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2.xml" ContentType="application/vnd.openxmlformats-officedocument.presentationml.tags+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416" r:id="rId2"/>
    <p:sldId id="471" r:id="rId3"/>
    <p:sldId id="424" r:id="rId4"/>
    <p:sldId id="423" r:id="rId5"/>
    <p:sldId id="425" r:id="rId6"/>
    <p:sldId id="435" r:id="rId7"/>
    <p:sldId id="427" r:id="rId8"/>
    <p:sldId id="428" r:id="rId9"/>
    <p:sldId id="436" r:id="rId10"/>
    <p:sldId id="437" r:id="rId11"/>
    <p:sldId id="438" r:id="rId12"/>
    <p:sldId id="439" r:id="rId13"/>
    <p:sldId id="472" r:id="rId14"/>
    <p:sldId id="429" r:id="rId15"/>
    <p:sldId id="447" r:id="rId16"/>
    <p:sldId id="448" r:id="rId17"/>
    <p:sldId id="450" r:id="rId18"/>
    <p:sldId id="432" r:id="rId19"/>
    <p:sldId id="451" r:id="rId20"/>
    <p:sldId id="452" r:id="rId21"/>
    <p:sldId id="453" r:id="rId22"/>
    <p:sldId id="454" r:id="rId23"/>
    <p:sldId id="455" r:id="rId24"/>
    <p:sldId id="456" r:id="rId25"/>
    <p:sldId id="457" r:id="rId26"/>
    <p:sldId id="458" r:id="rId27"/>
    <p:sldId id="430" r:id="rId28"/>
    <p:sldId id="460" r:id="rId29"/>
    <p:sldId id="461" r:id="rId30"/>
    <p:sldId id="464" r:id="rId31"/>
    <p:sldId id="462" r:id="rId32"/>
    <p:sldId id="463" r:id="rId33"/>
    <p:sldId id="459" r:id="rId34"/>
    <p:sldId id="433" r:id="rId35"/>
    <p:sldId id="434" r:id="rId36"/>
    <p:sldId id="465" r:id="rId37"/>
    <p:sldId id="466" r:id="rId38"/>
    <p:sldId id="467" r:id="rId39"/>
    <p:sldId id="468" r:id="rId40"/>
    <p:sldId id="469" r:id="rId41"/>
    <p:sldId id="470" r:id="rId42"/>
    <p:sldId id="420" r:id="rId43"/>
  </p:sldIdLst>
  <p:sldSz cx="12192000" cy="6858000"/>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92" userDrawn="1">
          <p15:clr>
            <a:srgbClr val="A4A3A4"/>
          </p15:clr>
        </p15:guide>
        <p15:guide id="2" pos="415" userDrawn="1">
          <p15:clr>
            <a:srgbClr val="A4A3A4"/>
          </p15:clr>
        </p15:guide>
        <p15:guide id="3" pos="4929" userDrawn="1">
          <p15:clr>
            <a:srgbClr val="A4A3A4"/>
          </p15:clr>
        </p15:guide>
        <p15:guide id="4" pos="3842" userDrawn="1">
          <p15:clr>
            <a:srgbClr val="A4A3A4"/>
          </p15:clr>
        </p15:guide>
        <p15:guide id="5" orient="horz" pos="2487" userDrawn="1">
          <p15:clr>
            <a:srgbClr val="A4A3A4"/>
          </p15:clr>
        </p15:guide>
        <p15:guide id="6" pos="298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como RE" initials="GR" lastIdx="3" clrIdx="0"/>
  <p:cmAuthor id="2" name="M. Waid" initials="MW"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BC"/>
    <a:srgbClr val="00B485"/>
    <a:srgbClr val="F47847"/>
    <a:srgbClr val="2C7847"/>
    <a:srgbClr val="982B56"/>
    <a:srgbClr val="1A4262"/>
    <a:srgbClr val="B79F8D"/>
    <a:srgbClr val="008868"/>
    <a:srgbClr val="36B5BB"/>
    <a:srgbClr val="ECDF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EBEB36-8A7D-43F0-B1D3-0A22B4E3178B}" v="35" dt="2024-09-02T08:59:56.126"/>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8" autoAdjust="0"/>
    <p:restoredTop sz="93387" autoAdjust="0"/>
  </p:normalViewPr>
  <p:slideViewPr>
    <p:cSldViewPr snapToGrid="0" showGuides="1">
      <p:cViewPr varScale="1">
        <p:scale>
          <a:sx n="105" d="100"/>
          <a:sy n="105" d="100"/>
        </p:scale>
        <p:origin x="648" y="114"/>
      </p:cViewPr>
      <p:guideLst>
        <p:guide orient="horz" pos="1692"/>
        <p:guide pos="415"/>
        <p:guide pos="4929"/>
        <p:guide pos="3842"/>
        <p:guide orient="horz" pos="2487"/>
        <p:guide pos="298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 Sha" userId="7fa66d72-39b6-4753-9cd1-bbd80c98edd0" providerId="ADAL" clId="{B4EBEB36-8A7D-43F0-B1D3-0A22B4E3178B}"/>
    <pc:docChg chg="custSel modSld">
      <pc:chgData name="SHA Sha" userId="7fa66d72-39b6-4753-9cd1-bbd80c98edd0" providerId="ADAL" clId="{B4EBEB36-8A7D-43F0-B1D3-0A22B4E3178B}" dt="2024-09-03T06:11:02.282" v="205" actId="20577"/>
      <pc:docMkLst>
        <pc:docMk/>
      </pc:docMkLst>
      <pc:sldChg chg="modSp mod">
        <pc:chgData name="SHA Sha" userId="7fa66d72-39b6-4753-9cd1-bbd80c98edd0" providerId="ADAL" clId="{B4EBEB36-8A7D-43F0-B1D3-0A22B4E3178B}" dt="2024-09-02T09:02:03.667" v="185" actId="1076"/>
        <pc:sldMkLst>
          <pc:docMk/>
          <pc:sldMk cId="0" sldId="416"/>
        </pc:sldMkLst>
        <pc:spChg chg="mod">
          <ac:chgData name="SHA Sha" userId="7fa66d72-39b6-4753-9cd1-bbd80c98edd0" providerId="ADAL" clId="{B4EBEB36-8A7D-43F0-B1D3-0A22B4E3178B}" dt="2024-09-02T09:02:03.667" v="185" actId="1076"/>
          <ac:spMkLst>
            <pc:docMk/>
            <pc:sldMk cId="0" sldId="416"/>
            <ac:spMk id="7" creationId="{00000000-0000-0000-0000-000000000000}"/>
          </ac:spMkLst>
        </pc:spChg>
      </pc:sldChg>
      <pc:sldChg chg="modSp mod">
        <pc:chgData name="SHA Sha" userId="7fa66d72-39b6-4753-9cd1-bbd80c98edd0" providerId="ADAL" clId="{B4EBEB36-8A7D-43F0-B1D3-0A22B4E3178B}" dt="2024-09-02T09:01:20.568" v="183" actId="403"/>
        <pc:sldMkLst>
          <pc:docMk/>
          <pc:sldMk cId="0" sldId="420"/>
        </pc:sldMkLst>
        <pc:spChg chg="mod">
          <ac:chgData name="SHA Sha" userId="7fa66d72-39b6-4753-9cd1-bbd80c98edd0" providerId="ADAL" clId="{B4EBEB36-8A7D-43F0-B1D3-0A22B4E3178B}" dt="2024-09-02T09:01:20.568" v="183" actId="403"/>
          <ac:spMkLst>
            <pc:docMk/>
            <pc:sldMk cId="0" sldId="420"/>
            <ac:spMk id="5" creationId="{00000000-0000-0000-0000-000000000000}"/>
          </ac:spMkLst>
        </pc:spChg>
      </pc:sldChg>
      <pc:sldChg chg="modSp mod">
        <pc:chgData name="SHA Sha" userId="7fa66d72-39b6-4753-9cd1-bbd80c98edd0" providerId="ADAL" clId="{B4EBEB36-8A7D-43F0-B1D3-0A22B4E3178B}" dt="2024-09-02T08:48:51.459" v="63" actId="20577"/>
        <pc:sldMkLst>
          <pc:docMk/>
          <pc:sldMk cId="0" sldId="425"/>
        </pc:sldMkLst>
        <pc:spChg chg="mod">
          <ac:chgData name="SHA Sha" userId="7fa66d72-39b6-4753-9cd1-bbd80c98edd0" providerId="ADAL" clId="{B4EBEB36-8A7D-43F0-B1D3-0A22B4E3178B}" dt="2024-09-02T08:48:51.459" v="63" actId="20577"/>
          <ac:spMkLst>
            <pc:docMk/>
            <pc:sldMk cId="0" sldId="425"/>
            <ac:spMk id="4" creationId="{00000000-0000-0000-0000-000000000000}"/>
          </ac:spMkLst>
        </pc:spChg>
      </pc:sldChg>
      <pc:sldChg chg="modSp mod">
        <pc:chgData name="SHA Sha" userId="7fa66d72-39b6-4753-9cd1-bbd80c98edd0" providerId="ADAL" clId="{B4EBEB36-8A7D-43F0-B1D3-0A22B4E3178B}" dt="2024-09-02T08:43:29.625" v="8" actId="20577"/>
        <pc:sldMkLst>
          <pc:docMk/>
          <pc:sldMk cId="0" sldId="427"/>
        </pc:sldMkLst>
        <pc:spChg chg="mod">
          <ac:chgData name="SHA Sha" userId="7fa66d72-39b6-4753-9cd1-bbd80c98edd0" providerId="ADAL" clId="{B4EBEB36-8A7D-43F0-B1D3-0A22B4E3178B}" dt="2024-09-02T08:43:29.625" v="8" actId="20577"/>
          <ac:spMkLst>
            <pc:docMk/>
            <pc:sldMk cId="0" sldId="427"/>
            <ac:spMk id="4" creationId="{00000000-0000-0000-0000-000000000000}"/>
          </ac:spMkLst>
        </pc:spChg>
      </pc:sldChg>
      <pc:sldChg chg="modSp">
        <pc:chgData name="SHA Sha" userId="7fa66d72-39b6-4753-9cd1-bbd80c98edd0" providerId="ADAL" clId="{B4EBEB36-8A7D-43F0-B1D3-0A22B4E3178B}" dt="2024-09-02T08:52:02.171" v="89"/>
        <pc:sldMkLst>
          <pc:docMk/>
          <pc:sldMk cId="0" sldId="432"/>
        </pc:sldMkLst>
        <pc:graphicFrameChg chg="mod">
          <ac:chgData name="SHA Sha" userId="7fa66d72-39b6-4753-9cd1-bbd80c98edd0" providerId="ADAL" clId="{B4EBEB36-8A7D-43F0-B1D3-0A22B4E3178B}" dt="2024-09-02T08:52:02.171" v="89"/>
          <ac:graphicFrameMkLst>
            <pc:docMk/>
            <pc:sldMk cId="0" sldId="432"/>
            <ac:graphicFrameMk id="4" creationId="{00000000-0000-0000-0000-000000000000}"/>
          </ac:graphicFrameMkLst>
        </pc:graphicFrameChg>
      </pc:sldChg>
      <pc:sldChg chg="modSp mod">
        <pc:chgData name="SHA Sha" userId="7fa66d72-39b6-4753-9cd1-bbd80c98edd0" providerId="ADAL" clId="{B4EBEB36-8A7D-43F0-B1D3-0A22B4E3178B}" dt="2024-09-02T09:00:16.008" v="182" actId="403"/>
        <pc:sldMkLst>
          <pc:docMk/>
          <pc:sldMk cId="0" sldId="433"/>
        </pc:sldMkLst>
        <pc:spChg chg="mod">
          <ac:chgData name="SHA Sha" userId="7fa66d72-39b6-4753-9cd1-bbd80c98edd0" providerId="ADAL" clId="{B4EBEB36-8A7D-43F0-B1D3-0A22B4E3178B}" dt="2024-09-02T09:00:16.008" v="182" actId="403"/>
          <ac:spMkLst>
            <pc:docMk/>
            <pc:sldMk cId="0" sldId="433"/>
            <ac:spMk id="6" creationId="{00000000-0000-0000-0000-000000000000}"/>
          </ac:spMkLst>
        </pc:spChg>
      </pc:sldChg>
      <pc:sldChg chg="modSp mod">
        <pc:chgData name="SHA Sha" userId="7fa66d72-39b6-4753-9cd1-bbd80c98edd0" providerId="ADAL" clId="{B4EBEB36-8A7D-43F0-B1D3-0A22B4E3178B}" dt="2024-09-02T08:49:02.674" v="65" actId="20577"/>
        <pc:sldMkLst>
          <pc:docMk/>
          <pc:sldMk cId="0" sldId="435"/>
        </pc:sldMkLst>
        <pc:spChg chg="mod">
          <ac:chgData name="SHA Sha" userId="7fa66d72-39b6-4753-9cd1-bbd80c98edd0" providerId="ADAL" clId="{B4EBEB36-8A7D-43F0-B1D3-0A22B4E3178B}" dt="2024-09-02T08:49:02.674" v="65" actId="20577"/>
          <ac:spMkLst>
            <pc:docMk/>
            <pc:sldMk cId="0" sldId="435"/>
            <ac:spMk id="4" creationId="{00000000-0000-0000-0000-000000000000}"/>
          </ac:spMkLst>
        </pc:spChg>
      </pc:sldChg>
      <pc:sldChg chg="modSp mod">
        <pc:chgData name="SHA Sha" userId="7fa66d72-39b6-4753-9cd1-bbd80c98edd0" providerId="ADAL" clId="{B4EBEB36-8A7D-43F0-B1D3-0A22B4E3178B}" dt="2024-09-02T08:49:46.664" v="66" actId="403"/>
        <pc:sldMkLst>
          <pc:docMk/>
          <pc:sldMk cId="0" sldId="437"/>
        </pc:sldMkLst>
        <pc:spChg chg="mod">
          <ac:chgData name="SHA Sha" userId="7fa66d72-39b6-4753-9cd1-bbd80c98edd0" providerId="ADAL" clId="{B4EBEB36-8A7D-43F0-B1D3-0A22B4E3178B}" dt="2024-09-02T08:49:46.664" v="66" actId="403"/>
          <ac:spMkLst>
            <pc:docMk/>
            <pc:sldMk cId="0" sldId="437"/>
            <ac:spMk id="4" creationId="{00000000-0000-0000-0000-000000000000}"/>
          </ac:spMkLst>
        </pc:spChg>
      </pc:sldChg>
      <pc:sldChg chg="modSp mod">
        <pc:chgData name="SHA Sha" userId="7fa66d72-39b6-4753-9cd1-bbd80c98edd0" providerId="ADAL" clId="{B4EBEB36-8A7D-43F0-B1D3-0A22B4E3178B}" dt="2024-09-03T06:11:02.282" v="205" actId="20577"/>
        <pc:sldMkLst>
          <pc:docMk/>
          <pc:sldMk cId="0" sldId="447"/>
        </pc:sldMkLst>
        <pc:spChg chg="mod">
          <ac:chgData name="SHA Sha" userId="7fa66d72-39b6-4753-9cd1-bbd80c98edd0" providerId="ADAL" clId="{B4EBEB36-8A7D-43F0-B1D3-0A22B4E3178B}" dt="2024-09-03T06:11:02.282" v="205" actId="20577"/>
          <ac:spMkLst>
            <pc:docMk/>
            <pc:sldMk cId="0" sldId="447"/>
            <ac:spMk id="91" creationId="{00000000-0000-0000-0000-000000000000}"/>
          </ac:spMkLst>
        </pc:spChg>
        <pc:spChg chg="mod">
          <ac:chgData name="SHA Sha" userId="7fa66d72-39b6-4753-9cd1-bbd80c98edd0" providerId="ADAL" clId="{B4EBEB36-8A7D-43F0-B1D3-0A22B4E3178B}" dt="2024-09-03T02:12:28.936" v="204" actId="20577"/>
          <ac:spMkLst>
            <pc:docMk/>
            <pc:sldMk cId="0" sldId="447"/>
            <ac:spMk id="97" creationId="{00000000-0000-0000-0000-000000000000}"/>
          </ac:spMkLst>
        </pc:spChg>
      </pc:sldChg>
      <pc:sldChg chg="modSp mod">
        <pc:chgData name="SHA Sha" userId="7fa66d72-39b6-4753-9cd1-bbd80c98edd0" providerId="ADAL" clId="{B4EBEB36-8A7D-43F0-B1D3-0A22B4E3178B}" dt="2024-09-02T08:51:18.313" v="80" actId="20577"/>
        <pc:sldMkLst>
          <pc:docMk/>
          <pc:sldMk cId="0" sldId="450"/>
        </pc:sldMkLst>
        <pc:spChg chg="mod">
          <ac:chgData name="SHA Sha" userId="7fa66d72-39b6-4753-9cd1-bbd80c98edd0" providerId="ADAL" clId="{B4EBEB36-8A7D-43F0-B1D3-0A22B4E3178B}" dt="2024-09-02T08:51:18.313" v="80" actId="20577"/>
          <ac:spMkLst>
            <pc:docMk/>
            <pc:sldMk cId="0" sldId="450"/>
            <ac:spMk id="5" creationId="{00000000-0000-0000-0000-000000000000}"/>
          </ac:spMkLst>
        </pc:spChg>
      </pc:sldChg>
      <pc:sldChg chg="modSp mod">
        <pc:chgData name="SHA Sha" userId="7fa66d72-39b6-4753-9cd1-bbd80c98edd0" providerId="ADAL" clId="{B4EBEB36-8A7D-43F0-B1D3-0A22B4E3178B}" dt="2024-09-02T08:54:11.860" v="108" actId="1076"/>
        <pc:sldMkLst>
          <pc:docMk/>
          <pc:sldMk cId="0" sldId="453"/>
        </pc:sldMkLst>
        <pc:spChg chg="mod">
          <ac:chgData name="SHA Sha" userId="7fa66d72-39b6-4753-9cd1-bbd80c98edd0" providerId="ADAL" clId="{B4EBEB36-8A7D-43F0-B1D3-0A22B4E3178B}" dt="2024-09-02T08:53:38.916" v="99" actId="2711"/>
          <ac:spMkLst>
            <pc:docMk/>
            <pc:sldMk cId="0" sldId="453"/>
            <ac:spMk id="5" creationId="{00000000-0000-0000-0000-000000000000}"/>
          </ac:spMkLst>
        </pc:spChg>
        <pc:graphicFrameChg chg="mod modGraphic">
          <ac:chgData name="SHA Sha" userId="7fa66d72-39b6-4753-9cd1-bbd80c98edd0" providerId="ADAL" clId="{B4EBEB36-8A7D-43F0-B1D3-0A22B4E3178B}" dt="2024-09-02T08:54:11.860" v="108" actId="1076"/>
          <ac:graphicFrameMkLst>
            <pc:docMk/>
            <pc:sldMk cId="0" sldId="453"/>
            <ac:graphicFrameMk id="4" creationId="{00000000-0000-0000-0000-000000000000}"/>
          </ac:graphicFrameMkLst>
        </pc:graphicFrameChg>
      </pc:sldChg>
      <pc:sldChg chg="modSp mod">
        <pc:chgData name="SHA Sha" userId="7fa66d72-39b6-4753-9cd1-bbd80c98edd0" providerId="ADAL" clId="{B4EBEB36-8A7D-43F0-B1D3-0A22B4E3178B}" dt="2024-09-02T08:54:29.373" v="112" actId="108"/>
        <pc:sldMkLst>
          <pc:docMk/>
          <pc:sldMk cId="0" sldId="454"/>
        </pc:sldMkLst>
        <pc:graphicFrameChg chg="mod modGraphic">
          <ac:chgData name="SHA Sha" userId="7fa66d72-39b6-4753-9cd1-bbd80c98edd0" providerId="ADAL" clId="{B4EBEB36-8A7D-43F0-B1D3-0A22B4E3178B}" dt="2024-09-02T08:54:29.373" v="112" actId="108"/>
          <ac:graphicFrameMkLst>
            <pc:docMk/>
            <pc:sldMk cId="0" sldId="454"/>
            <ac:graphicFrameMk id="4" creationId="{00000000-0000-0000-0000-000000000000}"/>
          </ac:graphicFrameMkLst>
        </pc:graphicFrameChg>
      </pc:sldChg>
      <pc:sldChg chg="modSp mod">
        <pc:chgData name="SHA Sha" userId="7fa66d72-39b6-4753-9cd1-bbd80c98edd0" providerId="ADAL" clId="{B4EBEB36-8A7D-43F0-B1D3-0A22B4E3178B}" dt="2024-09-02T08:55:13.636" v="122"/>
        <pc:sldMkLst>
          <pc:docMk/>
          <pc:sldMk cId="0" sldId="455"/>
        </pc:sldMkLst>
        <pc:graphicFrameChg chg="mod modGraphic">
          <ac:chgData name="SHA Sha" userId="7fa66d72-39b6-4753-9cd1-bbd80c98edd0" providerId="ADAL" clId="{B4EBEB36-8A7D-43F0-B1D3-0A22B4E3178B}" dt="2024-09-02T08:55:13.636" v="122"/>
          <ac:graphicFrameMkLst>
            <pc:docMk/>
            <pc:sldMk cId="0" sldId="455"/>
            <ac:graphicFrameMk id="4" creationId="{00000000-0000-0000-0000-000000000000}"/>
          </ac:graphicFrameMkLst>
        </pc:graphicFrameChg>
      </pc:sldChg>
      <pc:sldChg chg="modSp mod">
        <pc:chgData name="SHA Sha" userId="7fa66d72-39b6-4753-9cd1-bbd80c98edd0" providerId="ADAL" clId="{B4EBEB36-8A7D-43F0-B1D3-0A22B4E3178B}" dt="2024-09-02T08:55:53.120" v="138" actId="1076"/>
        <pc:sldMkLst>
          <pc:docMk/>
          <pc:sldMk cId="0" sldId="456"/>
        </pc:sldMkLst>
        <pc:graphicFrameChg chg="mod modGraphic">
          <ac:chgData name="SHA Sha" userId="7fa66d72-39b6-4753-9cd1-bbd80c98edd0" providerId="ADAL" clId="{B4EBEB36-8A7D-43F0-B1D3-0A22B4E3178B}" dt="2024-09-02T08:55:53.120" v="138" actId="1076"/>
          <ac:graphicFrameMkLst>
            <pc:docMk/>
            <pc:sldMk cId="0" sldId="456"/>
            <ac:graphicFrameMk id="4" creationId="{00000000-0000-0000-0000-000000000000}"/>
          </ac:graphicFrameMkLst>
        </pc:graphicFrameChg>
      </pc:sldChg>
      <pc:sldChg chg="modSp mod">
        <pc:chgData name="SHA Sha" userId="7fa66d72-39b6-4753-9cd1-bbd80c98edd0" providerId="ADAL" clId="{B4EBEB36-8A7D-43F0-B1D3-0A22B4E3178B}" dt="2024-09-02T08:56:27.589" v="148" actId="108"/>
        <pc:sldMkLst>
          <pc:docMk/>
          <pc:sldMk cId="0" sldId="458"/>
        </pc:sldMkLst>
        <pc:graphicFrameChg chg="mod modGraphic">
          <ac:chgData name="SHA Sha" userId="7fa66d72-39b6-4753-9cd1-bbd80c98edd0" providerId="ADAL" clId="{B4EBEB36-8A7D-43F0-B1D3-0A22B4E3178B}" dt="2024-09-02T08:56:27.589" v="148" actId="108"/>
          <ac:graphicFrameMkLst>
            <pc:docMk/>
            <pc:sldMk cId="0" sldId="458"/>
            <ac:graphicFrameMk id="4" creationId="{00000000-0000-0000-0000-000000000000}"/>
          </ac:graphicFrameMkLst>
        </pc:graphicFrameChg>
      </pc:sldChg>
      <pc:sldChg chg="modSp mod">
        <pc:chgData name="SHA Sha" userId="7fa66d72-39b6-4753-9cd1-bbd80c98edd0" providerId="ADAL" clId="{B4EBEB36-8A7D-43F0-B1D3-0A22B4E3178B}" dt="2024-09-02T09:00:04.785" v="180" actId="20577"/>
        <pc:sldMkLst>
          <pc:docMk/>
          <pc:sldMk cId="0" sldId="459"/>
        </pc:sldMkLst>
        <pc:spChg chg="mod">
          <ac:chgData name="SHA Sha" userId="7fa66d72-39b6-4753-9cd1-bbd80c98edd0" providerId="ADAL" clId="{B4EBEB36-8A7D-43F0-B1D3-0A22B4E3178B}" dt="2024-09-02T08:59:57.235" v="179" actId="20577"/>
          <ac:spMkLst>
            <pc:docMk/>
            <pc:sldMk cId="0" sldId="459"/>
            <ac:spMk id="16" creationId="{00000000-0000-0000-0000-000000000000}"/>
          </ac:spMkLst>
        </pc:spChg>
        <pc:spChg chg="mod">
          <ac:chgData name="SHA Sha" userId="7fa66d72-39b6-4753-9cd1-bbd80c98edd0" providerId="ADAL" clId="{B4EBEB36-8A7D-43F0-B1D3-0A22B4E3178B}" dt="2024-09-02T09:00:04.785" v="180" actId="20577"/>
          <ac:spMkLst>
            <pc:docMk/>
            <pc:sldMk cId="0" sldId="459"/>
            <ac:spMk id="26" creationId="{00000000-0000-0000-0000-000000000000}"/>
          </ac:spMkLst>
        </pc:spChg>
      </pc:sldChg>
      <pc:sldChg chg="modSp mod">
        <pc:chgData name="SHA Sha" userId="7fa66d72-39b6-4753-9cd1-bbd80c98edd0" providerId="ADAL" clId="{B4EBEB36-8A7D-43F0-B1D3-0A22B4E3178B}" dt="2024-09-02T08:56:39.886" v="149" actId="108"/>
        <pc:sldMkLst>
          <pc:docMk/>
          <pc:sldMk cId="0" sldId="460"/>
        </pc:sldMkLst>
        <pc:spChg chg="mod">
          <ac:chgData name="SHA Sha" userId="7fa66d72-39b6-4753-9cd1-bbd80c98edd0" providerId="ADAL" clId="{B4EBEB36-8A7D-43F0-B1D3-0A22B4E3178B}" dt="2024-09-02T08:56:39.886" v="149" actId="108"/>
          <ac:spMkLst>
            <pc:docMk/>
            <pc:sldMk cId="0" sldId="460"/>
            <ac:spMk id="4" creationId="{00000000-0000-0000-0000-000000000000}"/>
          </ac:spMkLst>
        </pc:spChg>
      </pc:sldChg>
      <pc:sldChg chg="modSp mod">
        <pc:chgData name="SHA Sha" userId="7fa66d72-39b6-4753-9cd1-bbd80c98edd0" providerId="ADAL" clId="{B4EBEB36-8A7D-43F0-B1D3-0A22B4E3178B}" dt="2024-09-02T08:57:56.656" v="154" actId="108"/>
        <pc:sldMkLst>
          <pc:docMk/>
          <pc:sldMk cId="0" sldId="461"/>
        </pc:sldMkLst>
        <pc:spChg chg="mod">
          <ac:chgData name="SHA Sha" userId="7fa66d72-39b6-4753-9cd1-bbd80c98edd0" providerId="ADAL" clId="{B4EBEB36-8A7D-43F0-B1D3-0A22B4E3178B}" dt="2024-09-02T08:57:47.163" v="151" actId="403"/>
          <ac:spMkLst>
            <pc:docMk/>
            <pc:sldMk cId="0" sldId="461"/>
            <ac:spMk id="5" creationId="{00000000-0000-0000-0000-000000000000}"/>
          </ac:spMkLst>
        </pc:spChg>
        <pc:graphicFrameChg chg="mod modGraphic">
          <ac:chgData name="SHA Sha" userId="7fa66d72-39b6-4753-9cd1-bbd80c98edd0" providerId="ADAL" clId="{B4EBEB36-8A7D-43F0-B1D3-0A22B4E3178B}" dt="2024-09-02T08:57:56.656" v="154" actId="108"/>
          <ac:graphicFrameMkLst>
            <pc:docMk/>
            <pc:sldMk cId="0" sldId="461"/>
            <ac:graphicFrameMk id="6" creationId="{00000000-0000-0000-0000-000000000000}"/>
          </ac:graphicFrameMkLst>
        </pc:graphicFrameChg>
      </pc:sldChg>
      <pc:sldChg chg="modSp mod">
        <pc:chgData name="SHA Sha" userId="7fa66d72-39b6-4753-9cd1-bbd80c98edd0" providerId="ADAL" clId="{B4EBEB36-8A7D-43F0-B1D3-0A22B4E3178B}" dt="2024-09-02T08:59:07.722" v="167" actId="14100"/>
        <pc:sldMkLst>
          <pc:docMk/>
          <pc:sldMk cId="0" sldId="462"/>
        </pc:sldMkLst>
        <pc:spChg chg="mod">
          <ac:chgData name="SHA Sha" userId="7fa66d72-39b6-4753-9cd1-bbd80c98edd0" providerId="ADAL" clId="{B4EBEB36-8A7D-43F0-B1D3-0A22B4E3178B}" dt="2024-09-02T08:59:07.722" v="167" actId="14100"/>
          <ac:spMkLst>
            <pc:docMk/>
            <pc:sldMk cId="0" sldId="462"/>
            <ac:spMk id="5" creationId="{00000000-0000-0000-0000-000000000000}"/>
          </ac:spMkLst>
        </pc:spChg>
        <pc:spChg chg="mod">
          <ac:chgData name="SHA Sha" userId="7fa66d72-39b6-4753-9cd1-bbd80c98edd0" providerId="ADAL" clId="{B4EBEB36-8A7D-43F0-B1D3-0A22B4E3178B}" dt="2024-09-02T08:58:27.453" v="161" actId="20577"/>
          <ac:spMkLst>
            <pc:docMk/>
            <pc:sldMk cId="0" sldId="462"/>
            <ac:spMk id="8" creationId="{00000000-0000-0000-0000-000000000000}"/>
          </ac:spMkLst>
        </pc:spChg>
        <pc:graphicFrameChg chg="modGraphic">
          <ac:chgData name="SHA Sha" userId="7fa66d72-39b6-4753-9cd1-bbd80c98edd0" providerId="ADAL" clId="{B4EBEB36-8A7D-43F0-B1D3-0A22B4E3178B}" dt="2024-09-02T08:58:59.636" v="164" actId="2711"/>
          <ac:graphicFrameMkLst>
            <pc:docMk/>
            <pc:sldMk cId="0" sldId="462"/>
            <ac:graphicFrameMk id="6" creationId="{00000000-0000-0000-0000-000000000000}"/>
          </ac:graphicFrameMkLst>
        </pc:graphicFrameChg>
      </pc:sldChg>
      <pc:sldChg chg="modSp mod">
        <pc:chgData name="SHA Sha" userId="7fa66d72-39b6-4753-9cd1-bbd80c98edd0" providerId="ADAL" clId="{B4EBEB36-8A7D-43F0-B1D3-0A22B4E3178B}" dt="2024-09-02T08:59:26.477" v="169" actId="403"/>
        <pc:sldMkLst>
          <pc:docMk/>
          <pc:sldMk cId="0" sldId="463"/>
        </pc:sldMkLst>
        <pc:spChg chg="mod">
          <ac:chgData name="SHA Sha" userId="7fa66d72-39b6-4753-9cd1-bbd80c98edd0" providerId="ADAL" clId="{B4EBEB36-8A7D-43F0-B1D3-0A22B4E3178B}" dt="2024-09-02T08:59:26.477" v="169" actId="403"/>
          <ac:spMkLst>
            <pc:docMk/>
            <pc:sldMk cId="0" sldId="463"/>
            <ac:spMk id="5" creationId="{00000000-0000-0000-0000-000000000000}"/>
          </ac:spMkLst>
        </pc:spChg>
      </pc:sldChg>
      <pc:sldChg chg="modSp mod">
        <pc:chgData name="SHA Sha" userId="7fa66d72-39b6-4753-9cd1-bbd80c98edd0" providerId="ADAL" clId="{B4EBEB36-8A7D-43F0-B1D3-0A22B4E3178B}" dt="2024-09-02T08:58:13.553" v="158" actId="2711"/>
        <pc:sldMkLst>
          <pc:docMk/>
          <pc:sldMk cId="0" sldId="464"/>
        </pc:sldMkLst>
        <pc:spChg chg="mod">
          <ac:chgData name="SHA Sha" userId="7fa66d72-39b6-4753-9cd1-bbd80c98edd0" providerId="ADAL" clId="{B4EBEB36-8A7D-43F0-B1D3-0A22B4E3178B}" dt="2024-09-02T08:58:04.364" v="156" actId="403"/>
          <ac:spMkLst>
            <pc:docMk/>
            <pc:sldMk cId="0" sldId="464"/>
            <ac:spMk id="8" creationId="{00000000-0000-0000-0000-000000000000}"/>
          </ac:spMkLst>
        </pc:spChg>
        <pc:graphicFrameChg chg="modGraphic">
          <ac:chgData name="SHA Sha" userId="7fa66d72-39b6-4753-9cd1-bbd80c98edd0" providerId="ADAL" clId="{B4EBEB36-8A7D-43F0-B1D3-0A22B4E3178B}" dt="2024-09-02T08:58:13.553" v="158" actId="2711"/>
          <ac:graphicFrameMkLst>
            <pc:docMk/>
            <pc:sldMk cId="0" sldId="464"/>
            <ac:graphicFrameMk id="6" creationId="{00000000-0000-0000-0000-000000000000}"/>
          </ac:graphicFrameMkLst>
        </pc:graphicFrameChg>
      </pc:sldChg>
      <pc:sldChg chg="modSp mod">
        <pc:chgData name="SHA Sha" userId="7fa66d72-39b6-4753-9cd1-bbd80c98edd0" providerId="ADAL" clId="{B4EBEB36-8A7D-43F0-B1D3-0A22B4E3178B}" dt="2024-09-02T08:47:31.230" v="45" actId="1076"/>
        <pc:sldMkLst>
          <pc:docMk/>
          <pc:sldMk cId="0" sldId="472"/>
        </pc:sldMkLst>
        <pc:spChg chg="mod">
          <ac:chgData name="SHA Sha" userId="7fa66d72-39b6-4753-9cd1-bbd80c98edd0" providerId="ADAL" clId="{B4EBEB36-8A7D-43F0-B1D3-0A22B4E3178B}" dt="2024-09-02T08:47:28.876" v="44" actId="1076"/>
          <ac:spMkLst>
            <pc:docMk/>
            <pc:sldMk cId="0" sldId="472"/>
            <ac:spMk id="4" creationId="{00000000-0000-0000-0000-000000000000}"/>
          </ac:spMkLst>
        </pc:spChg>
        <pc:spChg chg="mod">
          <ac:chgData name="SHA Sha" userId="7fa66d72-39b6-4753-9cd1-bbd80c98edd0" providerId="ADAL" clId="{B4EBEB36-8A7D-43F0-B1D3-0A22B4E3178B}" dt="2024-09-02T08:47:31.230" v="45" actId="1076"/>
          <ac:spMkLst>
            <pc:docMk/>
            <pc:sldMk cId="0" sldId="472"/>
            <ac:spMk id="5"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0560352-9679-4B9C-B6C5-DE11352D0CFD}" type="doc">
      <dgm:prSet loTypeId="urn:microsoft.com/office/officeart/2005/8/layout/orgChart1#1" loCatId="hierarchy" qsTypeId="urn:microsoft.com/office/officeart/2005/8/quickstyle/simple1#1" qsCatId="simple" csTypeId="urn:microsoft.com/office/officeart/2005/8/colors/accent1_2#1" csCatId="accent1" phldr="1"/>
      <dgm:spPr/>
      <dgm:t>
        <a:bodyPr/>
        <a:lstStyle/>
        <a:p>
          <a:endParaRPr lang="zh-CN" altLang="en-US"/>
        </a:p>
      </dgm:t>
    </dgm:pt>
    <dgm:pt modelId="{D09117B3-8A25-414C-958D-EAEE0E5D455D}">
      <dgm:prSet phldrT="[文本]" custT="1">
        <dgm:style>
          <a:lnRef idx="3">
            <a:schemeClr val="lt1"/>
          </a:lnRef>
          <a:fillRef idx="1">
            <a:schemeClr val="accent5"/>
          </a:fillRef>
          <a:effectRef idx="1">
            <a:schemeClr val="accent5"/>
          </a:effectRef>
          <a:fontRef idx="minor">
            <a:schemeClr val="lt1"/>
          </a:fontRef>
        </dgm:style>
      </dgm:prSet>
      <dgm:spPr/>
      <dgm:t>
        <a:bodyPr/>
        <a:lstStyle/>
        <a:p>
          <a:r>
            <a:rPr lang="en-US" altLang="en-US" sz="2000"/>
            <a:t>Framework of Grain Conservation and Loss Reduction Standard System</a:t>
          </a:r>
          <a:endParaRPr lang="zh-CN" altLang="en-US" sz="2000" dirty="0"/>
        </a:p>
      </dgm:t>
    </dgm:pt>
    <dgm:pt modelId="{E9DF4953-B7BB-4A35-AAA5-729A085D1C67}" type="parTrans" cxnId="{2DF86E52-5AEB-4C56-8600-21906A1BCD6B}">
      <dgm:prSet/>
      <dgm:spPr/>
      <dgm:t>
        <a:bodyPr/>
        <a:lstStyle/>
        <a:p>
          <a:endParaRPr lang="zh-CN" altLang="en-US"/>
        </a:p>
      </dgm:t>
    </dgm:pt>
    <dgm:pt modelId="{61507DB1-9210-4F42-BB3F-3B6384C7721D}" type="sibTrans" cxnId="{2DF86E52-5AEB-4C56-8600-21906A1BCD6B}">
      <dgm:prSet/>
      <dgm:spPr/>
      <dgm:t>
        <a:bodyPr/>
        <a:lstStyle/>
        <a:p>
          <a:endParaRPr lang="zh-CN" altLang="en-US"/>
        </a:p>
      </dgm:t>
    </dgm:pt>
    <dgm:pt modelId="{70ED669A-6C27-4790-9A2B-A9EDAF0F75D0}">
      <dgm:prSet phldrT="[文本]" custT="1"/>
      <dgm:spPr/>
      <dgm:t>
        <a:bodyPr/>
        <a:lstStyle/>
        <a:p>
          <a:r>
            <a:rPr lang="en-US" altLang="zh-CN" sz="1400" dirty="0"/>
            <a:t>1 Purchasing standards</a:t>
          </a:r>
          <a:endParaRPr lang="zh-CN" altLang="en-US" sz="1400" dirty="0"/>
        </a:p>
      </dgm:t>
    </dgm:pt>
    <dgm:pt modelId="{876A49B1-C59A-4147-BBF5-C565A18173F4}" type="parTrans" cxnId="{B5911417-FFAA-43FA-9B94-4D3D1527D16C}">
      <dgm:prSet/>
      <dgm:spPr/>
      <dgm:t>
        <a:bodyPr/>
        <a:lstStyle/>
        <a:p>
          <a:endParaRPr lang="zh-CN" altLang="en-US"/>
        </a:p>
      </dgm:t>
    </dgm:pt>
    <dgm:pt modelId="{AE6C95C9-8E1F-440E-B17B-7D17F598FCC1}" type="sibTrans" cxnId="{B5911417-FFAA-43FA-9B94-4D3D1527D16C}">
      <dgm:prSet/>
      <dgm:spPr/>
      <dgm:t>
        <a:bodyPr/>
        <a:lstStyle/>
        <a:p>
          <a:endParaRPr lang="zh-CN" altLang="en-US"/>
        </a:p>
      </dgm:t>
    </dgm:pt>
    <dgm:pt modelId="{CF864A42-F40F-4CA3-8517-96F7C50C6EDD}">
      <dgm:prSet phldrT="[文本]" custT="1"/>
      <dgm:spPr/>
      <dgm:t>
        <a:bodyPr/>
        <a:lstStyle/>
        <a:p>
          <a:r>
            <a:rPr lang="en-US" altLang="zh-CN" sz="1400" dirty="0"/>
            <a:t>2 Storage standards</a:t>
          </a:r>
          <a:endParaRPr lang="zh-CN" altLang="en-US" sz="1400" dirty="0"/>
        </a:p>
      </dgm:t>
    </dgm:pt>
    <dgm:pt modelId="{D71B3C6A-7C0F-4542-8E01-5D2BD01CAB87}" type="parTrans" cxnId="{80716135-9303-428C-94F8-995E7DF0FCE7}">
      <dgm:prSet/>
      <dgm:spPr/>
      <dgm:t>
        <a:bodyPr/>
        <a:lstStyle/>
        <a:p>
          <a:endParaRPr lang="zh-CN" altLang="en-US"/>
        </a:p>
      </dgm:t>
    </dgm:pt>
    <dgm:pt modelId="{21DBF4BA-26E3-4E00-A632-4902EB3D3461}" type="sibTrans" cxnId="{80716135-9303-428C-94F8-995E7DF0FCE7}">
      <dgm:prSet/>
      <dgm:spPr/>
      <dgm:t>
        <a:bodyPr/>
        <a:lstStyle/>
        <a:p>
          <a:endParaRPr lang="zh-CN" altLang="en-US"/>
        </a:p>
      </dgm:t>
    </dgm:pt>
    <dgm:pt modelId="{69466AAE-741E-4EE8-9009-49AC9EC436CE}">
      <dgm:prSet phldrT="[文本]" custT="1"/>
      <dgm:spPr/>
      <dgm:t>
        <a:bodyPr/>
        <a:lstStyle/>
        <a:p>
          <a:r>
            <a:rPr lang="en-US" altLang="zh-CN" sz="1400"/>
            <a:t>4 Transportation standards</a:t>
          </a:r>
          <a:endParaRPr lang="zh-CN" altLang="en-US" sz="1400" dirty="0"/>
        </a:p>
      </dgm:t>
    </dgm:pt>
    <dgm:pt modelId="{E704BE68-CE7F-49BB-9B49-005361703D2A}" type="parTrans" cxnId="{321C4936-5536-45D6-86E5-92485492FB11}">
      <dgm:prSet/>
      <dgm:spPr/>
      <dgm:t>
        <a:bodyPr/>
        <a:lstStyle/>
        <a:p>
          <a:endParaRPr lang="zh-CN" altLang="en-US"/>
        </a:p>
      </dgm:t>
    </dgm:pt>
    <dgm:pt modelId="{F313DFB8-7103-4099-B80C-7CF2223CFA63}" type="sibTrans" cxnId="{321C4936-5536-45D6-86E5-92485492FB11}">
      <dgm:prSet/>
      <dgm:spPr/>
      <dgm:t>
        <a:bodyPr/>
        <a:lstStyle/>
        <a:p>
          <a:endParaRPr lang="zh-CN" altLang="en-US"/>
        </a:p>
      </dgm:t>
    </dgm:pt>
    <dgm:pt modelId="{B4333C55-4DBA-444F-9750-170708021306}">
      <dgm:prSet custT="1"/>
      <dgm:spPr/>
      <dgm:t>
        <a:bodyPr/>
        <a:lstStyle/>
        <a:p>
          <a:pPr algn="l"/>
          <a:r>
            <a:rPr lang="en-US" altLang="zh-CN" sz="1400"/>
            <a:t>1.2 Oil material</a:t>
          </a:r>
          <a:endParaRPr lang="zh-CN" altLang="en-US" sz="1400" dirty="0"/>
        </a:p>
      </dgm:t>
    </dgm:pt>
    <dgm:pt modelId="{96ACCA1E-017A-4505-ADD8-5F1256F3A683}" type="parTrans" cxnId="{C3267DBD-CB8C-4A7D-8B5B-3CB8FF19E256}">
      <dgm:prSet/>
      <dgm:spPr/>
      <dgm:t>
        <a:bodyPr/>
        <a:lstStyle/>
        <a:p>
          <a:endParaRPr lang="zh-CN" altLang="en-US"/>
        </a:p>
      </dgm:t>
    </dgm:pt>
    <dgm:pt modelId="{B19DC734-B690-4488-97B1-6F47AEFE5517}" type="sibTrans" cxnId="{C3267DBD-CB8C-4A7D-8B5B-3CB8FF19E256}">
      <dgm:prSet/>
      <dgm:spPr/>
      <dgm:t>
        <a:bodyPr/>
        <a:lstStyle/>
        <a:p>
          <a:endParaRPr lang="zh-CN" altLang="en-US"/>
        </a:p>
      </dgm:t>
    </dgm:pt>
    <dgm:pt modelId="{12085388-75E2-440A-BAE6-90EE225D0F47}">
      <dgm:prSet custT="1"/>
      <dgm:spPr/>
      <dgm:t>
        <a:bodyPr/>
        <a:lstStyle/>
        <a:p>
          <a:pPr algn="l"/>
          <a:r>
            <a:rPr lang="en-US" altLang="zh-CN" sz="1400"/>
            <a:t>1.1 Raw grains and miscellaneous grains</a:t>
          </a:r>
          <a:endParaRPr lang="zh-CN" altLang="en-US" sz="1400" dirty="0"/>
        </a:p>
      </dgm:t>
    </dgm:pt>
    <dgm:pt modelId="{A7639D1E-A525-4083-85E5-3F651CA6DEBE}" type="parTrans" cxnId="{3B43734F-9BDD-4EAA-B3F4-9133B8F3A58A}">
      <dgm:prSet/>
      <dgm:spPr/>
      <dgm:t>
        <a:bodyPr/>
        <a:lstStyle/>
        <a:p>
          <a:endParaRPr lang="zh-CN" altLang="en-US"/>
        </a:p>
      </dgm:t>
    </dgm:pt>
    <dgm:pt modelId="{48BE2B07-759A-4FB0-9854-8083B236E279}" type="sibTrans" cxnId="{3B43734F-9BDD-4EAA-B3F4-9133B8F3A58A}">
      <dgm:prSet/>
      <dgm:spPr/>
      <dgm:t>
        <a:bodyPr/>
        <a:lstStyle/>
        <a:p>
          <a:endParaRPr lang="zh-CN" altLang="en-US"/>
        </a:p>
      </dgm:t>
    </dgm:pt>
    <dgm:pt modelId="{B22F4AAA-9BB5-4093-A16E-72FF6A59BFA3}">
      <dgm:prSet custT="1"/>
      <dgm:spPr/>
      <dgm:t>
        <a:bodyPr/>
        <a:lstStyle/>
        <a:p>
          <a:r>
            <a:rPr lang="en-US" altLang="zh-CN" sz="1400" dirty="0"/>
            <a:t>3 Processing standards</a:t>
          </a:r>
          <a:endParaRPr lang="zh-CN" altLang="en-US" sz="1400" dirty="0"/>
        </a:p>
      </dgm:t>
    </dgm:pt>
    <dgm:pt modelId="{7CD68493-CF4B-4343-BF2D-95B542547CA2}" type="parTrans" cxnId="{6A5A7F3E-4DC2-4D04-BCA1-655E46F3D2DF}">
      <dgm:prSet/>
      <dgm:spPr/>
      <dgm:t>
        <a:bodyPr/>
        <a:lstStyle/>
        <a:p>
          <a:endParaRPr lang="zh-CN" altLang="en-US"/>
        </a:p>
      </dgm:t>
    </dgm:pt>
    <dgm:pt modelId="{503E38BA-FE77-4790-8382-50B33E2ADE8B}" type="sibTrans" cxnId="{6A5A7F3E-4DC2-4D04-BCA1-655E46F3D2DF}">
      <dgm:prSet/>
      <dgm:spPr/>
      <dgm:t>
        <a:bodyPr/>
        <a:lstStyle/>
        <a:p>
          <a:endParaRPr lang="zh-CN" altLang="en-US"/>
        </a:p>
      </dgm:t>
    </dgm:pt>
    <dgm:pt modelId="{A19294BE-9B97-4C83-BCA9-B712C47C6322}">
      <dgm:prSet custT="1"/>
      <dgm:spPr/>
      <dgm:t>
        <a:bodyPr/>
        <a:lstStyle/>
        <a:p>
          <a:r>
            <a:rPr lang="en-US" altLang="zh-CN" sz="1400" dirty="0"/>
            <a:t>5 Marketing Standards</a:t>
          </a:r>
          <a:endParaRPr lang="zh-CN" altLang="en-US" sz="1400" dirty="0"/>
        </a:p>
      </dgm:t>
    </dgm:pt>
    <dgm:pt modelId="{605E630B-3E8E-4097-81C4-EF13F3D09BBC}" type="parTrans" cxnId="{BAEB1DBC-7017-4402-A44E-B0529E3F6880}">
      <dgm:prSet/>
      <dgm:spPr/>
      <dgm:t>
        <a:bodyPr/>
        <a:lstStyle/>
        <a:p>
          <a:endParaRPr lang="zh-CN" altLang="en-US"/>
        </a:p>
      </dgm:t>
    </dgm:pt>
    <dgm:pt modelId="{6E314257-1A2B-49E9-8DBB-44C3E8B227B8}" type="sibTrans" cxnId="{BAEB1DBC-7017-4402-A44E-B0529E3F6880}">
      <dgm:prSet/>
      <dgm:spPr/>
      <dgm:t>
        <a:bodyPr/>
        <a:lstStyle/>
        <a:p>
          <a:endParaRPr lang="zh-CN" altLang="en-US"/>
        </a:p>
      </dgm:t>
    </dgm:pt>
    <dgm:pt modelId="{0406C51F-B734-45DB-85F8-E29B3F58AFC1}">
      <dgm:prSet custT="1"/>
      <dgm:spPr/>
      <dgm:t>
        <a:bodyPr/>
        <a:lstStyle/>
        <a:p>
          <a:pPr algn="l"/>
          <a:r>
            <a:rPr lang="en-US" altLang="zh-CN" sz="1400" dirty="0"/>
            <a:t>2.3 Storage quality assessment</a:t>
          </a:r>
          <a:endParaRPr lang="zh-CN" altLang="en-US" sz="1400" dirty="0"/>
        </a:p>
      </dgm:t>
    </dgm:pt>
    <dgm:pt modelId="{93A00032-041C-4289-BB9E-E2A2275F10F7}" type="parTrans" cxnId="{CF19D228-FEB2-4529-A2F2-810015778B66}">
      <dgm:prSet/>
      <dgm:spPr/>
      <dgm:t>
        <a:bodyPr/>
        <a:lstStyle/>
        <a:p>
          <a:endParaRPr lang="zh-CN" altLang="en-US"/>
        </a:p>
      </dgm:t>
    </dgm:pt>
    <dgm:pt modelId="{66BC1606-5E1C-484B-90C6-26D04EB927EA}" type="sibTrans" cxnId="{CF19D228-FEB2-4529-A2F2-810015778B66}">
      <dgm:prSet/>
      <dgm:spPr/>
      <dgm:t>
        <a:bodyPr/>
        <a:lstStyle/>
        <a:p>
          <a:endParaRPr lang="zh-CN" altLang="en-US"/>
        </a:p>
      </dgm:t>
    </dgm:pt>
    <dgm:pt modelId="{1D0451C7-A75A-4927-8F57-A0E07E4036D4}">
      <dgm:prSet custT="1"/>
      <dgm:spPr/>
      <dgm:t>
        <a:bodyPr/>
        <a:lstStyle/>
        <a:p>
          <a:pPr algn="l"/>
          <a:r>
            <a:rPr lang="en-US" altLang="zh-CN" sz="1400" dirty="0"/>
            <a:t>2.1 Green grain storage</a:t>
          </a:r>
          <a:endParaRPr lang="zh-CN" altLang="en-US" sz="1400" dirty="0"/>
        </a:p>
      </dgm:t>
    </dgm:pt>
    <dgm:pt modelId="{3897376D-88EF-4AA8-B764-F0B2DC146CB5}" type="parTrans" cxnId="{9BF0FD42-4B5E-423B-8B37-232DA642D428}">
      <dgm:prSet/>
      <dgm:spPr/>
      <dgm:t>
        <a:bodyPr/>
        <a:lstStyle/>
        <a:p>
          <a:endParaRPr lang="zh-CN" altLang="en-US"/>
        </a:p>
      </dgm:t>
    </dgm:pt>
    <dgm:pt modelId="{FB6F3CC1-AA1C-4B27-83BF-6D9D2C949463}" type="sibTrans" cxnId="{9BF0FD42-4B5E-423B-8B37-232DA642D428}">
      <dgm:prSet/>
      <dgm:spPr/>
      <dgm:t>
        <a:bodyPr/>
        <a:lstStyle/>
        <a:p>
          <a:endParaRPr lang="zh-CN" altLang="en-US"/>
        </a:p>
      </dgm:t>
    </dgm:pt>
    <dgm:pt modelId="{59F5EDDC-AE8D-41AB-A248-31078F1D3AE9}">
      <dgm:prSet custT="1"/>
      <dgm:spPr/>
      <dgm:t>
        <a:bodyPr/>
        <a:lstStyle/>
        <a:p>
          <a:pPr algn="l"/>
          <a:r>
            <a:rPr lang="en-US" altLang="zh-CN" sz="1400" dirty="0"/>
            <a:t>2.2 Grain silo construction</a:t>
          </a:r>
          <a:endParaRPr lang="zh-CN" altLang="en-US" sz="1400" dirty="0"/>
        </a:p>
      </dgm:t>
    </dgm:pt>
    <dgm:pt modelId="{78DEC69D-8B35-43CE-AA1C-A396D58CBBBC}" type="parTrans" cxnId="{169BC3BA-3CDC-4F2D-B078-7A970AA50865}">
      <dgm:prSet/>
      <dgm:spPr/>
      <dgm:t>
        <a:bodyPr/>
        <a:lstStyle/>
        <a:p>
          <a:endParaRPr lang="zh-CN" altLang="en-US"/>
        </a:p>
      </dgm:t>
    </dgm:pt>
    <dgm:pt modelId="{C6FC440A-4632-4565-8E8E-9DB54D4884C4}" type="sibTrans" cxnId="{169BC3BA-3CDC-4F2D-B078-7A970AA50865}">
      <dgm:prSet/>
      <dgm:spPr/>
      <dgm:t>
        <a:bodyPr/>
        <a:lstStyle/>
        <a:p>
          <a:endParaRPr lang="zh-CN" altLang="en-US"/>
        </a:p>
      </dgm:t>
    </dgm:pt>
    <dgm:pt modelId="{6ED410F6-41AA-48DC-82F8-BF02D97B8AC5}">
      <dgm:prSet custT="1"/>
      <dgm:spPr/>
      <dgm:t>
        <a:bodyPr/>
        <a:lstStyle/>
        <a:p>
          <a:r>
            <a:rPr lang="en-US" altLang="zh-CN" sz="1400" dirty="0"/>
            <a:t>6 Evaluation Standards </a:t>
          </a:r>
          <a:endParaRPr lang="zh-CN" altLang="en-US" sz="1400" dirty="0"/>
        </a:p>
      </dgm:t>
    </dgm:pt>
    <dgm:pt modelId="{1765A3C4-783F-4902-9449-DA5F47FC72B0}" type="parTrans" cxnId="{F3491E2E-2255-48A7-85B6-4E6A2BDC711D}">
      <dgm:prSet/>
      <dgm:spPr/>
      <dgm:t>
        <a:bodyPr/>
        <a:lstStyle/>
        <a:p>
          <a:endParaRPr lang="zh-CN" altLang="en-US"/>
        </a:p>
      </dgm:t>
    </dgm:pt>
    <dgm:pt modelId="{9DB0A280-954E-4DFE-AA7F-3EBA6910D505}" type="sibTrans" cxnId="{F3491E2E-2255-48A7-85B6-4E6A2BDC711D}">
      <dgm:prSet/>
      <dgm:spPr/>
      <dgm:t>
        <a:bodyPr/>
        <a:lstStyle/>
        <a:p>
          <a:endParaRPr lang="zh-CN" altLang="en-US"/>
        </a:p>
      </dgm:t>
    </dgm:pt>
    <dgm:pt modelId="{CCEEFBEF-3AE1-45E2-9D67-EC8B0D0F8CA6}">
      <dgm:prSet custT="1"/>
      <dgm:spPr/>
      <dgm:t>
        <a:bodyPr/>
        <a:lstStyle/>
        <a:p>
          <a:pPr algn="l"/>
          <a:r>
            <a:rPr lang="en-US" altLang="zh-CN" sz="1400" dirty="0"/>
            <a:t>3.1 Processed grain</a:t>
          </a:r>
          <a:endParaRPr lang="zh-CN" altLang="en-US" sz="1400" dirty="0"/>
        </a:p>
      </dgm:t>
    </dgm:pt>
    <dgm:pt modelId="{15F13BAB-34BC-4698-8B16-7B692DF32DDA}" type="parTrans" cxnId="{437620ED-73E9-454D-919D-BBF8891A474B}">
      <dgm:prSet/>
      <dgm:spPr/>
      <dgm:t>
        <a:bodyPr/>
        <a:lstStyle/>
        <a:p>
          <a:endParaRPr lang="zh-CN" altLang="en-US"/>
        </a:p>
      </dgm:t>
    </dgm:pt>
    <dgm:pt modelId="{8E03F298-409E-4E9C-82C3-21C548F69E9F}" type="sibTrans" cxnId="{437620ED-73E9-454D-919D-BBF8891A474B}">
      <dgm:prSet/>
      <dgm:spPr/>
      <dgm:t>
        <a:bodyPr/>
        <a:lstStyle/>
        <a:p>
          <a:endParaRPr lang="zh-CN" altLang="en-US"/>
        </a:p>
      </dgm:t>
    </dgm:pt>
    <dgm:pt modelId="{6FC28060-C909-4D44-BA68-86A4B4D22972}">
      <dgm:prSet custT="1"/>
      <dgm:spPr/>
      <dgm:t>
        <a:bodyPr/>
        <a:lstStyle/>
        <a:p>
          <a:pPr algn="l"/>
          <a:r>
            <a:rPr lang="en-US" altLang="zh-CN" sz="1400" dirty="0"/>
            <a:t>3.3 Whole grains</a:t>
          </a:r>
          <a:endParaRPr lang="zh-CN" altLang="en-US" sz="1400" dirty="0"/>
        </a:p>
      </dgm:t>
    </dgm:pt>
    <dgm:pt modelId="{C6FD0494-1FD6-4E99-9B76-E98C4684ADCD}" type="parTrans" cxnId="{97C61219-6F97-4468-AB90-A0CE35133C0E}">
      <dgm:prSet/>
      <dgm:spPr/>
      <dgm:t>
        <a:bodyPr/>
        <a:lstStyle/>
        <a:p>
          <a:endParaRPr lang="zh-CN" altLang="en-US"/>
        </a:p>
      </dgm:t>
    </dgm:pt>
    <dgm:pt modelId="{09140D5F-941D-407E-AF4D-E7B621DAB55A}" type="sibTrans" cxnId="{97C61219-6F97-4468-AB90-A0CE35133C0E}">
      <dgm:prSet/>
      <dgm:spPr/>
      <dgm:t>
        <a:bodyPr/>
        <a:lstStyle/>
        <a:p>
          <a:endParaRPr lang="zh-CN" altLang="en-US"/>
        </a:p>
      </dgm:t>
    </dgm:pt>
    <dgm:pt modelId="{66801842-2AA9-4277-A79E-2D955CB1DDB4}">
      <dgm:prSet custT="1"/>
      <dgm:spPr/>
      <dgm:t>
        <a:bodyPr/>
        <a:lstStyle/>
        <a:p>
          <a:pPr algn="l"/>
          <a:r>
            <a:rPr lang="en-US" altLang="zh-CN" sz="1400" dirty="0"/>
            <a:t>3.4 Moderate processing</a:t>
          </a:r>
          <a:endParaRPr lang="zh-CN" altLang="en-US" sz="1400" dirty="0"/>
        </a:p>
      </dgm:t>
    </dgm:pt>
    <dgm:pt modelId="{26FCE066-56B4-40AC-8A37-32D1DB34FA7F}" type="parTrans" cxnId="{1E40F927-4620-4C73-98EF-5A70B91375E5}">
      <dgm:prSet/>
      <dgm:spPr/>
      <dgm:t>
        <a:bodyPr/>
        <a:lstStyle/>
        <a:p>
          <a:endParaRPr lang="zh-CN" altLang="en-US"/>
        </a:p>
      </dgm:t>
    </dgm:pt>
    <dgm:pt modelId="{39285FEB-444D-4AED-BBD4-1C1B28D403ED}" type="sibTrans" cxnId="{1E40F927-4620-4C73-98EF-5A70B91375E5}">
      <dgm:prSet/>
      <dgm:spPr/>
      <dgm:t>
        <a:bodyPr/>
        <a:lstStyle/>
        <a:p>
          <a:endParaRPr lang="zh-CN" altLang="en-US"/>
        </a:p>
      </dgm:t>
    </dgm:pt>
    <dgm:pt modelId="{2E5A9741-F033-4548-BD8B-5979BC7DB0B1}">
      <dgm:prSet custT="1"/>
      <dgm:spPr/>
      <dgm:t>
        <a:bodyPr/>
        <a:lstStyle/>
        <a:p>
          <a:pPr algn="l"/>
          <a:r>
            <a:rPr lang="en-US" altLang="zh-CN" sz="1400" dirty="0"/>
            <a:t>3.5 Utilization of by-products</a:t>
          </a:r>
          <a:endParaRPr lang="zh-CN" altLang="en-US" sz="1400" dirty="0"/>
        </a:p>
      </dgm:t>
    </dgm:pt>
    <dgm:pt modelId="{3D67F589-83E4-4A26-887C-00F58EA7C4ED}" type="parTrans" cxnId="{AB5EC08F-9EBF-44A5-B7E7-83D11267CC3C}">
      <dgm:prSet/>
      <dgm:spPr/>
      <dgm:t>
        <a:bodyPr/>
        <a:lstStyle/>
        <a:p>
          <a:endParaRPr lang="zh-CN" altLang="en-US"/>
        </a:p>
      </dgm:t>
    </dgm:pt>
    <dgm:pt modelId="{B571637F-2479-4B86-8C37-CE20C882CB13}" type="sibTrans" cxnId="{AB5EC08F-9EBF-44A5-B7E7-83D11267CC3C}">
      <dgm:prSet/>
      <dgm:spPr/>
      <dgm:t>
        <a:bodyPr/>
        <a:lstStyle/>
        <a:p>
          <a:endParaRPr lang="zh-CN" altLang="en-US"/>
        </a:p>
      </dgm:t>
    </dgm:pt>
    <dgm:pt modelId="{90D9C372-EF84-490B-99D2-462A6FE4C440}">
      <dgm:prSet custT="1"/>
      <dgm:spPr/>
      <dgm:t>
        <a:bodyPr/>
        <a:lstStyle/>
        <a:p>
          <a:pPr algn="l"/>
          <a:r>
            <a:rPr lang="en-US" altLang="zh-CN" sz="1400" dirty="0"/>
            <a:t>4.2 Transportation packaging</a:t>
          </a:r>
          <a:endParaRPr lang="zh-CN" altLang="en-US" sz="1400" dirty="0"/>
        </a:p>
      </dgm:t>
    </dgm:pt>
    <dgm:pt modelId="{ED967725-DF1A-40A0-8F65-75F85A18EAE1}" type="parTrans" cxnId="{C033A2D4-8200-4ABB-BAB2-8F990A624351}">
      <dgm:prSet/>
      <dgm:spPr/>
      <dgm:t>
        <a:bodyPr/>
        <a:lstStyle/>
        <a:p>
          <a:endParaRPr lang="zh-CN" altLang="en-US"/>
        </a:p>
      </dgm:t>
    </dgm:pt>
    <dgm:pt modelId="{5E29039B-8833-4A43-9A1F-8AF1F7004492}" type="sibTrans" cxnId="{C033A2D4-8200-4ABB-BAB2-8F990A624351}">
      <dgm:prSet/>
      <dgm:spPr/>
      <dgm:t>
        <a:bodyPr/>
        <a:lstStyle/>
        <a:p>
          <a:endParaRPr lang="zh-CN" altLang="en-US"/>
        </a:p>
      </dgm:t>
    </dgm:pt>
    <dgm:pt modelId="{B0C709F3-2397-4E7E-8DF0-08E09E4C8ECC}">
      <dgm:prSet custT="1"/>
      <dgm:spPr/>
      <dgm:t>
        <a:bodyPr/>
        <a:lstStyle/>
        <a:p>
          <a:pPr algn="l"/>
          <a:r>
            <a:rPr lang="en-US" altLang="zh-CN" sz="1400" dirty="0"/>
            <a:t>4.1 Transportation management </a:t>
          </a:r>
          <a:endParaRPr lang="zh-CN" altLang="en-US" sz="1400" dirty="0"/>
        </a:p>
      </dgm:t>
    </dgm:pt>
    <dgm:pt modelId="{7E3D84E9-AF0E-40FD-8C6F-E775091771D7}" type="parTrans" cxnId="{5296142A-D45C-4AF3-8E4B-7BA8ABCBDBD2}">
      <dgm:prSet/>
      <dgm:spPr/>
      <dgm:t>
        <a:bodyPr/>
        <a:lstStyle/>
        <a:p>
          <a:endParaRPr lang="zh-CN" altLang="en-US"/>
        </a:p>
      </dgm:t>
    </dgm:pt>
    <dgm:pt modelId="{B55402C2-FEAD-441B-AA91-F96D6A43A86B}" type="sibTrans" cxnId="{5296142A-D45C-4AF3-8E4B-7BA8ABCBDBD2}">
      <dgm:prSet/>
      <dgm:spPr/>
      <dgm:t>
        <a:bodyPr/>
        <a:lstStyle/>
        <a:p>
          <a:endParaRPr lang="zh-CN" altLang="en-US"/>
        </a:p>
      </dgm:t>
    </dgm:pt>
    <dgm:pt modelId="{5D4A3A74-7E85-4462-9CC4-004F654A90C0}">
      <dgm:prSet custT="1"/>
      <dgm:spPr/>
      <dgm:t>
        <a:bodyPr/>
        <a:lstStyle/>
        <a:p>
          <a:pPr algn="l"/>
          <a:r>
            <a:rPr lang="en-US" altLang="zh-CN" sz="1400" dirty="0"/>
            <a:t>3.2 Vegetable oil</a:t>
          </a:r>
          <a:endParaRPr lang="zh-CN" altLang="en-US" sz="1400" dirty="0"/>
        </a:p>
      </dgm:t>
    </dgm:pt>
    <dgm:pt modelId="{79227369-964A-44CD-B45B-19A8E568F8D2}" type="parTrans" cxnId="{582CB609-76BC-4EEE-9D9C-A99AA10FD635}">
      <dgm:prSet/>
      <dgm:spPr/>
      <dgm:t>
        <a:bodyPr/>
        <a:lstStyle/>
        <a:p>
          <a:endParaRPr lang="zh-CN" altLang="en-US"/>
        </a:p>
      </dgm:t>
    </dgm:pt>
    <dgm:pt modelId="{91612D80-3552-47C4-BDF7-CDCD44E7801B}" type="sibTrans" cxnId="{582CB609-76BC-4EEE-9D9C-A99AA10FD635}">
      <dgm:prSet/>
      <dgm:spPr/>
      <dgm:t>
        <a:bodyPr/>
        <a:lstStyle/>
        <a:p>
          <a:endParaRPr lang="zh-CN" altLang="en-US"/>
        </a:p>
      </dgm:t>
    </dgm:pt>
    <dgm:pt modelId="{2E901F8A-6E70-44A8-9D36-66C4148A39CC}">
      <dgm:prSet custT="1"/>
      <dgm:spPr/>
      <dgm:t>
        <a:bodyPr/>
        <a:lstStyle/>
        <a:p>
          <a:pPr algn="l"/>
          <a:r>
            <a:rPr lang="en-US" altLang="zh-CN" sz="1400" dirty="0"/>
            <a:t>5.1 Marketing packaging</a:t>
          </a:r>
          <a:endParaRPr lang="zh-CN" altLang="en-US" sz="1400" dirty="0"/>
        </a:p>
      </dgm:t>
    </dgm:pt>
    <dgm:pt modelId="{C59E112C-D6CA-4558-9B49-6CD715D5CD34}" type="parTrans" cxnId="{483F572C-3710-42BE-89F2-C7EE4CE07483}">
      <dgm:prSet/>
      <dgm:spPr/>
      <dgm:t>
        <a:bodyPr/>
        <a:lstStyle/>
        <a:p>
          <a:endParaRPr lang="zh-CN" altLang="en-US"/>
        </a:p>
      </dgm:t>
    </dgm:pt>
    <dgm:pt modelId="{FC9C9D03-BE86-41D6-AE5F-68E13C2CCE39}" type="sibTrans" cxnId="{483F572C-3710-42BE-89F2-C7EE4CE07483}">
      <dgm:prSet/>
      <dgm:spPr/>
      <dgm:t>
        <a:bodyPr/>
        <a:lstStyle/>
        <a:p>
          <a:endParaRPr lang="zh-CN" altLang="en-US"/>
        </a:p>
      </dgm:t>
    </dgm:pt>
    <dgm:pt modelId="{C66F3B5E-8C70-43A7-AF1D-54037C4876FB}">
      <dgm:prSet custT="1"/>
      <dgm:spPr/>
      <dgm:t>
        <a:bodyPr/>
        <a:lstStyle/>
        <a:p>
          <a:pPr algn="l"/>
          <a:r>
            <a:rPr lang="en-US" altLang="zh-CN" sz="1400" dirty="0"/>
            <a:t>6.1 Evaluation for Indicators of Grain Conservation and Loss Reduction</a:t>
          </a:r>
          <a:endParaRPr lang="zh-CN" altLang="en-US" sz="1400" dirty="0"/>
        </a:p>
      </dgm:t>
    </dgm:pt>
    <dgm:pt modelId="{720F4B26-8A6C-43F2-BF31-2313088D5FAC}" type="parTrans" cxnId="{EAA5B6C3-A58C-4BB5-AFD1-E22FC8B50BD1}">
      <dgm:prSet/>
      <dgm:spPr/>
      <dgm:t>
        <a:bodyPr/>
        <a:lstStyle/>
        <a:p>
          <a:endParaRPr lang="zh-CN" altLang="en-US"/>
        </a:p>
      </dgm:t>
    </dgm:pt>
    <dgm:pt modelId="{F31BD4BE-0031-494E-99B5-88A238B42D3B}" type="sibTrans" cxnId="{EAA5B6C3-A58C-4BB5-AFD1-E22FC8B50BD1}">
      <dgm:prSet/>
      <dgm:spPr/>
      <dgm:t>
        <a:bodyPr/>
        <a:lstStyle/>
        <a:p>
          <a:endParaRPr lang="zh-CN" altLang="en-US"/>
        </a:p>
      </dgm:t>
    </dgm:pt>
    <dgm:pt modelId="{CB9DD23B-3F60-40AC-83BE-D5A2BF41FDF4}">
      <dgm:prSet custT="1"/>
      <dgm:spPr/>
      <dgm:t>
        <a:bodyPr/>
        <a:lstStyle/>
        <a:p>
          <a:pPr algn="l"/>
          <a:r>
            <a:rPr lang="en-US" altLang="zh-CN" sz="1400" dirty="0"/>
            <a:t>6.2 Evaluation for Effects of Grain Conservation and Loss Reduction</a:t>
          </a:r>
          <a:endParaRPr lang="zh-CN" altLang="en-US" sz="1400" dirty="0"/>
        </a:p>
      </dgm:t>
    </dgm:pt>
    <dgm:pt modelId="{FABD1EDF-C0B5-426C-B5DB-07C52ACE7777}" type="parTrans" cxnId="{34720F43-4B1B-4336-81CF-7BAB5C7D73FE}">
      <dgm:prSet/>
      <dgm:spPr/>
      <dgm:t>
        <a:bodyPr/>
        <a:lstStyle/>
        <a:p>
          <a:endParaRPr lang="zh-CN" altLang="en-US"/>
        </a:p>
      </dgm:t>
    </dgm:pt>
    <dgm:pt modelId="{90A78366-1935-4AFE-AF43-E3BC5E5BB17D}" type="sibTrans" cxnId="{34720F43-4B1B-4336-81CF-7BAB5C7D73FE}">
      <dgm:prSet/>
      <dgm:spPr/>
      <dgm:t>
        <a:bodyPr/>
        <a:lstStyle/>
        <a:p>
          <a:endParaRPr lang="zh-CN" altLang="en-US"/>
        </a:p>
      </dgm:t>
    </dgm:pt>
    <dgm:pt modelId="{B3798384-A271-4183-9D35-1C8FB2C233C8}">
      <dgm:prSet custT="1"/>
      <dgm:spPr/>
      <dgm:t>
        <a:bodyPr/>
        <a:lstStyle/>
        <a:p>
          <a:pPr algn="l"/>
          <a:r>
            <a:rPr lang="en-US" altLang="zh-CN" sz="1400" dirty="0"/>
            <a:t>2.4 Storage machinery</a:t>
          </a:r>
          <a:endParaRPr lang="zh-CN" altLang="en-US" sz="1400" dirty="0"/>
        </a:p>
      </dgm:t>
    </dgm:pt>
    <dgm:pt modelId="{CF8809CC-CD5F-4D6E-906A-9129EAB71DF1}" type="parTrans" cxnId="{D02B5A0D-0599-41D4-91EA-EA734DF16BDA}">
      <dgm:prSet/>
      <dgm:spPr/>
      <dgm:t>
        <a:bodyPr/>
        <a:lstStyle/>
        <a:p>
          <a:endParaRPr lang="zh-CN" altLang="en-US"/>
        </a:p>
      </dgm:t>
    </dgm:pt>
    <dgm:pt modelId="{CEE20E90-217F-4B86-97A3-5A19F4D15966}" type="sibTrans" cxnId="{D02B5A0D-0599-41D4-91EA-EA734DF16BDA}">
      <dgm:prSet/>
      <dgm:spPr/>
      <dgm:t>
        <a:bodyPr/>
        <a:lstStyle/>
        <a:p>
          <a:endParaRPr lang="zh-CN" altLang="en-US"/>
        </a:p>
      </dgm:t>
    </dgm:pt>
    <dgm:pt modelId="{83F898F3-C937-4040-856F-1C200702FA8E}">
      <dgm:prSet custT="1"/>
      <dgm:spPr/>
      <dgm:t>
        <a:bodyPr/>
        <a:lstStyle/>
        <a:p>
          <a:pPr algn="l"/>
          <a:r>
            <a:rPr lang="en-US" altLang="zh-CN" sz="1400" dirty="0"/>
            <a:t>4.3 Transportation machinery</a:t>
          </a:r>
          <a:endParaRPr lang="zh-CN" altLang="en-US" sz="1400" dirty="0"/>
        </a:p>
      </dgm:t>
    </dgm:pt>
    <dgm:pt modelId="{C609F36E-0C99-4B6D-A5A4-B884EDCCEF09}" type="parTrans" cxnId="{107F8ECE-0040-4E98-A386-B325BD9C8E8F}">
      <dgm:prSet/>
      <dgm:spPr/>
      <dgm:t>
        <a:bodyPr/>
        <a:lstStyle/>
        <a:p>
          <a:endParaRPr lang="zh-CN" altLang="en-US"/>
        </a:p>
      </dgm:t>
    </dgm:pt>
    <dgm:pt modelId="{304E5C96-598A-4C25-A4D0-01637ED7DA2E}" type="sibTrans" cxnId="{107F8ECE-0040-4E98-A386-B325BD9C8E8F}">
      <dgm:prSet/>
      <dgm:spPr/>
      <dgm:t>
        <a:bodyPr/>
        <a:lstStyle/>
        <a:p>
          <a:endParaRPr lang="zh-CN" altLang="en-US"/>
        </a:p>
      </dgm:t>
    </dgm:pt>
    <dgm:pt modelId="{B40CCD07-55FE-4A15-870B-C8EDA853CAE8}">
      <dgm:prSet custT="1"/>
      <dgm:spPr/>
      <dgm:t>
        <a:bodyPr/>
        <a:lstStyle/>
        <a:p>
          <a:pPr algn="l"/>
          <a:r>
            <a:rPr lang="en-US" altLang="zh-CN" sz="1400" dirty="0"/>
            <a:t>3.6 Processing Machinery</a:t>
          </a:r>
          <a:endParaRPr lang="zh-CN" altLang="en-US" sz="1400" dirty="0"/>
        </a:p>
      </dgm:t>
    </dgm:pt>
    <dgm:pt modelId="{15420B23-E33C-4541-B24B-5C60F1E25A1B}" type="parTrans" cxnId="{0D891436-AF8C-475A-B612-92BBC518DAF0}">
      <dgm:prSet/>
      <dgm:spPr/>
      <dgm:t>
        <a:bodyPr/>
        <a:lstStyle/>
        <a:p>
          <a:endParaRPr lang="zh-CN" altLang="en-US"/>
        </a:p>
      </dgm:t>
    </dgm:pt>
    <dgm:pt modelId="{773FAE51-CCF6-41B0-AEE6-22F6287CAD0A}" type="sibTrans" cxnId="{0D891436-AF8C-475A-B612-92BBC518DAF0}">
      <dgm:prSet/>
      <dgm:spPr/>
      <dgm:t>
        <a:bodyPr/>
        <a:lstStyle/>
        <a:p>
          <a:endParaRPr lang="zh-CN" altLang="en-US"/>
        </a:p>
      </dgm:t>
    </dgm:pt>
    <dgm:pt modelId="{793D0694-A05C-40A9-902D-432648F25542}" type="pres">
      <dgm:prSet presAssocID="{00560352-9679-4B9C-B6C5-DE11352D0CFD}" presName="hierChild1" presStyleCnt="0">
        <dgm:presLayoutVars>
          <dgm:orgChart val="1"/>
          <dgm:chPref val="1"/>
          <dgm:dir/>
          <dgm:animOne val="branch"/>
          <dgm:animLvl val="lvl"/>
          <dgm:resizeHandles/>
        </dgm:presLayoutVars>
      </dgm:prSet>
      <dgm:spPr/>
    </dgm:pt>
    <dgm:pt modelId="{B493F6EC-C712-47FA-91E0-EB44DD6565A5}" type="pres">
      <dgm:prSet presAssocID="{D09117B3-8A25-414C-958D-EAEE0E5D455D}" presName="hierRoot1" presStyleCnt="0">
        <dgm:presLayoutVars>
          <dgm:hierBranch val="init"/>
        </dgm:presLayoutVars>
      </dgm:prSet>
      <dgm:spPr/>
    </dgm:pt>
    <dgm:pt modelId="{E991BB7B-7DE0-4755-B798-5449615E97EC}" type="pres">
      <dgm:prSet presAssocID="{D09117B3-8A25-414C-958D-EAEE0E5D455D}" presName="rootComposite1" presStyleCnt="0"/>
      <dgm:spPr/>
    </dgm:pt>
    <dgm:pt modelId="{DFDE18C6-09B8-424B-9AA1-B3FAF64DF7B7}" type="pres">
      <dgm:prSet presAssocID="{D09117B3-8A25-414C-958D-EAEE0E5D455D}" presName="rootText1" presStyleLbl="node0" presStyleIdx="0" presStyleCnt="1" custScaleX="939059" custLinFactNeighborX="3681" custLinFactNeighborY="-68096">
        <dgm:presLayoutVars>
          <dgm:chPref val="3"/>
        </dgm:presLayoutVars>
      </dgm:prSet>
      <dgm:spPr/>
    </dgm:pt>
    <dgm:pt modelId="{5820C64C-EAA0-43FD-B8AA-5814391FCACF}" type="pres">
      <dgm:prSet presAssocID="{D09117B3-8A25-414C-958D-EAEE0E5D455D}" presName="rootConnector1" presStyleLbl="node1" presStyleIdx="0" presStyleCnt="0"/>
      <dgm:spPr/>
    </dgm:pt>
    <dgm:pt modelId="{376D9500-F722-48D1-871B-72674B4260AF}" type="pres">
      <dgm:prSet presAssocID="{D09117B3-8A25-414C-958D-EAEE0E5D455D}" presName="hierChild2" presStyleCnt="0"/>
      <dgm:spPr/>
    </dgm:pt>
    <dgm:pt modelId="{D18B3C94-86D9-4F37-BE39-0E8491112706}" type="pres">
      <dgm:prSet presAssocID="{876A49B1-C59A-4147-BBF5-C565A18173F4}" presName="Name37" presStyleLbl="parChTrans1D2" presStyleIdx="0" presStyleCnt="6"/>
      <dgm:spPr/>
    </dgm:pt>
    <dgm:pt modelId="{7A46B064-8F9A-40C7-B637-3A9928B6EA85}" type="pres">
      <dgm:prSet presAssocID="{70ED669A-6C27-4790-9A2B-A9EDAF0F75D0}" presName="hierRoot2" presStyleCnt="0">
        <dgm:presLayoutVars>
          <dgm:hierBranch val="init"/>
        </dgm:presLayoutVars>
      </dgm:prSet>
      <dgm:spPr/>
    </dgm:pt>
    <dgm:pt modelId="{3F1C2EC8-86B2-4236-8A81-1BA4B89ABF65}" type="pres">
      <dgm:prSet presAssocID="{70ED669A-6C27-4790-9A2B-A9EDAF0F75D0}" presName="rootComposite" presStyleCnt="0"/>
      <dgm:spPr/>
    </dgm:pt>
    <dgm:pt modelId="{674688DC-4EAF-41EC-B236-D4EAB93AAD5E}" type="pres">
      <dgm:prSet presAssocID="{70ED669A-6C27-4790-9A2B-A9EDAF0F75D0}" presName="rootText" presStyleLbl="node2" presStyleIdx="0" presStyleCnt="6" custScaleX="173064" custLinFactNeighborX="-1269" custLinFactNeighborY="-6902">
        <dgm:presLayoutVars>
          <dgm:chPref val="3"/>
        </dgm:presLayoutVars>
      </dgm:prSet>
      <dgm:spPr>
        <a:prstGeom prst="homePlate">
          <a:avLst/>
        </a:prstGeom>
      </dgm:spPr>
    </dgm:pt>
    <dgm:pt modelId="{F2E87965-30A6-4E58-821A-3C691977377C}" type="pres">
      <dgm:prSet presAssocID="{70ED669A-6C27-4790-9A2B-A9EDAF0F75D0}" presName="rootConnector" presStyleLbl="node2" presStyleIdx="0" presStyleCnt="6"/>
      <dgm:spPr/>
    </dgm:pt>
    <dgm:pt modelId="{B3ECC6E8-5AA4-4AA8-8D59-AFB5ACD61C58}" type="pres">
      <dgm:prSet presAssocID="{70ED669A-6C27-4790-9A2B-A9EDAF0F75D0}" presName="hierChild4" presStyleCnt="0"/>
      <dgm:spPr/>
    </dgm:pt>
    <dgm:pt modelId="{4082F9DF-92B2-4DB2-AE9E-DB5318CD5DFB}" type="pres">
      <dgm:prSet presAssocID="{A7639D1E-A525-4083-85E5-3F651CA6DEBE}" presName="Name37" presStyleLbl="parChTrans1D3" presStyleIdx="0" presStyleCnt="18"/>
      <dgm:spPr/>
    </dgm:pt>
    <dgm:pt modelId="{6DD3B42C-F92D-46DB-91B5-BEDC1C76BF53}" type="pres">
      <dgm:prSet presAssocID="{12085388-75E2-440A-BAE6-90EE225D0F47}" presName="hierRoot2" presStyleCnt="0">
        <dgm:presLayoutVars>
          <dgm:hierBranch val="init"/>
        </dgm:presLayoutVars>
      </dgm:prSet>
      <dgm:spPr/>
    </dgm:pt>
    <dgm:pt modelId="{C4AA9C81-100E-469F-AEE8-1D38FCA27E9F}" type="pres">
      <dgm:prSet presAssocID="{12085388-75E2-440A-BAE6-90EE225D0F47}" presName="rootComposite" presStyleCnt="0"/>
      <dgm:spPr/>
    </dgm:pt>
    <dgm:pt modelId="{BEB1C227-B1FD-4642-89D6-26C93D90B7B1}" type="pres">
      <dgm:prSet presAssocID="{12085388-75E2-440A-BAE6-90EE225D0F47}" presName="rootText" presStyleLbl="node3" presStyleIdx="0" presStyleCnt="18" custScaleX="168356" custScaleY="156333" custLinFactNeighborX="-49527" custLinFactNeighborY="13493">
        <dgm:presLayoutVars>
          <dgm:chPref val="3"/>
        </dgm:presLayoutVars>
      </dgm:prSet>
      <dgm:spPr/>
    </dgm:pt>
    <dgm:pt modelId="{72FFE271-8AB3-4BF1-97F6-ACBCE59E860A}" type="pres">
      <dgm:prSet presAssocID="{12085388-75E2-440A-BAE6-90EE225D0F47}" presName="rootConnector" presStyleLbl="node3" presStyleIdx="0" presStyleCnt="18"/>
      <dgm:spPr/>
    </dgm:pt>
    <dgm:pt modelId="{CCD4782D-0BEC-42EF-9109-97B00F1267C7}" type="pres">
      <dgm:prSet presAssocID="{12085388-75E2-440A-BAE6-90EE225D0F47}" presName="hierChild4" presStyleCnt="0"/>
      <dgm:spPr/>
    </dgm:pt>
    <dgm:pt modelId="{5F9273B6-2E82-4C98-81C2-8BB38520B448}" type="pres">
      <dgm:prSet presAssocID="{12085388-75E2-440A-BAE6-90EE225D0F47}" presName="hierChild5" presStyleCnt="0"/>
      <dgm:spPr/>
    </dgm:pt>
    <dgm:pt modelId="{6F148DDA-EAC6-47A3-9F15-02FAB37C223D}" type="pres">
      <dgm:prSet presAssocID="{96ACCA1E-017A-4505-ADD8-5F1256F3A683}" presName="Name37" presStyleLbl="parChTrans1D3" presStyleIdx="1" presStyleCnt="18"/>
      <dgm:spPr/>
    </dgm:pt>
    <dgm:pt modelId="{0D717DD4-CCE6-42A9-B117-6E37223A4EF8}" type="pres">
      <dgm:prSet presAssocID="{B4333C55-4DBA-444F-9750-170708021306}" presName="hierRoot2" presStyleCnt="0">
        <dgm:presLayoutVars>
          <dgm:hierBranch val="init"/>
        </dgm:presLayoutVars>
      </dgm:prSet>
      <dgm:spPr/>
    </dgm:pt>
    <dgm:pt modelId="{4F181E3F-B6EC-4D02-A6B1-6A3E088AB4B8}" type="pres">
      <dgm:prSet presAssocID="{B4333C55-4DBA-444F-9750-170708021306}" presName="rootComposite" presStyleCnt="0"/>
      <dgm:spPr/>
    </dgm:pt>
    <dgm:pt modelId="{7B399C0E-0131-4515-B571-3CB732A8B0E9}" type="pres">
      <dgm:prSet presAssocID="{B4333C55-4DBA-444F-9750-170708021306}" presName="rootText" presStyleLbl="node3" presStyleIdx="1" presStyleCnt="18" custScaleX="131779" custScaleY="92387" custLinFactNeighborX="-38546" custLinFactNeighborY="70203">
        <dgm:presLayoutVars>
          <dgm:chPref val="3"/>
        </dgm:presLayoutVars>
      </dgm:prSet>
      <dgm:spPr/>
    </dgm:pt>
    <dgm:pt modelId="{088C8BC6-5218-4F2F-BE38-337F52186ACC}" type="pres">
      <dgm:prSet presAssocID="{B4333C55-4DBA-444F-9750-170708021306}" presName="rootConnector" presStyleLbl="node3" presStyleIdx="1" presStyleCnt="18"/>
      <dgm:spPr/>
    </dgm:pt>
    <dgm:pt modelId="{520E2F08-42EB-4E79-B637-5216DF1135A2}" type="pres">
      <dgm:prSet presAssocID="{B4333C55-4DBA-444F-9750-170708021306}" presName="hierChild4" presStyleCnt="0"/>
      <dgm:spPr/>
    </dgm:pt>
    <dgm:pt modelId="{EBCA881A-9D57-4084-8CC1-4B70F7673066}" type="pres">
      <dgm:prSet presAssocID="{B4333C55-4DBA-444F-9750-170708021306}" presName="hierChild5" presStyleCnt="0"/>
      <dgm:spPr/>
    </dgm:pt>
    <dgm:pt modelId="{2CF21B5A-7B97-4895-B4A0-538C0482D34F}" type="pres">
      <dgm:prSet presAssocID="{70ED669A-6C27-4790-9A2B-A9EDAF0F75D0}" presName="hierChild5" presStyleCnt="0"/>
      <dgm:spPr/>
    </dgm:pt>
    <dgm:pt modelId="{9AE0A99C-70E6-4CF3-A211-9DE4167D5E2A}" type="pres">
      <dgm:prSet presAssocID="{D71B3C6A-7C0F-4542-8E01-5D2BD01CAB87}" presName="Name37" presStyleLbl="parChTrans1D2" presStyleIdx="1" presStyleCnt="6"/>
      <dgm:spPr/>
    </dgm:pt>
    <dgm:pt modelId="{991761EB-5E4E-4E29-AD95-3A9D657251AB}" type="pres">
      <dgm:prSet presAssocID="{CF864A42-F40F-4CA3-8517-96F7C50C6EDD}" presName="hierRoot2" presStyleCnt="0">
        <dgm:presLayoutVars>
          <dgm:hierBranch val="init"/>
        </dgm:presLayoutVars>
      </dgm:prSet>
      <dgm:spPr/>
    </dgm:pt>
    <dgm:pt modelId="{B7CEFA90-5206-4CE3-AA5F-3B614A8717C4}" type="pres">
      <dgm:prSet presAssocID="{CF864A42-F40F-4CA3-8517-96F7C50C6EDD}" presName="rootComposite" presStyleCnt="0"/>
      <dgm:spPr/>
    </dgm:pt>
    <dgm:pt modelId="{EA2C37D6-6F50-4043-939B-D64FB101EDE6}" type="pres">
      <dgm:prSet presAssocID="{CF864A42-F40F-4CA3-8517-96F7C50C6EDD}" presName="rootText" presStyleLbl="node2" presStyleIdx="1" presStyleCnt="6" custScaleX="138770" custLinFactNeighborX="-18787" custLinFactNeighborY="-839">
        <dgm:presLayoutVars>
          <dgm:chPref val="3"/>
        </dgm:presLayoutVars>
      </dgm:prSet>
      <dgm:spPr>
        <a:prstGeom prst="homePlate">
          <a:avLst/>
        </a:prstGeom>
      </dgm:spPr>
    </dgm:pt>
    <dgm:pt modelId="{357ABF11-7A93-4F1D-B9A9-324114E55431}" type="pres">
      <dgm:prSet presAssocID="{CF864A42-F40F-4CA3-8517-96F7C50C6EDD}" presName="rootConnector" presStyleLbl="node2" presStyleIdx="1" presStyleCnt="6"/>
      <dgm:spPr/>
    </dgm:pt>
    <dgm:pt modelId="{B6BA0029-8904-475A-8CEC-894DBAE84E43}" type="pres">
      <dgm:prSet presAssocID="{CF864A42-F40F-4CA3-8517-96F7C50C6EDD}" presName="hierChild4" presStyleCnt="0"/>
      <dgm:spPr/>
    </dgm:pt>
    <dgm:pt modelId="{37610011-A793-4135-A102-2FA2DE95049A}" type="pres">
      <dgm:prSet presAssocID="{3897376D-88EF-4AA8-B764-F0B2DC146CB5}" presName="Name37" presStyleLbl="parChTrans1D3" presStyleIdx="2" presStyleCnt="18"/>
      <dgm:spPr/>
    </dgm:pt>
    <dgm:pt modelId="{010E3A85-B65F-4A7F-83DA-27355A4237C7}" type="pres">
      <dgm:prSet presAssocID="{1D0451C7-A75A-4927-8F57-A0E07E4036D4}" presName="hierRoot2" presStyleCnt="0">
        <dgm:presLayoutVars>
          <dgm:hierBranch val="init"/>
        </dgm:presLayoutVars>
      </dgm:prSet>
      <dgm:spPr/>
    </dgm:pt>
    <dgm:pt modelId="{852A380A-8A80-4DED-8D39-425DA7F1D7B2}" type="pres">
      <dgm:prSet presAssocID="{1D0451C7-A75A-4927-8F57-A0E07E4036D4}" presName="rootComposite" presStyleCnt="0"/>
      <dgm:spPr/>
    </dgm:pt>
    <dgm:pt modelId="{0DA5BB03-0B2B-48A1-8A72-D916847AA570}" type="pres">
      <dgm:prSet presAssocID="{1D0451C7-A75A-4927-8F57-A0E07E4036D4}" presName="rootText" presStyleLbl="node3" presStyleIdx="2" presStyleCnt="18" custScaleX="136023" custLinFactNeighborX="-50215" custLinFactNeighborY="-20">
        <dgm:presLayoutVars>
          <dgm:chPref val="3"/>
        </dgm:presLayoutVars>
      </dgm:prSet>
      <dgm:spPr/>
    </dgm:pt>
    <dgm:pt modelId="{F495E0B8-FBBD-4B67-A99C-53A94E1B900D}" type="pres">
      <dgm:prSet presAssocID="{1D0451C7-A75A-4927-8F57-A0E07E4036D4}" presName="rootConnector" presStyleLbl="node3" presStyleIdx="2" presStyleCnt="18"/>
      <dgm:spPr/>
    </dgm:pt>
    <dgm:pt modelId="{88F8977C-07E7-48B6-9BC2-89915EEC301F}" type="pres">
      <dgm:prSet presAssocID="{1D0451C7-A75A-4927-8F57-A0E07E4036D4}" presName="hierChild4" presStyleCnt="0"/>
      <dgm:spPr/>
    </dgm:pt>
    <dgm:pt modelId="{04C9622F-43BF-49CA-BB7D-411F51131A19}" type="pres">
      <dgm:prSet presAssocID="{1D0451C7-A75A-4927-8F57-A0E07E4036D4}" presName="hierChild5" presStyleCnt="0"/>
      <dgm:spPr/>
    </dgm:pt>
    <dgm:pt modelId="{39F79654-BA0C-4ABE-A332-BABFF3804BF3}" type="pres">
      <dgm:prSet presAssocID="{78DEC69D-8B35-43CE-AA1C-A396D58CBBBC}" presName="Name37" presStyleLbl="parChTrans1D3" presStyleIdx="3" presStyleCnt="18"/>
      <dgm:spPr/>
    </dgm:pt>
    <dgm:pt modelId="{04A6EBF3-1734-4031-BDB6-376C3746BEC0}" type="pres">
      <dgm:prSet presAssocID="{59F5EDDC-AE8D-41AB-A248-31078F1D3AE9}" presName="hierRoot2" presStyleCnt="0">
        <dgm:presLayoutVars>
          <dgm:hierBranch val="init"/>
        </dgm:presLayoutVars>
      </dgm:prSet>
      <dgm:spPr/>
    </dgm:pt>
    <dgm:pt modelId="{A9DFF95C-1F55-4A59-967B-D78E8EE7EB72}" type="pres">
      <dgm:prSet presAssocID="{59F5EDDC-AE8D-41AB-A248-31078F1D3AE9}" presName="rootComposite" presStyleCnt="0"/>
      <dgm:spPr/>
    </dgm:pt>
    <dgm:pt modelId="{7C5D0AAF-D849-4000-A8FD-82714E2B5685}" type="pres">
      <dgm:prSet presAssocID="{59F5EDDC-AE8D-41AB-A248-31078F1D3AE9}" presName="rootText" presStyleLbl="node3" presStyleIdx="3" presStyleCnt="18" custScaleX="149063" custLinFactNeighborX="-58552" custLinFactNeighborY="-7244">
        <dgm:presLayoutVars>
          <dgm:chPref val="3"/>
        </dgm:presLayoutVars>
      </dgm:prSet>
      <dgm:spPr/>
    </dgm:pt>
    <dgm:pt modelId="{E154B285-9238-466D-95FF-89BE6A991D4F}" type="pres">
      <dgm:prSet presAssocID="{59F5EDDC-AE8D-41AB-A248-31078F1D3AE9}" presName="rootConnector" presStyleLbl="node3" presStyleIdx="3" presStyleCnt="18"/>
      <dgm:spPr/>
    </dgm:pt>
    <dgm:pt modelId="{F9AB4C54-1229-4876-A73B-9B95A2836C55}" type="pres">
      <dgm:prSet presAssocID="{59F5EDDC-AE8D-41AB-A248-31078F1D3AE9}" presName="hierChild4" presStyleCnt="0"/>
      <dgm:spPr/>
    </dgm:pt>
    <dgm:pt modelId="{436CA78E-C82F-4AF6-A128-95EB51654575}" type="pres">
      <dgm:prSet presAssocID="{59F5EDDC-AE8D-41AB-A248-31078F1D3AE9}" presName="hierChild5" presStyleCnt="0"/>
      <dgm:spPr/>
    </dgm:pt>
    <dgm:pt modelId="{DC076440-4E19-439C-8D21-94A58E30C819}" type="pres">
      <dgm:prSet presAssocID="{93A00032-041C-4289-BB9E-E2A2275F10F7}" presName="Name37" presStyleLbl="parChTrans1D3" presStyleIdx="4" presStyleCnt="18"/>
      <dgm:spPr/>
    </dgm:pt>
    <dgm:pt modelId="{035C3266-4B77-4D14-8DCE-C1B3D5ADD527}" type="pres">
      <dgm:prSet presAssocID="{0406C51F-B734-45DB-85F8-E29B3F58AFC1}" presName="hierRoot2" presStyleCnt="0">
        <dgm:presLayoutVars>
          <dgm:hierBranch val="init"/>
        </dgm:presLayoutVars>
      </dgm:prSet>
      <dgm:spPr/>
    </dgm:pt>
    <dgm:pt modelId="{C257B552-D39B-4135-8F7F-79B44287AE1D}" type="pres">
      <dgm:prSet presAssocID="{0406C51F-B734-45DB-85F8-E29B3F58AFC1}" presName="rootComposite" presStyleCnt="0"/>
      <dgm:spPr/>
    </dgm:pt>
    <dgm:pt modelId="{FE7E6109-9FA1-4972-A6C7-7C63E817F9CA}" type="pres">
      <dgm:prSet presAssocID="{0406C51F-B734-45DB-85F8-E29B3F58AFC1}" presName="rootText" presStyleLbl="node3" presStyleIdx="4" presStyleCnt="18" custScaleX="136311" custLinFactNeighborX="-59444" custLinFactNeighborY="-30298">
        <dgm:presLayoutVars>
          <dgm:chPref val="3"/>
        </dgm:presLayoutVars>
      </dgm:prSet>
      <dgm:spPr/>
    </dgm:pt>
    <dgm:pt modelId="{37DE4277-3E37-4229-A986-009886321CFC}" type="pres">
      <dgm:prSet presAssocID="{0406C51F-B734-45DB-85F8-E29B3F58AFC1}" presName="rootConnector" presStyleLbl="node3" presStyleIdx="4" presStyleCnt="18"/>
      <dgm:spPr/>
    </dgm:pt>
    <dgm:pt modelId="{B308A9C9-E71E-4E90-8FA6-7E99E0C07C49}" type="pres">
      <dgm:prSet presAssocID="{0406C51F-B734-45DB-85F8-E29B3F58AFC1}" presName="hierChild4" presStyleCnt="0"/>
      <dgm:spPr/>
    </dgm:pt>
    <dgm:pt modelId="{2B96236A-3864-4563-A860-F9F584E2BD18}" type="pres">
      <dgm:prSet presAssocID="{0406C51F-B734-45DB-85F8-E29B3F58AFC1}" presName="hierChild5" presStyleCnt="0"/>
      <dgm:spPr/>
    </dgm:pt>
    <dgm:pt modelId="{09B8294B-C3F3-4160-9E07-CE7E49ECD1B0}" type="pres">
      <dgm:prSet presAssocID="{CF8809CC-CD5F-4D6E-906A-9129EAB71DF1}" presName="Name37" presStyleLbl="parChTrans1D3" presStyleIdx="5" presStyleCnt="18"/>
      <dgm:spPr/>
    </dgm:pt>
    <dgm:pt modelId="{99AD9CAE-B2BE-4A97-90BF-530F9369C341}" type="pres">
      <dgm:prSet presAssocID="{B3798384-A271-4183-9D35-1C8FB2C233C8}" presName="hierRoot2" presStyleCnt="0">
        <dgm:presLayoutVars>
          <dgm:hierBranch val="init"/>
        </dgm:presLayoutVars>
      </dgm:prSet>
      <dgm:spPr/>
    </dgm:pt>
    <dgm:pt modelId="{07D71B8D-03FE-400B-AF46-CC33CE3C4D13}" type="pres">
      <dgm:prSet presAssocID="{B3798384-A271-4183-9D35-1C8FB2C233C8}" presName="rootComposite" presStyleCnt="0"/>
      <dgm:spPr/>
    </dgm:pt>
    <dgm:pt modelId="{48CFDE20-2172-45AF-90E1-9C1B966FEA30}" type="pres">
      <dgm:prSet presAssocID="{B3798384-A271-4183-9D35-1C8FB2C233C8}" presName="rootText" presStyleLbl="node3" presStyleIdx="5" presStyleCnt="18" custScaleX="136195" custLinFactNeighborX="-53935" custLinFactNeighborY="-31663">
        <dgm:presLayoutVars>
          <dgm:chPref val="3"/>
        </dgm:presLayoutVars>
      </dgm:prSet>
      <dgm:spPr/>
    </dgm:pt>
    <dgm:pt modelId="{12D039F5-1F6F-4C2B-BF18-8AE075E14368}" type="pres">
      <dgm:prSet presAssocID="{B3798384-A271-4183-9D35-1C8FB2C233C8}" presName="rootConnector" presStyleLbl="node3" presStyleIdx="5" presStyleCnt="18"/>
      <dgm:spPr/>
    </dgm:pt>
    <dgm:pt modelId="{C13E415B-068D-4905-99A6-F62EADAE407B}" type="pres">
      <dgm:prSet presAssocID="{B3798384-A271-4183-9D35-1C8FB2C233C8}" presName="hierChild4" presStyleCnt="0"/>
      <dgm:spPr/>
    </dgm:pt>
    <dgm:pt modelId="{C9EC3B53-F8C8-4CC3-9F27-1220D08F83BA}" type="pres">
      <dgm:prSet presAssocID="{B3798384-A271-4183-9D35-1C8FB2C233C8}" presName="hierChild5" presStyleCnt="0"/>
      <dgm:spPr/>
    </dgm:pt>
    <dgm:pt modelId="{931BB3E5-AD05-4EAA-8984-077F1BC11971}" type="pres">
      <dgm:prSet presAssocID="{CF864A42-F40F-4CA3-8517-96F7C50C6EDD}" presName="hierChild5" presStyleCnt="0"/>
      <dgm:spPr/>
    </dgm:pt>
    <dgm:pt modelId="{5C3C905D-5616-4BFD-B4B7-ACF565B66FCE}" type="pres">
      <dgm:prSet presAssocID="{7CD68493-CF4B-4343-BF2D-95B542547CA2}" presName="Name37" presStyleLbl="parChTrans1D2" presStyleIdx="2" presStyleCnt="6"/>
      <dgm:spPr/>
    </dgm:pt>
    <dgm:pt modelId="{96596F54-C6F7-496E-9158-87DC3E44A424}" type="pres">
      <dgm:prSet presAssocID="{B22F4AAA-9BB5-4093-A16E-72FF6A59BFA3}" presName="hierRoot2" presStyleCnt="0">
        <dgm:presLayoutVars>
          <dgm:hierBranch val="init"/>
        </dgm:presLayoutVars>
      </dgm:prSet>
      <dgm:spPr/>
    </dgm:pt>
    <dgm:pt modelId="{ED69C4D5-405A-4716-97E1-BD06E80C5E20}" type="pres">
      <dgm:prSet presAssocID="{B22F4AAA-9BB5-4093-A16E-72FF6A59BFA3}" presName="rootComposite" presStyleCnt="0"/>
      <dgm:spPr/>
    </dgm:pt>
    <dgm:pt modelId="{F34910DE-7AE0-46E2-9A58-340F34872E28}" type="pres">
      <dgm:prSet presAssocID="{B22F4AAA-9BB5-4093-A16E-72FF6A59BFA3}" presName="rootText" presStyleLbl="node2" presStyleIdx="2" presStyleCnt="6" custScaleX="137923" custLinFactNeighborX="-63786" custLinFactNeighborY="-4904">
        <dgm:presLayoutVars>
          <dgm:chPref val="3"/>
        </dgm:presLayoutVars>
      </dgm:prSet>
      <dgm:spPr>
        <a:prstGeom prst="homePlate">
          <a:avLst/>
        </a:prstGeom>
      </dgm:spPr>
    </dgm:pt>
    <dgm:pt modelId="{067DF524-E486-4217-9384-2710B71302D9}" type="pres">
      <dgm:prSet presAssocID="{B22F4AAA-9BB5-4093-A16E-72FF6A59BFA3}" presName="rootConnector" presStyleLbl="node2" presStyleIdx="2" presStyleCnt="6"/>
      <dgm:spPr/>
    </dgm:pt>
    <dgm:pt modelId="{6177650C-95FA-481F-95BC-7DD5D324E699}" type="pres">
      <dgm:prSet presAssocID="{B22F4AAA-9BB5-4093-A16E-72FF6A59BFA3}" presName="hierChild4" presStyleCnt="0"/>
      <dgm:spPr/>
    </dgm:pt>
    <dgm:pt modelId="{52227392-0D43-4583-94D0-E6A5DB3CECE9}" type="pres">
      <dgm:prSet presAssocID="{15F13BAB-34BC-4698-8B16-7B692DF32DDA}" presName="Name37" presStyleLbl="parChTrans1D3" presStyleIdx="6" presStyleCnt="18"/>
      <dgm:spPr/>
    </dgm:pt>
    <dgm:pt modelId="{D9F4DA3A-CB49-446B-81D0-AC45BD0F9B59}" type="pres">
      <dgm:prSet presAssocID="{CCEEFBEF-3AE1-45E2-9D67-EC8B0D0F8CA6}" presName="hierRoot2" presStyleCnt="0">
        <dgm:presLayoutVars>
          <dgm:hierBranch val="init"/>
        </dgm:presLayoutVars>
      </dgm:prSet>
      <dgm:spPr/>
    </dgm:pt>
    <dgm:pt modelId="{BE212320-B4E2-4B0C-829A-5048CAF46343}" type="pres">
      <dgm:prSet presAssocID="{CCEEFBEF-3AE1-45E2-9D67-EC8B0D0F8CA6}" presName="rootComposite" presStyleCnt="0"/>
      <dgm:spPr/>
    </dgm:pt>
    <dgm:pt modelId="{571B1E74-8EFF-4799-A0CA-921BB0EDE335}" type="pres">
      <dgm:prSet presAssocID="{CCEEFBEF-3AE1-45E2-9D67-EC8B0D0F8CA6}" presName="rootText" presStyleLbl="node3" presStyleIdx="6" presStyleCnt="18" custScaleX="172195" custLinFactNeighborX="-55609" custLinFactNeighborY="3271">
        <dgm:presLayoutVars>
          <dgm:chPref val="3"/>
        </dgm:presLayoutVars>
      </dgm:prSet>
      <dgm:spPr/>
    </dgm:pt>
    <dgm:pt modelId="{E11E03E8-EC17-4DE5-BB3E-B770AD949936}" type="pres">
      <dgm:prSet presAssocID="{CCEEFBEF-3AE1-45E2-9D67-EC8B0D0F8CA6}" presName="rootConnector" presStyleLbl="node3" presStyleIdx="6" presStyleCnt="18"/>
      <dgm:spPr/>
    </dgm:pt>
    <dgm:pt modelId="{4EEBD464-42C2-48D2-9D9B-CB74F52AFD84}" type="pres">
      <dgm:prSet presAssocID="{CCEEFBEF-3AE1-45E2-9D67-EC8B0D0F8CA6}" presName="hierChild4" presStyleCnt="0"/>
      <dgm:spPr/>
    </dgm:pt>
    <dgm:pt modelId="{50DEB407-F235-4EF2-BDCA-B242B6D1ADA0}" type="pres">
      <dgm:prSet presAssocID="{CCEEFBEF-3AE1-45E2-9D67-EC8B0D0F8CA6}" presName="hierChild5" presStyleCnt="0"/>
      <dgm:spPr/>
    </dgm:pt>
    <dgm:pt modelId="{C87960DD-9E11-45C5-9705-235DA957EA86}" type="pres">
      <dgm:prSet presAssocID="{79227369-964A-44CD-B45B-19A8E568F8D2}" presName="Name37" presStyleLbl="parChTrans1D3" presStyleIdx="7" presStyleCnt="18"/>
      <dgm:spPr/>
    </dgm:pt>
    <dgm:pt modelId="{7706CB68-AD2B-489B-AA38-DEE6A48D6542}" type="pres">
      <dgm:prSet presAssocID="{5D4A3A74-7E85-4462-9CC4-004F654A90C0}" presName="hierRoot2" presStyleCnt="0">
        <dgm:presLayoutVars>
          <dgm:hierBranch val="init"/>
        </dgm:presLayoutVars>
      </dgm:prSet>
      <dgm:spPr/>
    </dgm:pt>
    <dgm:pt modelId="{1E9D164F-80D5-498D-BC89-2D6A3861BB54}" type="pres">
      <dgm:prSet presAssocID="{5D4A3A74-7E85-4462-9CC4-004F654A90C0}" presName="rootComposite" presStyleCnt="0"/>
      <dgm:spPr/>
    </dgm:pt>
    <dgm:pt modelId="{C04CE014-9894-4FDD-AD0C-4783847ECF3F}" type="pres">
      <dgm:prSet presAssocID="{5D4A3A74-7E85-4462-9CC4-004F654A90C0}" presName="rootText" presStyleLbl="node3" presStyleIdx="7" presStyleCnt="18" custScaleX="174004" custLinFactNeighborX="-53801" custLinFactNeighborY="-1921">
        <dgm:presLayoutVars>
          <dgm:chPref val="3"/>
        </dgm:presLayoutVars>
      </dgm:prSet>
      <dgm:spPr/>
    </dgm:pt>
    <dgm:pt modelId="{E9FAE881-3086-40C5-854E-19BC0149D8A2}" type="pres">
      <dgm:prSet presAssocID="{5D4A3A74-7E85-4462-9CC4-004F654A90C0}" presName="rootConnector" presStyleLbl="node3" presStyleIdx="7" presStyleCnt="18"/>
      <dgm:spPr/>
    </dgm:pt>
    <dgm:pt modelId="{A9DA609F-D4A9-448E-AD8B-09B541A8A2A5}" type="pres">
      <dgm:prSet presAssocID="{5D4A3A74-7E85-4462-9CC4-004F654A90C0}" presName="hierChild4" presStyleCnt="0"/>
      <dgm:spPr/>
    </dgm:pt>
    <dgm:pt modelId="{FEA1E494-9656-4D4E-BB07-1DADEF537A6C}" type="pres">
      <dgm:prSet presAssocID="{5D4A3A74-7E85-4462-9CC4-004F654A90C0}" presName="hierChild5" presStyleCnt="0"/>
      <dgm:spPr/>
    </dgm:pt>
    <dgm:pt modelId="{47748489-3BBE-4BFF-8C04-24254538140B}" type="pres">
      <dgm:prSet presAssocID="{C6FD0494-1FD6-4E99-9B76-E98C4684ADCD}" presName="Name37" presStyleLbl="parChTrans1D3" presStyleIdx="8" presStyleCnt="18"/>
      <dgm:spPr/>
    </dgm:pt>
    <dgm:pt modelId="{D22D68A4-3D85-4735-BE5F-C5B51462BD1D}" type="pres">
      <dgm:prSet presAssocID="{6FC28060-C909-4D44-BA68-86A4B4D22972}" presName="hierRoot2" presStyleCnt="0">
        <dgm:presLayoutVars>
          <dgm:hierBranch val="init"/>
        </dgm:presLayoutVars>
      </dgm:prSet>
      <dgm:spPr/>
    </dgm:pt>
    <dgm:pt modelId="{E4AC9DA6-5018-41E1-8E0F-527753494F8C}" type="pres">
      <dgm:prSet presAssocID="{6FC28060-C909-4D44-BA68-86A4B4D22972}" presName="rootComposite" presStyleCnt="0"/>
      <dgm:spPr/>
    </dgm:pt>
    <dgm:pt modelId="{F1E0A8CC-B4E6-4517-ADEF-182D060442D8}" type="pres">
      <dgm:prSet presAssocID="{6FC28060-C909-4D44-BA68-86A4B4D22972}" presName="rootText" presStyleLbl="node3" presStyleIdx="8" presStyleCnt="18" custScaleX="159868" custLinFactNeighborX="-53973" custLinFactNeighborY="-21263">
        <dgm:presLayoutVars>
          <dgm:chPref val="3"/>
        </dgm:presLayoutVars>
      </dgm:prSet>
      <dgm:spPr/>
    </dgm:pt>
    <dgm:pt modelId="{C2EBE702-9720-4E51-8FC3-689E0A4192BE}" type="pres">
      <dgm:prSet presAssocID="{6FC28060-C909-4D44-BA68-86A4B4D22972}" presName="rootConnector" presStyleLbl="node3" presStyleIdx="8" presStyleCnt="18"/>
      <dgm:spPr/>
    </dgm:pt>
    <dgm:pt modelId="{F0A39518-4B9F-491B-B2DC-C37AEE86B31B}" type="pres">
      <dgm:prSet presAssocID="{6FC28060-C909-4D44-BA68-86A4B4D22972}" presName="hierChild4" presStyleCnt="0"/>
      <dgm:spPr/>
    </dgm:pt>
    <dgm:pt modelId="{E3695F29-E76C-4462-8469-40967042B5A9}" type="pres">
      <dgm:prSet presAssocID="{6FC28060-C909-4D44-BA68-86A4B4D22972}" presName="hierChild5" presStyleCnt="0"/>
      <dgm:spPr/>
    </dgm:pt>
    <dgm:pt modelId="{648597F2-D925-4D53-9511-7545623E8FB8}" type="pres">
      <dgm:prSet presAssocID="{26FCE066-56B4-40AC-8A37-32D1DB34FA7F}" presName="Name37" presStyleLbl="parChTrans1D3" presStyleIdx="9" presStyleCnt="18"/>
      <dgm:spPr/>
    </dgm:pt>
    <dgm:pt modelId="{E754F827-AE86-4819-A043-A6C7EF0B01FB}" type="pres">
      <dgm:prSet presAssocID="{66801842-2AA9-4277-A79E-2D955CB1DDB4}" presName="hierRoot2" presStyleCnt="0">
        <dgm:presLayoutVars>
          <dgm:hierBranch val="init"/>
        </dgm:presLayoutVars>
      </dgm:prSet>
      <dgm:spPr/>
    </dgm:pt>
    <dgm:pt modelId="{51E5C0E0-25F9-4672-B92D-E3731407328A}" type="pres">
      <dgm:prSet presAssocID="{66801842-2AA9-4277-A79E-2D955CB1DDB4}" presName="rootComposite" presStyleCnt="0"/>
      <dgm:spPr/>
    </dgm:pt>
    <dgm:pt modelId="{D27308B8-9511-419C-83AF-EC51B646A1F0}" type="pres">
      <dgm:prSet presAssocID="{66801842-2AA9-4277-A79E-2D955CB1DDB4}" presName="rootText" presStyleLbl="node3" presStyleIdx="9" presStyleCnt="18" custScaleX="206150" custLinFactNeighborX="-53155" custLinFactNeighborY="-47430">
        <dgm:presLayoutVars>
          <dgm:chPref val="3"/>
        </dgm:presLayoutVars>
      </dgm:prSet>
      <dgm:spPr/>
    </dgm:pt>
    <dgm:pt modelId="{CE7E6889-1514-43E6-8B95-8526D0503648}" type="pres">
      <dgm:prSet presAssocID="{66801842-2AA9-4277-A79E-2D955CB1DDB4}" presName="rootConnector" presStyleLbl="node3" presStyleIdx="9" presStyleCnt="18"/>
      <dgm:spPr/>
    </dgm:pt>
    <dgm:pt modelId="{BD400394-776C-49FB-A6E4-765C7A06D5AC}" type="pres">
      <dgm:prSet presAssocID="{66801842-2AA9-4277-A79E-2D955CB1DDB4}" presName="hierChild4" presStyleCnt="0"/>
      <dgm:spPr/>
    </dgm:pt>
    <dgm:pt modelId="{52929192-497C-4F8C-81E4-72EF6B0C3AB2}" type="pres">
      <dgm:prSet presAssocID="{66801842-2AA9-4277-A79E-2D955CB1DDB4}" presName="hierChild5" presStyleCnt="0"/>
      <dgm:spPr/>
    </dgm:pt>
    <dgm:pt modelId="{F19FCEED-2C4F-48D3-B6AD-67CC7CEB9243}" type="pres">
      <dgm:prSet presAssocID="{3D67F589-83E4-4A26-887C-00F58EA7C4ED}" presName="Name37" presStyleLbl="parChTrans1D3" presStyleIdx="10" presStyleCnt="18"/>
      <dgm:spPr/>
    </dgm:pt>
    <dgm:pt modelId="{C508C373-7B17-4B35-B719-889C63FF83DA}" type="pres">
      <dgm:prSet presAssocID="{2E5A9741-F033-4548-BD8B-5979BC7DB0B1}" presName="hierRoot2" presStyleCnt="0">
        <dgm:presLayoutVars>
          <dgm:hierBranch val="init"/>
        </dgm:presLayoutVars>
      </dgm:prSet>
      <dgm:spPr/>
    </dgm:pt>
    <dgm:pt modelId="{1764170A-D622-4E5A-B688-B6AD458D6B78}" type="pres">
      <dgm:prSet presAssocID="{2E5A9741-F033-4548-BD8B-5979BC7DB0B1}" presName="rootComposite" presStyleCnt="0"/>
      <dgm:spPr/>
    </dgm:pt>
    <dgm:pt modelId="{D09A0E1D-F675-4B65-B7F1-0BF5CC481055}" type="pres">
      <dgm:prSet presAssocID="{2E5A9741-F033-4548-BD8B-5979BC7DB0B1}" presName="rootText" presStyleLbl="node3" presStyleIdx="10" presStyleCnt="18" custScaleX="176718" custLinFactNeighborX="-53156" custLinFactNeighborY="-63581">
        <dgm:presLayoutVars>
          <dgm:chPref val="3"/>
        </dgm:presLayoutVars>
      </dgm:prSet>
      <dgm:spPr/>
    </dgm:pt>
    <dgm:pt modelId="{1BBA90BD-B90C-4F69-B552-DFE5DC47F84D}" type="pres">
      <dgm:prSet presAssocID="{2E5A9741-F033-4548-BD8B-5979BC7DB0B1}" presName="rootConnector" presStyleLbl="node3" presStyleIdx="10" presStyleCnt="18"/>
      <dgm:spPr/>
    </dgm:pt>
    <dgm:pt modelId="{CEE6AEC2-D4D3-443C-A5F5-E3545A1C504B}" type="pres">
      <dgm:prSet presAssocID="{2E5A9741-F033-4548-BD8B-5979BC7DB0B1}" presName="hierChild4" presStyleCnt="0"/>
      <dgm:spPr/>
    </dgm:pt>
    <dgm:pt modelId="{250ADA3B-540B-4F0A-B618-42F2CFAC5CCB}" type="pres">
      <dgm:prSet presAssocID="{2E5A9741-F033-4548-BD8B-5979BC7DB0B1}" presName="hierChild5" presStyleCnt="0"/>
      <dgm:spPr/>
    </dgm:pt>
    <dgm:pt modelId="{83D63694-298A-47FB-9DA3-429CE5F95471}" type="pres">
      <dgm:prSet presAssocID="{15420B23-E33C-4541-B24B-5C60F1E25A1B}" presName="Name37" presStyleLbl="parChTrans1D3" presStyleIdx="11" presStyleCnt="18"/>
      <dgm:spPr/>
    </dgm:pt>
    <dgm:pt modelId="{75F26BFE-9B3B-464D-ADA1-4FC4EAA8E670}" type="pres">
      <dgm:prSet presAssocID="{B40CCD07-55FE-4A15-870B-C8EDA853CAE8}" presName="hierRoot2" presStyleCnt="0">
        <dgm:presLayoutVars>
          <dgm:hierBranch val="init"/>
        </dgm:presLayoutVars>
      </dgm:prSet>
      <dgm:spPr/>
    </dgm:pt>
    <dgm:pt modelId="{DB1034AE-5489-47AC-99E3-8D68EFDE20F7}" type="pres">
      <dgm:prSet presAssocID="{B40CCD07-55FE-4A15-870B-C8EDA853CAE8}" presName="rootComposite" presStyleCnt="0"/>
      <dgm:spPr/>
    </dgm:pt>
    <dgm:pt modelId="{AED6BC30-5C52-484B-89EF-16A62E497291}" type="pres">
      <dgm:prSet presAssocID="{B40CCD07-55FE-4A15-870B-C8EDA853CAE8}" presName="rootText" presStyleLbl="node3" presStyleIdx="11" presStyleCnt="18" custScaleX="218828" custLinFactNeighborX="-54982" custLinFactNeighborY="-75346">
        <dgm:presLayoutVars>
          <dgm:chPref val="3"/>
        </dgm:presLayoutVars>
      </dgm:prSet>
      <dgm:spPr/>
    </dgm:pt>
    <dgm:pt modelId="{46646F3B-5FC1-4B71-AFB3-3DA2EC476930}" type="pres">
      <dgm:prSet presAssocID="{B40CCD07-55FE-4A15-870B-C8EDA853CAE8}" presName="rootConnector" presStyleLbl="node3" presStyleIdx="11" presStyleCnt="18"/>
      <dgm:spPr/>
    </dgm:pt>
    <dgm:pt modelId="{FBE9FC66-BFFC-4FAF-94E7-3475DC2F329A}" type="pres">
      <dgm:prSet presAssocID="{B40CCD07-55FE-4A15-870B-C8EDA853CAE8}" presName="hierChild4" presStyleCnt="0"/>
      <dgm:spPr/>
    </dgm:pt>
    <dgm:pt modelId="{1B640576-438A-4317-8712-59B482E7F82F}" type="pres">
      <dgm:prSet presAssocID="{B40CCD07-55FE-4A15-870B-C8EDA853CAE8}" presName="hierChild5" presStyleCnt="0"/>
      <dgm:spPr/>
    </dgm:pt>
    <dgm:pt modelId="{A714A39F-D5C6-478B-A2F2-179D175C4924}" type="pres">
      <dgm:prSet presAssocID="{B22F4AAA-9BB5-4093-A16E-72FF6A59BFA3}" presName="hierChild5" presStyleCnt="0"/>
      <dgm:spPr/>
    </dgm:pt>
    <dgm:pt modelId="{6A4523AE-99A4-4843-9FB6-19C423D70770}" type="pres">
      <dgm:prSet presAssocID="{E704BE68-CE7F-49BB-9B49-005361703D2A}" presName="Name37" presStyleLbl="parChTrans1D2" presStyleIdx="3" presStyleCnt="6"/>
      <dgm:spPr/>
    </dgm:pt>
    <dgm:pt modelId="{CFFAFBCE-D37D-45C1-A0D9-1EF8283DD331}" type="pres">
      <dgm:prSet presAssocID="{69466AAE-741E-4EE8-9009-49AC9EC436CE}" presName="hierRoot2" presStyleCnt="0">
        <dgm:presLayoutVars>
          <dgm:hierBranch val="init"/>
        </dgm:presLayoutVars>
      </dgm:prSet>
      <dgm:spPr/>
    </dgm:pt>
    <dgm:pt modelId="{AC8D1C8A-9BA7-43DD-BA23-518A3D4DBA74}" type="pres">
      <dgm:prSet presAssocID="{69466AAE-741E-4EE8-9009-49AC9EC436CE}" presName="rootComposite" presStyleCnt="0"/>
      <dgm:spPr/>
    </dgm:pt>
    <dgm:pt modelId="{1C005089-1EE2-455B-AA9B-00DE7560FE12}" type="pres">
      <dgm:prSet presAssocID="{69466AAE-741E-4EE8-9009-49AC9EC436CE}" presName="rootText" presStyleLbl="node2" presStyleIdx="3" presStyleCnt="6" custScaleX="176446" custLinFactNeighborX="-25351" custLinFactNeighborY="-4906">
        <dgm:presLayoutVars>
          <dgm:chPref val="3"/>
        </dgm:presLayoutVars>
      </dgm:prSet>
      <dgm:spPr>
        <a:prstGeom prst="homePlate">
          <a:avLst/>
        </a:prstGeom>
      </dgm:spPr>
    </dgm:pt>
    <dgm:pt modelId="{E1335E81-A501-43E8-B5A0-980DE4C1D62D}" type="pres">
      <dgm:prSet presAssocID="{69466AAE-741E-4EE8-9009-49AC9EC436CE}" presName="rootConnector" presStyleLbl="node2" presStyleIdx="3" presStyleCnt="6"/>
      <dgm:spPr/>
    </dgm:pt>
    <dgm:pt modelId="{9C4786BB-E000-4479-ACE4-7D02FA5C905B}" type="pres">
      <dgm:prSet presAssocID="{69466AAE-741E-4EE8-9009-49AC9EC436CE}" presName="hierChild4" presStyleCnt="0"/>
      <dgm:spPr/>
    </dgm:pt>
    <dgm:pt modelId="{9494504A-9003-4BAE-A862-3BCDF76E11BC}" type="pres">
      <dgm:prSet presAssocID="{7E3D84E9-AF0E-40FD-8C6F-E775091771D7}" presName="Name37" presStyleLbl="parChTrans1D3" presStyleIdx="12" presStyleCnt="18"/>
      <dgm:spPr/>
    </dgm:pt>
    <dgm:pt modelId="{A3EC7142-0210-4FC2-8E26-C5E8BE8D9572}" type="pres">
      <dgm:prSet presAssocID="{B0C709F3-2397-4E7E-8DF0-08E09E4C8ECC}" presName="hierRoot2" presStyleCnt="0">
        <dgm:presLayoutVars>
          <dgm:hierBranch val="init"/>
        </dgm:presLayoutVars>
      </dgm:prSet>
      <dgm:spPr/>
    </dgm:pt>
    <dgm:pt modelId="{57E7C99C-9F4B-480A-BE6E-D558B223ABC7}" type="pres">
      <dgm:prSet presAssocID="{B0C709F3-2397-4E7E-8DF0-08E09E4C8ECC}" presName="rootComposite" presStyleCnt="0"/>
      <dgm:spPr/>
    </dgm:pt>
    <dgm:pt modelId="{8017BBD3-55CC-4FD5-8F52-9FF68E1E1F4A}" type="pres">
      <dgm:prSet presAssocID="{B0C709F3-2397-4E7E-8DF0-08E09E4C8ECC}" presName="rootText" presStyleLbl="node3" presStyleIdx="12" presStyleCnt="18" custScaleX="156608" custLinFactNeighborX="-13236" custLinFactNeighborY="2036">
        <dgm:presLayoutVars>
          <dgm:chPref val="3"/>
        </dgm:presLayoutVars>
      </dgm:prSet>
      <dgm:spPr/>
    </dgm:pt>
    <dgm:pt modelId="{78ECC38E-2BEF-44CB-878A-B2A2E5B7DC8E}" type="pres">
      <dgm:prSet presAssocID="{B0C709F3-2397-4E7E-8DF0-08E09E4C8ECC}" presName="rootConnector" presStyleLbl="node3" presStyleIdx="12" presStyleCnt="18"/>
      <dgm:spPr/>
    </dgm:pt>
    <dgm:pt modelId="{A20CE42B-514A-46EB-A6BC-4AA30C7F19A6}" type="pres">
      <dgm:prSet presAssocID="{B0C709F3-2397-4E7E-8DF0-08E09E4C8ECC}" presName="hierChild4" presStyleCnt="0"/>
      <dgm:spPr/>
    </dgm:pt>
    <dgm:pt modelId="{F7D47CF2-5D2F-424E-A193-50FE6DA32880}" type="pres">
      <dgm:prSet presAssocID="{B0C709F3-2397-4E7E-8DF0-08E09E4C8ECC}" presName="hierChild5" presStyleCnt="0"/>
      <dgm:spPr/>
    </dgm:pt>
    <dgm:pt modelId="{E835C9F4-0442-47F9-964A-E9736380311D}" type="pres">
      <dgm:prSet presAssocID="{ED967725-DF1A-40A0-8F65-75F85A18EAE1}" presName="Name37" presStyleLbl="parChTrans1D3" presStyleIdx="13" presStyleCnt="18"/>
      <dgm:spPr/>
    </dgm:pt>
    <dgm:pt modelId="{E0FC6850-6E4E-4672-B692-746EC6A02B0E}" type="pres">
      <dgm:prSet presAssocID="{90D9C372-EF84-490B-99D2-462A6FE4C440}" presName="hierRoot2" presStyleCnt="0">
        <dgm:presLayoutVars>
          <dgm:hierBranch val="init"/>
        </dgm:presLayoutVars>
      </dgm:prSet>
      <dgm:spPr/>
    </dgm:pt>
    <dgm:pt modelId="{4B2526D6-FCF8-4E65-A231-9A2A2BC32FC2}" type="pres">
      <dgm:prSet presAssocID="{90D9C372-EF84-490B-99D2-462A6FE4C440}" presName="rootComposite" presStyleCnt="0"/>
      <dgm:spPr/>
    </dgm:pt>
    <dgm:pt modelId="{4BDD354D-8D4E-47EA-8CEF-CA928853B6C0}" type="pres">
      <dgm:prSet presAssocID="{90D9C372-EF84-490B-99D2-462A6FE4C440}" presName="rootText" presStyleLbl="node3" presStyleIdx="13" presStyleCnt="18" custScaleX="147895" custLinFactNeighborX="-11200" custLinFactNeighborY="4073">
        <dgm:presLayoutVars>
          <dgm:chPref val="3"/>
        </dgm:presLayoutVars>
      </dgm:prSet>
      <dgm:spPr/>
    </dgm:pt>
    <dgm:pt modelId="{5881E1CF-7609-467D-911F-966F6208D494}" type="pres">
      <dgm:prSet presAssocID="{90D9C372-EF84-490B-99D2-462A6FE4C440}" presName="rootConnector" presStyleLbl="node3" presStyleIdx="13" presStyleCnt="18"/>
      <dgm:spPr/>
    </dgm:pt>
    <dgm:pt modelId="{70441790-B164-4814-A698-BA798BC1E85C}" type="pres">
      <dgm:prSet presAssocID="{90D9C372-EF84-490B-99D2-462A6FE4C440}" presName="hierChild4" presStyleCnt="0"/>
      <dgm:spPr/>
    </dgm:pt>
    <dgm:pt modelId="{16000A0A-BC33-400F-8266-F9A8FCBE61DB}" type="pres">
      <dgm:prSet presAssocID="{90D9C372-EF84-490B-99D2-462A6FE4C440}" presName="hierChild5" presStyleCnt="0"/>
      <dgm:spPr/>
    </dgm:pt>
    <dgm:pt modelId="{1865CEAE-713E-4310-8A64-B0391735A861}" type="pres">
      <dgm:prSet presAssocID="{C609F36E-0C99-4B6D-A5A4-B884EDCCEF09}" presName="Name37" presStyleLbl="parChTrans1D3" presStyleIdx="14" presStyleCnt="18"/>
      <dgm:spPr/>
    </dgm:pt>
    <dgm:pt modelId="{FC0742F5-D676-4955-8E23-23C913F6CDBD}" type="pres">
      <dgm:prSet presAssocID="{83F898F3-C937-4040-856F-1C200702FA8E}" presName="hierRoot2" presStyleCnt="0">
        <dgm:presLayoutVars>
          <dgm:hierBranch val="init"/>
        </dgm:presLayoutVars>
      </dgm:prSet>
      <dgm:spPr/>
    </dgm:pt>
    <dgm:pt modelId="{7FD267DB-12AB-4BB5-AE34-84DC7F452CF4}" type="pres">
      <dgm:prSet presAssocID="{83F898F3-C937-4040-856F-1C200702FA8E}" presName="rootComposite" presStyleCnt="0"/>
      <dgm:spPr/>
    </dgm:pt>
    <dgm:pt modelId="{4B287CC6-0A33-40EC-8205-1EA3BBBD0F8F}" type="pres">
      <dgm:prSet presAssocID="{83F898F3-C937-4040-856F-1C200702FA8E}" presName="rootText" presStyleLbl="node3" presStyleIdx="14" presStyleCnt="18" custScaleX="158381" custLinFactNeighborX="-10182">
        <dgm:presLayoutVars>
          <dgm:chPref val="3"/>
        </dgm:presLayoutVars>
      </dgm:prSet>
      <dgm:spPr/>
    </dgm:pt>
    <dgm:pt modelId="{651859B5-1CE0-4BF5-9811-3907315CB714}" type="pres">
      <dgm:prSet presAssocID="{83F898F3-C937-4040-856F-1C200702FA8E}" presName="rootConnector" presStyleLbl="node3" presStyleIdx="14" presStyleCnt="18"/>
      <dgm:spPr/>
    </dgm:pt>
    <dgm:pt modelId="{388783A7-3233-4673-A159-CF3B1BBBCE08}" type="pres">
      <dgm:prSet presAssocID="{83F898F3-C937-4040-856F-1C200702FA8E}" presName="hierChild4" presStyleCnt="0"/>
      <dgm:spPr/>
    </dgm:pt>
    <dgm:pt modelId="{A76C56C4-86FC-416B-9409-37C32A605340}" type="pres">
      <dgm:prSet presAssocID="{83F898F3-C937-4040-856F-1C200702FA8E}" presName="hierChild5" presStyleCnt="0"/>
      <dgm:spPr/>
    </dgm:pt>
    <dgm:pt modelId="{6A3600AA-CC80-47D4-A612-B06E93DF3B41}" type="pres">
      <dgm:prSet presAssocID="{69466AAE-741E-4EE8-9009-49AC9EC436CE}" presName="hierChild5" presStyleCnt="0"/>
      <dgm:spPr/>
    </dgm:pt>
    <dgm:pt modelId="{24B63D21-17B2-455A-9E72-3214F4CA47CD}" type="pres">
      <dgm:prSet presAssocID="{605E630B-3E8E-4097-81C4-EF13F3D09BBC}" presName="Name37" presStyleLbl="parChTrans1D2" presStyleIdx="4" presStyleCnt="6"/>
      <dgm:spPr/>
    </dgm:pt>
    <dgm:pt modelId="{D90CC39C-415A-4DB8-A9FE-81ADA5AADCB4}" type="pres">
      <dgm:prSet presAssocID="{A19294BE-9B97-4C83-BCA9-B712C47C6322}" presName="hierRoot2" presStyleCnt="0">
        <dgm:presLayoutVars>
          <dgm:hierBranch val="init"/>
        </dgm:presLayoutVars>
      </dgm:prSet>
      <dgm:spPr/>
    </dgm:pt>
    <dgm:pt modelId="{B2B03B43-DE33-44C1-8FEC-FAA305CFEFF0}" type="pres">
      <dgm:prSet presAssocID="{A19294BE-9B97-4C83-BCA9-B712C47C6322}" presName="rootComposite" presStyleCnt="0"/>
      <dgm:spPr/>
    </dgm:pt>
    <dgm:pt modelId="{85593817-2C42-4114-BBD0-4263B26760ED}" type="pres">
      <dgm:prSet presAssocID="{A19294BE-9B97-4C83-BCA9-B712C47C6322}" presName="rootText" presStyleLbl="node2" presStyleIdx="4" presStyleCnt="6" custScaleX="114504" custLinFactNeighborX="26928" custLinFactNeighborY="-4906">
        <dgm:presLayoutVars>
          <dgm:chPref val="3"/>
        </dgm:presLayoutVars>
      </dgm:prSet>
      <dgm:spPr/>
    </dgm:pt>
    <dgm:pt modelId="{292B808A-E760-4D5C-B35E-FEDFFCA1BCBE}" type="pres">
      <dgm:prSet presAssocID="{A19294BE-9B97-4C83-BCA9-B712C47C6322}" presName="rootConnector" presStyleLbl="node2" presStyleIdx="4" presStyleCnt="6"/>
      <dgm:spPr/>
    </dgm:pt>
    <dgm:pt modelId="{A18748DA-A9CC-44B7-AB98-C3E1D2F0FCD3}" type="pres">
      <dgm:prSet presAssocID="{A19294BE-9B97-4C83-BCA9-B712C47C6322}" presName="hierChild4" presStyleCnt="0"/>
      <dgm:spPr/>
    </dgm:pt>
    <dgm:pt modelId="{97E0DDC5-8D6A-4BB0-B578-7E73E3ECF2B3}" type="pres">
      <dgm:prSet presAssocID="{C59E112C-D6CA-4558-9B49-6CD715D5CD34}" presName="Name37" presStyleLbl="parChTrans1D3" presStyleIdx="15" presStyleCnt="18"/>
      <dgm:spPr/>
    </dgm:pt>
    <dgm:pt modelId="{34B9CA82-CEC1-4F2F-9169-FFAE15C398FA}" type="pres">
      <dgm:prSet presAssocID="{2E901F8A-6E70-44A8-9D36-66C4148A39CC}" presName="hierRoot2" presStyleCnt="0">
        <dgm:presLayoutVars>
          <dgm:hierBranch val="init"/>
        </dgm:presLayoutVars>
      </dgm:prSet>
      <dgm:spPr/>
    </dgm:pt>
    <dgm:pt modelId="{26B1B307-A624-4435-B0F5-E55A6AF5BF3F}" type="pres">
      <dgm:prSet presAssocID="{2E901F8A-6E70-44A8-9D36-66C4148A39CC}" presName="rootComposite" presStyleCnt="0"/>
      <dgm:spPr/>
    </dgm:pt>
    <dgm:pt modelId="{FBF70CF9-9A34-4EB0-9934-C00BC1BF5628}" type="pres">
      <dgm:prSet presAssocID="{2E901F8A-6E70-44A8-9D36-66C4148A39CC}" presName="rootText" presStyleLbl="node3" presStyleIdx="15" presStyleCnt="18" custScaleX="100790" custScaleY="151095" custLinFactNeighborX="29353" custLinFactNeighborY="3681">
        <dgm:presLayoutVars>
          <dgm:chPref val="3"/>
        </dgm:presLayoutVars>
      </dgm:prSet>
      <dgm:spPr/>
    </dgm:pt>
    <dgm:pt modelId="{76BA0962-7226-4A6B-930B-4F8A2DA9013D}" type="pres">
      <dgm:prSet presAssocID="{2E901F8A-6E70-44A8-9D36-66C4148A39CC}" presName="rootConnector" presStyleLbl="node3" presStyleIdx="15" presStyleCnt="18"/>
      <dgm:spPr/>
    </dgm:pt>
    <dgm:pt modelId="{F3D11010-223D-4675-8F7B-4CB8AD7AC221}" type="pres">
      <dgm:prSet presAssocID="{2E901F8A-6E70-44A8-9D36-66C4148A39CC}" presName="hierChild4" presStyleCnt="0"/>
      <dgm:spPr/>
    </dgm:pt>
    <dgm:pt modelId="{92DA6070-347A-4681-B2F8-BF812484150C}" type="pres">
      <dgm:prSet presAssocID="{2E901F8A-6E70-44A8-9D36-66C4148A39CC}" presName="hierChild5" presStyleCnt="0"/>
      <dgm:spPr/>
    </dgm:pt>
    <dgm:pt modelId="{C2E8C83C-FB9A-4746-BF69-F181CDA9E15F}" type="pres">
      <dgm:prSet presAssocID="{A19294BE-9B97-4C83-BCA9-B712C47C6322}" presName="hierChild5" presStyleCnt="0"/>
      <dgm:spPr/>
    </dgm:pt>
    <dgm:pt modelId="{AB2C4321-119E-4853-B606-D8403BD2887F}" type="pres">
      <dgm:prSet presAssocID="{1765A3C4-783F-4902-9449-DA5F47FC72B0}" presName="Name37" presStyleLbl="parChTrans1D2" presStyleIdx="5" presStyleCnt="6"/>
      <dgm:spPr/>
    </dgm:pt>
    <dgm:pt modelId="{5B063F34-2569-4449-9AF8-0BC4F41F5377}" type="pres">
      <dgm:prSet presAssocID="{6ED410F6-41AA-48DC-82F8-BF02D97B8AC5}" presName="hierRoot2" presStyleCnt="0">
        <dgm:presLayoutVars>
          <dgm:hierBranch val="init"/>
        </dgm:presLayoutVars>
      </dgm:prSet>
      <dgm:spPr/>
    </dgm:pt>
    <dgm:pt modelId="{F04F7658-2885-49AB-A3AF-9708C3C2DF0C}" type="pres">
      <dgm:prSet presAssocID="{6ED410F6-41AA-48DC-82F8-BF02D97B8AC5}" presName="rootComposite" presStyleCnt="0"/>
      <dgm:spPr/>
    </dgm:pt>
    <dgm:pt modelId="{772B8149-D463-4153-AD36-26A98D63633E}" type="pres">
      <dgm:prSet presAssocID="{6ED410F6-41AA-48DC-82F8-BF02D97B8AC5}" presName="rootText" presStyleLbl="node2" presStyleIdx="5" presStyleCnt="6" custLinFactX="1925" custLinFactNeighborX="100000" custLinFactNeighborY="-6676">
        <dgm:presLayoutVars>
          <dgm:chPref val="3"/>
        </dgm:presLayoutVars>
      </dgm:prSet>
      <dgm:spPr/>
    </dgm:pt>
    <dgm:pt modelId="{5A993D95-E999-46C6-A7FB-EBC7409E95C8}" type="pres">
      <dgm:prSet presAssocID="{6ED410F6-41AA-48DC-82F8-BF02D97B8AC5}" presName="rootConnector" presStyleLbl="node2" presStyleIdx="5" presStyleCnt="6"/>
      <dgm:spPr/>
    </dgm:pt>
    <dgm:pt modelId="{0784543B-24A6-4730-8313-B92E77BBAF77}" type="pres">
      <dgm:prSet presAssocID="{6ED410F6-41AA-48DC-82F8-BF02D97B8AC5}" presName="hierChild4" presStyleCnt="0"/>
      <dgm:spPr/>
    </dgm:pt>
    <dgm:pt modelId="{387737B0-937A-49DA-A79B-EB52D1A35BC3}" type="pres">
      <dgm:prSet presAssocID="{720F4B26-8A6C-43F2-BF31-2313088D5FAC}" presName="Name37" presStyleLbl="parChTrans1D3" presStyleIdx="16" presStyleCnt="18"/>
      <dgm:spPr/>
    </dgm:pt>
    <dgm:pt modelId="{D53DD485-CE63-4BD0-9786-3C01416EDD8B}" type="pres">
      <dgm:prSet presAssocID="{C66F3B5E-8C70-43A7-AF1D-54037C4876FB}" presName="hierRoot2" presStyleCnt="0">
        <dgm:presLayoutVars>
          <dgm:hierBranch val="init"/>
        </dgm:presLayoutVars>
      </dgm:prSet>
      <dgm:spPr/>
    </dgm:pt>
    <dgm:pt modelId="{794EE323-03A0-430E-8BDC-9B9152E1C1FC}" type="pres">
      <dgm:prSet presAssocID="{C66F3B5E-8C70-43A7-AF1D-54037C4876FB}" presName="rootComposite" presStyleCnt="0"/>
      <dgm:spPr/>
    </dgm:pt>
    <dgm:pt modelId="{B5C1C37E-F322-4E2A-89E6-1631471500F2}" type="pres">
      <dgm:prSet presAssocID="{C66F3B5E-8C70-43A7-AF1D-54037C4876FB}" presName="rootText" presStyleLbl="node3" presStyleIdx="16" presStyleCnt="18" custScaleX="158363" custScaleY="259608" custLinFactX="21469" custLinFactNeighborX="100000" custLinFactNeighborY="3681">
        <dgm:presLayoutVars>
          <dgm:chPref val="3"/>
        </dgm:presLayoutVars>
      </dgm:prSet>
      <dgm:spPr/>
    </dgm:pt>
    <dgm:pt modelId="{9A2C3856-75B3-4EB3-BA16-2FF4C2DD5CC8}" type="pres">
      <dgm:prSet presAssocID="{C66F3B5E-8C70-43A7-AF1D-54037C4876FB}" presName="rootConnector" presStyleLbl="node3" presStyleIdx="16" presStyleCnt="18"/>
      <dgm:spPr/>
    </dgm:pt>
    <dgm:pt modelId="{A861EB42-148D-4ADB-B801-8F02FB735989}" type="pres">
      <dgm:prSet presAssocID="{C66F3B5E-8C70-43A7-AF1D-54037C4876FB}" presName="hierChild4" presStyleCnt="0"/>
      <dgm:spPr/>
    </dgm:pt>
    <dgm:pt modelId="{26CEB27B-B180-4E62-9A8F-5D09E9840767}" type="pres">
      <dgm:prSet presAssocID="{C66F3B5E-8C70-43A7-AF1D-54037C4876FB}" presName="hierChild5" presStyleCnt="0"/>
      <dgm:spPr/>
    </dgm:pt>
    <dgm:pt modelId="{8DD46CCC-2562-4859-B162-29934E9F3691}" type="pres">
      <dgm:prSet presAssocID="{FABD1EDF-C0B5-426C-B5DB-07C52ACE7777}" presName="Name37" presStyleLbl="parChTrans1D3" presStyleIdx="17" presStyleCnt="18"/>
      <dgm:spPr/>
    </dgm:pt>
    <dgm:pt modelId="{7C941484-0C91-4034-AA6B-24817DFCCD93}" type="pres">
      <dgm:prSet presAssocID="{CB9DD23B-3F60-40AC-83BE-D5A2BF41FDF4}" presName="hierRoot2" presStyleCnt="0">
        <dgm:presLayoutVars>
          <dgm:hierBranch val="init"/>
        </dgm:presLayoutVars>
      </dgm:prSet>
      <dgm:spPr/>
    </dgm:pt>
    <dgm:pt modelId="{5196D11F-B41E-4009-8A58-B93E124BCE23}" type="pres">
      <dgm:prSet presAssocID="{CB9DD23B-3F60-40AC-83BE-D5A2BF41FDF4}" presName="rootComposite" presStyleCnt="0"/>
      <dgm:spPr/>
    </dgm:pt>
    <dgm:pt modelId="{AC4BFB5A-2FC7-4380-BC58-E1D30D87D5A6}" type="pres">
      <dgm:prSet presAssocID="{CB9DD23B-3F60-40AC-83BE-D5A2BF41FDF4}" presName="rootText" presStyleLbl="node3" presStyleIdx="17" presStyleCnt="18" custScaleX="147563" custScaleY="278393" custLinFactNeighborX="21127" custLinFactNeighborY="72971">
        <dgm:presLayoutVars>
          <dgm:chPref val="3"/>
        </dgm:presLayoutVars>
      </dgm:prSet>
      <dgm:spPr/>
    </dgm:pt>
    <dgm:pt modelId="{8ADDB90B-769E-4343-806D-AB89B69A2A13}" type="pres">
      <dgm:prSet presAssocID="{CB9DD23B-3F60-40AC-83BE-D5A2BF41FDF4}" presName="rootConnector" presStyleLbl="node3" presStyleIdx="17" presStyleCnt="18"/>
      <dgm:spPr/>
    </dgm:pt>
    <dgm:pt modelId="{54CBB215-2D75-40DE-A1FF-E501FC2ECDDB}" type="pres">
      <dgm:prSet presAssocID="{CB9DD23B-3F60-40AC-83BE-D5A2BF41FDF4}" presName="hierChild4" presStyleCnt="0"/>
      <dgm:spPr/>
    </dgm:pt>
    <dgm:pt modelId="{CF0A8F98-509E-4A17-BA3E-FF121950B60C}" type="pres">
      <dgm:prSet presAssocID="{CB9DD23B-3F60-40AC-83BE-D5A2BF41FDF4}" presName="hierChild5" presStyleCnt="0"/>
      <dgm:spPr/>
    </dgm:pt>
    <dgm:pt modelId="{7B94EFF5-55B1-421B-A000-8F375B5E4C2C}" type="pres">
      <dgm:prSet presAssocID="{6ED410F6-41AA-48DC-82F8-BF02D97B8AC5}" presName="hierChild5" presStyleCnt="0"/>
      <dgm:spPr/>
    </dgm:pt>
    <dgm:pt modelId="{A6C795F3-336F-4045-AD74-6272A365F824}" type="pres">
      <dgm:prSet presAssocID="{D09117B3-8A25-414C-958D-EAEE0E5D455D}" presName="hierChild3" presStyleCnt="0"/>
      <dgm:spPr/>
    </dgm:pt>
  </dgm:ptLst>
  <dgm:cxnLst>
    <dgm:cxn modelId="{14ECAE02-C5B6-47D3-8C37-9B58657EC108}" type="presOf" srcId="{6FC28060-C909-4D44-BA68-86A4B4D22972}" destId="{C2EBE702-9720-4E51-8FC3-689E0A4192BE}" srcOrd="1" destOrd="0" presId="urn:microsoft.com/office/officeart/2005/8/layout/orgChart1#1"/>
    <dgm:cxn modelId="{E6A87604-BBFA-4F11-80C0-94AD2A18CFBA}" type="presOf" srcId="{6FC28060-C909-4D44-BA68-86A4B4D22972}" destId="{F1E0A8CC-B4E6-4517-ADEF-182D060442D8}" srcOrd="0" destOrd="0" presId="urn:microsoft.com/office/officeart/2005/8/layout/orgChart1#1"/>
    <dgm:cxn modelId="{582CB609-76BC-4EEE-9D9C-A99AA10FD635}" srcId="{B22F4AAA-9BB5-4093-A16E-72FF6A59BFA3}" destId="{5D4A3A74-7E85-4462-9CC4-004F654A90C0}" srcOrd="1" destOrd="0" parTransId="{79227369-964A-44CD-B45B-19A8E568F8D2}" sibTransId="{91612D80-3552-47C4-BDF7-CDCD44E7801B}"/>
    <dgm:cxn modelId="{D02B5A0D-0599-41D4-91EA-EA734DF16BDA}" srcId="{CF864A42-F40F-4CA3-8517-96F7C50C6EDD}" destId="{B3798384-A271-4183-9D35-1C8FB2C233C8}" srcOrd="3" destOrd="0" parTransId="{CF8809CC-CD5F-4D6E-906A-9129EAB71DF1}" sibTransId="{CEE20E90-217F-4B86-97A3-5A19F4D15966}"/>
    <dgm:cxn modelId="{CBA72F10-CE8E-45F2-AF00-F65F8327DE1E}" type="presOf" srcId="{2E901F8A-6E70-44A8-9D36-66C4148A39CC}" destId="{FBF70CF9-9A34-4EB0-9934-C00BC1BF5628}" srcOrd="0" destOrd="0" presId="urn:microsoft.com/office/officeart/2005/8/layout/orgChart1#1"/>
    <dgm:cxn modelId="{06983212-FC20-45A7-B6AC-2C49266D4F1C}" type="presOf" srcId="{90D9C372-EF84-490B-99D2-462A6FE4C440}" destId="{4BDD354D-8D4E-47EA-8CEF-CA928853B6C0}" srcOrd="0" destOrd="0" presId="urn:microsoft.com/office/officeart/2005/8/layout/orgChart1#1"/>
    <dgm:cxn modelId="{5AD23A14-2A39-41DD-85A5-ADBB9DA83AD8}" type="presOf" srcId="{7E3D84E9-AF0E-40FD-8C6F-E775091771D7}" destId="{9494504A-9003-4BAE-A862-3BCDF76E11BC}" srcOrd="0" destOrd="0" presId="urn:microsoft.com/office/officeart/2005/8/layout/orgChart1#1"/>
    <dgm:cxn modelId="{137D9914-36E9-41CC-8599-B4D2F1100BCA}" type="presOf" srcId="{CB9DD23B-3F60-40AC-83BE-D5A2BF41FDF4}" destId="{8ADDB90B-769E-4343-806D-AB89B69A2A13}" srcOrd="1" destOrd="0" presId="urn:microsoft.com/office/officeart/2005/8/layout/orgChart1#1"/>
    <dgm:cxn modelId="{B5911417-FFAA-43FA-9B94-4D3D1527D16C}" srcId="{D09117B3-8A25-414C-958D-EAEE0E5D455D}" destId="{70ED669A-6C27-4790-9A2B-A9EDAF0F75D0}" srcOrd="0" destOrd="0" parTransId="{876A49B1-C59A-4147-BBF5-C565A18173F4}" sibTransId="{AE6C95C9-8E1F-440E-B17B-7D17F598FCC1}"/>
    <dgm:cxn modelId="{C580AA17-0625-4C55-A101-DCBBD3F99C3F}" type="presOf" srcId="{1D0451C7-A75A-4927-8F57-A0E07E4036D4}" destId="{F495E0B8-FBBD-4B67-A99C-53A94E1B900D}" srcOrd="1" destOrd="0" presId="urn:microsoft.com/office/officeart/2005/8/layout/orgChart1#1"/>
    <dgm:cxn modelId="{97C61219-6F97-4468-AB90-A0CE35133C0E}" srcId="{B22F4AAA-9BB5-4093-A16E-72FF6A59BFA3}" destId="{6FC28060-C909-4D44-BA68-86A4B4D22972}" srcOrd="2" destOrd="0" parTransId="{C6FD0494-1FD6-4E99-9B76-E98C4684ADCD}" sibTransId="{09140D5F-941D-407E-AF4D-E7B621DAB55A}"/>
    <dgm:cxn modelId="{70BE911A-F225-4BFA-9CC6-37CAB0CBC0AC}" type="presOf" srcId="{5D4A3A74-7E85-4462-9CC4-004F654A90C0}" destId="{E9FAE881-3086-40C5-854E-19BC0149D8A2}" srcOrd="1" destOrd="0" presId="urn:microsoft.com/office/officeart/2005/8/layout/orgChart1#1"/>
    <dgm:cxn modelId="{DDC50626-C9B2-4230-8683-45C073E064BB}" type="presOf" srcId="{A19294BE-9B97-4C83-BCA9-B712C47C6322}" destId="{292B808A-E760-4D5C-B35E-FEDFFCA1BCBE}" srcOrd="1" destOrd="0" presId="urn:microsoft.com/office/officeart/2005/8/layout/orgChart1#1"/>
    <dgm:cxn modelId="{1E40F927-4620-4C73-98EF-5A70B91375E5}" srcId="{B22F4AAA-9BB5-4093-A16E-72FF6A59BFA3}" destId="{66801842-2AA9-4277-A79E-2D955CB1DDB4}" srcOrd="3" destOrd="0" parTransId="{26FCE066-56B4-40AC-8A37-32D1DB34FA7F}" sibTransId="{39285FEB-444D-4AED-BBD4-1C1B28D403ED}"/>
    <dgm:cxn modelId="{5FF04328-2099-4C5D-8367-A7D8E7B4C2E1}" type="presOf" srcId="{B0C709F3-2397-4E7E-8DF0-08E09E4C8ECC}" destId="{8017BBD3-55CC-4FD5-8F52-9FF68E1E1F4A}" srcOrd="0" destOrd="0" presId="urn:microsoft.com/office/officeart/2005/8/layout/orgChart1#1"/>
    <dgm:cxn modelId="{CF19D228-FEB2-4529-A2F2-810015778B66}" srcId="{CF864A42-F40F-4CA3-8517-96F7C50C6EDD}" destId="{0406C51F-B734-45DB-85F8-E29B3F58AFC1}" srcOrd="2" destOrd="0" parTransId="{93A00032-041C-4289-BB9E-E2A2275F10F7}" sibTransId="{66BC1606-5E1C-484B-90C6-26D04EB927EA}"/>
    <dgm:cxn modelId="{0A74AC29-6DCB-4F14-842D-AD1A44231B59}" type="presOf" srcId="{D71B3C6A-7C0F-4542-8E01-5D2BD01CAB87}" destId="{9AE0A99C-70E6-4CF3-A211-9DE4167D5E2A}" srcOrd="0" destOrd="0" presId="urn:microsoft.com/office/officeart/2005/8/layout/orgChart1#1"/>
    <dgm:cxn modelId="{5296142A-D45C-4AF3-8E4B-7BA8ABCBDBD2}" srcId="{69466AAE-741E-4EE8-9009-49AC9EC436CE}" destId="{B0C709F3-2397-4E7E-8DF0-08E09E4C8ECC}" srcOrd="0" destOrd="0" parTransId="{7E3D84E9-AF0E-40FD-8C6F-E775091771D7}" sibTransId="{B55402C2-FEAD-441B-AA91-F96D6A43A86B}"/>
    <dgm:cxn modelId="{8583E62B-0886-48B7-9168-61C7E4081B75}" type="presOf" srcId="{00560352-9679-4B9C-B6C5-DE11352D0CFD}" destId="{793D0694-A05C-40A9-902D-432648F25542}" srcOrd="0" destOrd="0" presId="urn:microsoft.com/office/officeart/2005/8/layout/orgChart1#1"/>
    <dgm:cxn modelId="{483F572C-3710-42BE-89F2-C7EE4CE07483}" srcId="{A19294BE-9B97-4C83-BCA9-B712C47C6322}" destId="{2E901F8A-6E70-44A8-9D36-66C4148A39CC}" srcOrd="0" destOrd="0" parTransId="{C59E112C-D6CA-4558-9B49-6CD715D5CD34}" sibTransId="{FC9C9D03-BE86-41D6-AE5F-68E13C2CCE39}"/>
    <dgm:cxn modelId="{F3491E2E-2255-48A7-85B6-4E6A2BDC711D}" srcId="{D09117B3-8A25-414C-958D-EAEE0E5D455D}" destId="{6ED410F6-41AA-48DC-82F8-BF02D97B8AC5}" srcOrd="5" destOrd="0" parTransId="{1765A3C4-783F-4902-9449-DA5F47FC72B0}" sibTransId="{9DB0A280-954E-4DFE-AA7F-3EBA6910D505}"/>
    <dgm:cxn modelId="{80716135-9303-428C-94F8-995E7DF0FCE7}" srcId="{D09117B3-8A25-414C-958D-EAEE0E5D455D}" destId="{CF864A42-F40F-4CA3-8517-96F7C50C6EDD}" srcOrd="1" destOrd="0" parTransId="{D71B3C6A-7C0F-4542-8E01-5D2BD01CAB87}" sibTransId="{21DBF4BA-26E3-4E00-A632-4902EB3D3461}"/>
    <dgm:cxn modelId="{0D891436-AF8C-475A-B612-92BBC518DAF0}" srcId="{B22F4AAA-9BB5-4093-A16E-72FF6A59BFA3}" destId="{B40CCD07-55FE-4A15-870B-C8EDA853CAE8}" srcOrd="5" destOrd="0" parTransId="{15420B23-E33C-4541-B24B-5C60F1E25A1B}" sibTransId="{773FAE51-CCF6-41B0-AEE6-22F6287CAD0A}"/>
    <dgm:cxn modelId="{321C4936-5536-45D6-86E5-92485492FB11}" srcId="{D09117B3-8A25-414C-958D-EAEE0E5D455D}" destId="{69466AAE-741E-4EE8-9009-49AC9EC436CE}" srcOrd="3" destOrd="0" parTransId="{E704BE68-CE7F-49BB-9B49-005361703D2A}" sibTransId="{F313DFB8-7103-4099-B80C-7CF2223CFA63}"/>
    <dgm:cxn modelId="{7959CC38-E729-49BA-8EEB-93087A59EAB3}" type="presOf" srcId="{B40CCD07-55FE-4A15-870B-C8EDA853CAE8}" destId="{46646F3B-5FC1-4B71-AFB3-3DA2EC476930}" srcOrd="1" destOrd="0" presId="urn:microsoft.com/office/officeart/2005/8/layout/orgChart1#1"/>
    <dgm:cxn modelId="{6D0DC63B-6756-426F-805B-8A8F52F84830}" type="presOf" srcId="{3D67F589-83E4-4A26-887C-00F58EA7C4ED}" destId="{F19FCEED-2C4F-48D3-B6AD-67CC7CEB9243}" srcOrd="0" destOrd="0" presId="urn:microsoft.com/office/officeart/2005/8/layout/orgChart1#1"/>
    <dgm:cxn modelId="{A062723E-9514-4CBB-B64A-87C9A8EC2BD6}" type="presOf" srcId="{96ACCA1E-017A-4505-ADD8-5F1256F3A683}" destId="{6F148DDA-EAC6-47A3-9F15-02FAB37C223D}" srcOrd="0" destOrd="0" presId="urn:microsoft.com/office/officeart/2005/8/layout/orgChart1#1"/>
    <dgm:cxn modelId="{6A5A7F3E-4DC2-4D04-BCA1-655E46F3D2DF}" srcId="{D09117B3-8A25-414C-958D-EAEE0E5D455D}" destId="{B22F4AAA-9BB5-4093-A16E-72FF6A59BFA3}" srcOrd="2" destOrd="0" parTransId="{7CD68493-CF4B-4343-BF2D-95B542547CA2}" sibTransId="{503E38BA-FE77-4790-8382-50B33E2ADE8B}"/>
    <dgm:cxn modelId="{85F2105F-F16B-436B-BC9A-9CEB3A0389EA}" type="presOf" srcId="{C609F36E-0C99-4B6D-A5A4-B884EDCCEF09}" destId="{1865CEAE-713E-4310-8A64-B0391735A861}" srcOrd="0" destOrd="0" presId="urn:microsoft.com/office/officeart/2005/8/layout/orgChart1#1"/>
    <dgm:cxn modelId="{BA922942-EB9E-41D3-93BA-C9DD7EDD9CE9}" type="presOf" srcId="{D09117B3-8A25-414C-958D-EAEE0E5D455D}" destId="{5820C64C-EAA0-43FD-B8AA-5814391FCACF}" srcOrd="1" destOrd="0" presId="urn:microsoft.com/office/officeart/2005/8/layout/orgChart1#1"/>
    <dgm:cxn modelId="{9BF0FD42-4B5E-423B-8B37-232DA642D428}" srcId="{CF864A42-F40F-4CA3-8517-96F7C50C6EDD}" destId="{1D0451C7-A75A-4927-8F57-A0E07E4036D4}" srcOrd="0" destOrd="0" parTransId="{3897376D-88EF-4AA8-B764-F0B2DC146CB5}" sibTransId="{FB6F3CC1-AA1C-4B27-83BF-6D9D2C949463}"/>
    <dgm:cxn modelId="{34720F43-4B1B-4336-81CF-7BAB5C7D73FE}" srcId="{6ED410F6-41AA-48DC-82F8-BF02D97B8AC5}" destId="{CB9DD23B-3F60-40AC-83BE-D5A2BF41FDF4}" srcOrd="1" destOrd="0" parTransId="{FABD1EDF-C0B5-426C-B5DB-07C52ACE7777}" sibTransId="{90A78366-1935-4AFE-AF43-E3BC5E5BB17D}"/>
    <dgm:cxn modelId="{0DA0FE63-AA29-4CED-8DF2-BC73E417F9A4}" type="presOf" srcId="{5D4A3A74-7E85-4462-9CC4-004F654A90C0}" destId="{C04CE014-9894-4FDD-AD0C-4783847ECF3F}" srcOrd="0" destOrd="0" presId="urn:microsoft.com/office/officeart/2005/8/layout/orgChart1#1"/>
    <dgm:cxn modelId="{B9AE1944-216F-4958-B50B-E88B34E37503}" type="presOf" srcId="{59F5EDDC-AE8D-41AB-A248-31078F1D3AE9}" destId="{7C5D0AAF-D849-4000-A8FD-82714E2B5685}" srcOrd="0" destOrd="0" presId="urn:microsoft.com/office/officeart/2005/8/layout/orgChart1#1"/>
    <dgm:cxn modelId="{253E1C48-2B94-4E00-8714-749DDDC02DA6}" type="presOf" srcId="{69466AAE-741E-4EE8-9009-49AC9EC436CE}" destId="{1C005089-1EE2-455B-AA9B-00DE7560FE12}" srcOrd="0" destOrd="0" presId="urn:microsoft.com/office/officeart/2005/8/layout/orgChart1#1"/>
    <dgm:cxn modelId="{F5DF3E68-1ABA-4E5E-B90F-F0C05E8EE2C8}" type="presOf" srcId="{6ED410F6-41AA-48DC-82F8-BF02D97B8AC5}" destId="{772B8149-D463-4153-AD36-26A98D63633E}" srcOrd="0" destOrd="0" presId="urn:microsoft.com/office/officeart/2005/8/layout/orgChart1#1"/>
    <dgm:cxn modelId="{B6479B48-7EB8-486F-AE04-A4C96A3EE40D}" type="presOf" srcId="{B22F4AAA-9BB5-4093-A16E-72FF6A59BFA3}" destId="{067DF524-E486-4217-9384-2710B71302D9}" srcOrd="1" destOrd="0" presId="urn:microsoft.com/office/officeart/2005/8/layout/orgChart1#1"/>
    <dgm:cxn modelId="{2AD9E448-89A8-4E90-B904-67576BB21CAA}" type="presOf" srcId="{B4333C55-4DBA-444F-9750-170708021306}" destId="{7B399C0E-0131-4515-B571-3CB732A8B0E9}" srcOrd="0" destOrd="0" presId="urn:microsoft.com/office/officeart/2005/8/layout/orgChart1#1"/>
    <dgm:cxn modelId="{69501549-B7F3-4BF1-A36E-3730728FCE9C}" type="presOf" srcId="{3897376D-88EF-4AA8-B764-F0B2DC146CB5}" destId="{37610011-A793-4135-A102-2FA2DE95049A}" srcOrd="0" destOrd="0" presId="urn:microsoft.com/office/officeart/2005/8/layout/orgChart1#1"/>
    <dgm:cxn modelId="{58E7D86A-BF50-4520-AD74-6BB31A2D3858}" type="presOf" srcId="{79227369-964A-44CD-B45B-19A8E568F8D2}" destId="{C87960DD-9E11-45C5-9705-235DA957EA86}" srcOrd="0" destOrd="0" presId="urn:microsoft.com/office/officeart/2005/8/layout/orgChart1#1"/>
    <dgm:cxn modelId="{4971A76C-DA3C-4790-921C-05EC1B906E5E}" type="presOf" srcId="{E704BE68-CE7F-49BB-9B49-005361703D2A}" destId="{6A4523AE-99A4-4843-9FB6-19C423D70770}" srcOrd="0" destOrd="0" presId="urn:microsoft.com/office/officeart/2005/8/layout/orgChart1#1"/>
    <dgm:cxn modelId="{C77D954E-A17C-4679-8971-8118C870EEA2}" type="presOf" srcId="{66801842-2AA9-4277-A79E-2D955CB1DDB4}" destId="{D27308B8-9511-419C-83AF-EC51B646A1F0}" srcOrd="0" destOrd="0" presId="urn:microsoft.com/office/officeart/2005/8/layout/orgChart1#1"/>
    <dgm:cxn modelId="{7109CB4E-8EF0-4DC5-AB8E-F60A91F89D7C}" type="presOf" srcId="{26FCE066-56B4-40AC-8A37-32D1DB34FA7F}" destId="{648597F2-D925-4D53-9511-7545623E8FB8}" srcOrd="0" destOrd="0" presId="urn:microsoft.com/office/officeart/2005/8/layout/orgChart1#1"/>
    <dgm:cxn modelId="{3B43734F-9BDD-4EAA-B3F4-9133B8F3A58A}" srcId="{70ED669A-6C27-4790-9A2B-A9EDAF0F75D0}" destId="{12085388-75E2-440A-BAE6-90EE225D0F47}" srcOrd="0" destOrd="0" parTransId="{A7639D1E-A525-4083-85E5-3F651CA6DEBE}" sibTransId="{48BE2B07-759A-4FB0-9854-8083B236E279}"/>
    <dgm:cxn modelId="{0EFCC84F-D8DA-44E4-AEB6-3D42AB2F0576}" type="presOf" srcId="{C59E112C-D6CA-4558-9B49-6CD715D5CD34}" destId="{97E0DDC5-8D6A-4BB0-B578-7E73E3ECF2B3}" srcOrd="0" destOrd="0" presId="urn:microsoft.com/office/officeart/2005/8/layout/orgChart1#1"/>
    <dgm:cxn modelId="{2DF86E52-5AEB-4C56-8600-21906A1BCD6B}" srcId="{00560352-9679-4B9C-B6C5-DE11352D0CFD}" destId="{D09117B3-8A25-414C-958D-EAEE0E5D455D}" srcOrd="0" destOrd="0" parTransId="{E9DF4953-B7BB-4A35-AAA5-729A085D1C67}" sibTransId="{61507DB1-9210-4F42-BB3F-3B6384C7721D}"/>
    <dgm:cxn modelId="{35AE6275-0F99-4DA8-84A2-5F7F0726D767}" type="presOf" srcId="{B0C709F3-2397-4E7E-8DF0-08E09E4C8ECC}" destId="{78ECC38E-2BEF-44CB-878A-B2A2E5B7DC8E}" srcOrd="1" destOrd="0" presId="urn:microsoft.com/office/officeart/2005/8/layout/orgChart1#1"/>
    <dgm:cxn modelId="{A892EE7A-07EC-43E7-B345-E8879C68C669}" type="presOf" srcId="{A19294BE-9B97-4C83-BCA9-B712C47C6322}" destId="{85593817-2C42-4114-BBD0-4263B26760ED}" srcOrd="0" destOrd="0" presId="urn:microsoft.com/office/officeart/2005/8/layout/orgChart1#1"/>
    <dgm:cxn modelId="{67955A7C-D542-445D-BA74-C71E01756095}" type="presOf" srcId="{CCEEFBEF-3AE1-45E2-9D67-EC8B0D0F8CA6}" destId="{E11E03E8-EC17-4DE5-BB3E-B770AD949936}" srcOrd="1" destOrd="0" presId="urn:microsoft.com/office/officeart/2005/8/layout/orgChart1#1"/>
    <dgm:cxn modelId="{9EF2A07E-333D-496D-976D-611CD09B0A4A}" type="presOf" srcId="{83F898F3-C937-4040-856F-1C200702FA8E}" destId="{651859B5-1CE0-4BF5-9811-3907315CB714}" srcOrd="1" destOrd="0" presId="urn:microsoft.com/office/officeart/2005/8/layout/orgChart1#1"/>
    <dgm:cxn modelId="{06FCCC82-0025-44D1-9F61-B92F52A99210}" type="presOf" srcId="{CCEEFBEF-3AE1-45E2-9D67-EC8B0D0F8CA6}" destId="{571B1E74-8EFF-4799-A0CA-921BB0EDE335}" srcOrd="0" destOrd="0" presId="urn:microsoft.com/office/officeart/2005/8/layout/orgChart1#1"/>
    <dgm:cxn modelId="{87EA6083-9612-411A-A101-68206111EDF4}" type="presOf" srcId="{CB9DD23B-3F60-40AC-83BE-D5A2BF41FDF4}" destId="{AC4BFB5A-2FC7-4380-BC58-E1D30D87D5A6}" srcOrd="0" destOrd="0" presId="urn:microsoft.com/office/officeart/2005/8/layout/orgChart1#1"/>
    <dgm:cxn modelId="{6DDC8E84-B49B-4696-9EC6-4EB1B237D0F1}" type="presOf" srcId="{CF864A42-F40F-4CA3-8517-96F7C50C6EDD}" destId="{357ABF11-7A93-4F1D-B9A9-324114E55431}" srcOrd="1" destOrd="0" presId="urn:microsoft.com/office/officeart/2005/8/layout/orgChart1#1"/>
    <dgm:cxn modelId="{E4770985-F112-4089-8B76-67CA6705D3F5}" type="presOf" srcId="{12085388-75E2-440A-BAE6-90EE225D0F47}" destId="{BEB1C227-B1FD-4642-89D6-26C93D90B7B1}" srcOrd="0" destOrd="0" presId="urn:microsoft.com/office/officeart/2005/8/layout/orgChart1#1"/>
    <dgm:cxn modelId="{422E628A-6481-4701-8F96-197EAEF5A2E1}" type="presOf" srcId="{69466AAE-741E-4EE8-9009-49AC9EC436CE}" destId="{E1335E81-A501-43E8-B5A0-980DE4C1D62D}" srcOrd="1" destOrd="0" presId="urn:microsoft.com/office/officeart/2005/8/layout/orgChart1#1"/>
    <dgm:cxn modelId="{AB5EC08F-9EBF-44A5-B7E7-83D11267CC3C}" srcId="{B22F4AAA-9BB5-4093-A16E-72FF6A59BFA3}" destId="{2E5A9741-F033-4548-BD8B-5979BC7DB0B1}" srcOrd="4" destOrd="0" parTransId="{3D67F589-83E4-4A26-887C-00F58EA7C4ED}" sibTransId="{B571637F-2479-4B86-8C37-CE20C882CB13}"/>
    <dgm:cxn modelId="{5374C191-4007-4845-AB64-337B6171B5C0}" type="presOf" srcId="{15420B23-E33C-4541-B24B-5C60F1E25A1B}" destId="{83D63694-298A-47FB-9DA3-429CE5F95471}" srcOrd="0" destOrd="0" presId="urn:microsoft.com/office/officeart/2005/8/layout/orgChart1#1"/>
    <dgm:cxn modelId="{A4702F94-40BB-47A7-A7CE-19F2975610B9}" type="presOf" srcId="{1765A3C4-783F-4902-9449-DA5F47FC72B0}" destId="{AB2C4321-119E-4853-B606-D8403BD2887F}" srcOrd="0" destOrd="0" presId="urn:microsoft.com/office/officeart/2005/8/layout/orgChart1#1"/>
    <dgm:cxn modelId="{90736F98-BC57-419C-8065-6262217DE4D6}" type="presOf" srcId="{0406C51F-B734-45DB-85F8-E29B3F58AFC1}" destId="{FE7E6109-9FA1-4972-A6C7-7C63E817F9CA}" srcOrd="0" destOrd="0" presId="urn:microsoft.com/office/officeart/2005/8/layout/orgChart1#1"/>
    <dgm:cxn modelId="{F8417799-C650-422B-8A8C-B98FF31F2FF4}" type="presOf" srcId="{720F4B26-8A6C-43F2-BF31-2313088D5FAC}" destId="{387737B0-937A-49DA-A79B-EB52D1A35BC3}" srcOrd="0" destOrd="0" presId="urn:microsoft.com/office/officeart/2005/8/layout/orgChart1#1"/>
    <dgm:cxn modelId="{7C104E9B-4730-4B6D-A5C0-757922370EF4}" type="presOf" srcId="{C66F3B5E-8C70-43A7-AF1D-54037C4876FB}" destId="{B5C1C37E-F322-4E2A-89E6-1631471500F2}" srcOrd="0" destOrd="0" presId="urn:microsoft.com/office/officeart/2005/8/layout/orgChart1#1"/>
    <dgm:cxn modelId="{5EE4629D-54C1-48D5-A49E-E26254DCA300}" type="presOf" srcId="{2E5A9741-F033-4548-BD8B-5979BC7DB0B1}" destId="{D09A0E1D-F675-4B65-B7F1-0BF5CC481055}" srcOrd="0" destOrd="0" presId="urn:microsoft.com/office/officeart/2005/8/layout/orgChart1#1"/>
    <dgm:cxn modelId="{AF86CEAC-1E4F-49AA-86F2-35A2EEB6B789}" type="presOf" srcId="{2E901F8A-6E70-44A8-9D36-66C4148A39CC}" destId="{76BA0962-7226-4A6B-930B-4F8A2DA9013D}" srcOrd="1" destOrd="0" presId="urn:microsoft.com/office/officeart/2005/8/layout/orgChart1#1"/>
    <dgm:cxn modelId="{DF1A87AF-036C-4C27-8942-23AA7693BC38}" type="presOf" srcId="{D09117B3-8A25-414C-958D-EAEE0E5D455D}" destId="{DFDE18C6-09B8-424B-9AA1-B3FAF64DF7B7}" srcOrd="0" destOrd="0" presId="urn:microsoft.com/office/officeart/2005/8/layout/orgChart1#1"/>
    <dgm:cxn modelId="{C12A68B1-B609-4E39-B888-E2CFB28887D0}" type="presOf" srcId="{1D0451C7-A75A-4927-8F57-A0E07E4036D4}" destId="{0DA5BB03-0B2B-48A1-8A72-D916847AA570}" srcOrd="0" destOrd="0" presId="urn:microsoft.com/office/officeart/2005/8/layout/orgChart1#1"/>
    <dgm:cxn modelId="{BA72D0B5-C103-4B73-9842-ADB12065EACE}" type="presOf" srcId="{CF8809CC-CD5F-4D6E-906A-9129EAB71DF1}" destId="{09B8294B-C3F3-4160-9E07-CE7E49ECD1B0}" srcOrd="0" destOrd="0" presId="urn:microsoft.com/office/officeart/2005/8/layout/orgChart1#1"/>
    <dgm:cxn modelId="{ACE641B9-4620-47C4-BB9D-69896174949A}" type="presOf" srcId="{66801842-2AA9-4277-A79E-2D955CB1DDB4}" destId="{CE7E6889-1514-43E6-8B95-8526D0503648}" srcOrd="1" destOrd="0" presId="urn:microsoft.com/office/officeart/2005/8/layout/orgChart1#1"/>
    <dgm:cxn modelId="{169BC3BA-3CDC-4F2D-B078-7A970AA50865}" srcId="{CF864A42-F40F-4CA3-8517-96F7C50C6EDD}" destId="{59F5EDDC-AE8D-41AB-A248-31078F1D3AE9}" srcOrd="1" destOrd="0" parTransId="{78DEC69D-8B35-43CE-AA1C-A396D58CBBBC}" sibTransId="{C6FC440A-4632-4565-8E8E-9DB54D4884C4}"/>
    <dgm:cxn modelId="{EDFED9BA-114C-488A-8C0B-A2CF53DFA510}" type="presOf" srcId="{C66F3B5E-8C70-43A7-AF1D-54037C4876FB}" destId="{9A2C3856-75B3-4EB3-BA16-2FF4C2DD5CC8}" srcOrd="1" destOrd="0" presId="urn:microsoft.com/office/officeart/2005/8/layout/orgChart1#1"/>
    <dgm:cxn modelId="{BAEB1DBC-7017-4402-A44E-B0529E3F6880}" srcId="{D09117B3-8A25-414C-958D-EAEE0E5D455D}" destId="{A19294BE-9B97-4C83-BCA9-B712C47C6322}" srcOrd="4" destOrd="0" parTransId="{605E630B-3E8E-4097-81C4-EF13F3D09BBC}" sibTransId="{6E314257-1A2B-49E9-8DBB-44C3E8B227B8}"/>
    <dgm:cxn modelId="{171E2CBC-6EC5-424C-BD1A-F91FFC7D347A}" type="presOf" srcId="{83F898F3-C937-4040-856F-1C200702FA8E}" destId="{4B287CC6-0A33-40EC-8205-1EA3BBBD0F8F}" srcOrd="0" destOrd="0" presId="urn:microsoft.com/office/officeart/2005/8/layout/orgChart1#1"/>
    <dgm:cxn modelId="{D7D243BC-01B6-4D90-979C-4E0EF5FFABAF}" type="presOf" srcId="{15F13BAB-34BC-4698-8B16-7B692DF32DDA}" destId="{52227392-0D43-4583-94D0-E6A5DB3CECE9}" srcOrd="0" destOrd="0" presId="urn:microsoft.com/office/officeart/2005/8/layout/orgChart1#1"/>
    <dgm:cxn modelId="{B91A57BC-0BAD-473A-A761-A94CF33C6D2F}" type="presOf" srcId="{6ED410F6-41AA-48DC-82F8-BF02D97B8AC5}" destId="{5A993D95-E999-46C6-A7FB-EBC7409E95C8}" srcOrd="1" destOrd="0" presId="urn:microsoft.com/office/officeart/2005/8/layout/orgChart1#1"/>
    <dgm:cxn modelId="{C3267DBD-CB8C-4A7D-8B5B-3CB8FF19E256}" srcId="{70ED669A-6C27-4790-9A2B-A9EDAF0F75D0}" destId="{B4333C55-4DBA-444F-9750-170708021306}" srcOrd="1" destOrd="0" parTransId="{96ACCA1E-017A-4505-ADD8-5F1256F3A683}" sibTransId="{B19DC734-B690-4488-97B1-6F47AEFE5517}"/>
    <dgm:cxn modelId="{AE5E39BE-BDC2-447E-88E0-BF5A24497FBF}" type="presOf" srcId="{90D9C372-EF84-490B-99D2-462A6FE4C440}" destId="{5881E1CF-7609-467D-911F-966F6208D494}" srcOrd="1" destOrd="0" presId="urn:microsoft.com/office/officeart/2005/8/layout/orgChart1#1"/>
    <dgm:cxn modelId="{EAA5B6C3-A58C-4BB5-AFD1-E22FC8B50BD1}" srcId="{6ED410F6-41AA-48DC-82F8-BF02D97B8AC5}" destId="{C66F3B5E-8C70-43A7-AF1D-54037C4876FB}" srcOrd="0" destOrd="0" parTransId="{720F4B26-8A6C-43F2-BF31-2313088D5FAC}" sibTransId="{F31BD4BE-0031-494E-99B5-88A238B42D3B}"/>
    <dgm:cxn modelId="{8E2A62C6-56BA-401D-99A5-B67E63FD9053}" type="presOf" srcId="{0406C51F-B734-45DB-85F8-E29B3F58AFC1}" destId="{37DE4277-3E37-4229-A986-009886321CFC}" srcOrd="1" destOrd="0" presId="urn:microsoft.com/office/officeart/2005/8/layout/orgChart1#1"/>
    <dgm:cxn modelId="{011C7BC8-2AC9-4B9C-A9A0-1BC3B8813AE5}" type="presOf" srcId="{93A00032-041C-4289-BB9E-E2A2275F10F7}" destId="{DC076440-4E19-439C-8D21-94A58E30C819}" srcOrd="0" destOrd="0" presId="urn:microsoft.com/office/officeart/2005/8/layout/orgChart1#1"/>
    <dgm:cxn modelId="{60158ECC-0338-4969-8E41-58F34E4843D5}" type="presOf" srcId="{B22F4AAA-9BB5-4093-A16E-72FF6A59BFA3}" destId="{F34910DE-7AE0-46E2-9A58-340F34872E28}" srcOrd="0" destOrd="0" presId="urn:microsoft.com/office/officeart/2005/8/layout/orgChart1#1"/>
    <dgm:cxn modelId="{CBE1D3CC-3D26-4058-AEE2-98F0C8A91F53}" type="presOf" srcId="{78DEC69D-8B35-43CE-AA1C-A396D58CBBBC}" destId="{39F79654-BA0C-4ABE-A332-BABFF3804BF3}" srcOrd="0" destOrd="0" presId="urn:microsoft.com/office/officeart/2005/8/layout/orgChart1#1"/>
    <dgm:cxn modelId="{60429ECD-D39F-4C11-8136-3F1F03CA6DC6}" type="presOf" srcId="{C6FD0494-1FD6-4E99-9B76-E98C4684ADCD}" destId="{47748489-3BBE-4BFF-8C04-24254538140B}" srcOrd="0" destOrd="0" presId="urn:microsoft.com/office/officeart/2005/8/layout/orgChart1#1"/>
    <dgm:cxn modelId="{107F8ECE-0040-4E98-A386-B325BD9C8E8F}" srcId="{69466AAE-741E-4EE8-9009-49AC9EC436CE}" destId="{83F898F3-C937-4040-856F-1C200702FA8E}" srcOrd="2" destOrd="0" parTransId="{C609F36E-0C99-4B6D-A5A4-B884EDCCEF09}" sibTransId="{304E5C96-598A-4C25-A4D0-01637ED7DA2E}"/>
    <dgm:cxn modelId="{D4C0BCCE-5D2B-4AE0-8BC0-90F9AEFDEEF9}" type="presOf" srcId="{12085388-75E2-440A-BAE6-90EE225D0F47}" destId="{72FFE271-8AB3-4BF1-97F6-ACBCE59E860A}" srcOrd="1" destOrd="0" presId="urn:microsoft.com/office/officeart/2005/8/layout/orgChart1#1"/>
    <dgm:cxn modelId="{DA26E2CE-A42C-4372-B8F2-9151904211EA}" type="presOf" srcId="{B3798384-A271-4183-9D35-1C8FB2C233C8}" destId="{48CFDE20-2172-45AF-90E1-9C1B966FEA30}" srcOrd="0" destOrd="0" presId="urn:microsoft.com/office/officeart/2005/8/layout/orgChart1#1"/>
    <dgm:cxn modelId="{C033A2D4-8200-4ABB-BAB2-8F990A624351}" srcId="{69466AAE-741E-4EE8-9009-49AC9EC436CE}" destId="{90D9C372-EF84-490B-99D2-462A6FE4C440}" srcOrd="1" destOrd="0" parTransId="{ED967725-DF1A-40A0-8F65-75F85A18EAE1}" sibTransId="{5E29039B-8833-4A43-9A1F-8AF1F7004492}"/>
    <dgm:cxn modelId="{8EB6C9DA-92AA-4F45-B71D-5BBA3B0C11A6}" type="presOf" srcId="{A7639D1E-A525-4083-85E5-3F651CA6DEBE}" destId="{4082F9DF-92B2-4DB2-AE9E-DB5318CD5DFB}" srcOrd="0" destOrd="0" presId="urn:microsoft.com/office/officeart/2005/8/layout/orgChart1#1"/>
    <dgm:cxn modelId="{167E44DB-5970-42D9-BAA1-6D77101D08C6}" type="presOf" srcId="{B40CCD07-55FE-4A15-870B-C8EDA853CAE8}" destId="{AED6BC30-5C52-484B-89EF-16A62E497291}" srcOrd="0" destOrd="0" presId="urn:microsoft.com/office/officeart/2005/8/layout/orgChart1#1"/>
    <dgm:cxn modelId="{394BAEDB-1BAE-4E6F-8A34-BB9D8019C4B1}" type="presOf" srcId="{B3798384-A271-4183-9D35-1C8FB2C233C8}" destId="{12D039F5-1F6F-4C2B-BF18-8AE075E14368}" srcOrd="1" destOrd="0" presId="urn:microsoft.com/office/officeart/2005/8/layout/orgChart1#1"/>
    <dgm:cxn modelId="{6FDE09DE-9762-4EE1-BE3C-4CAAA7B00FAB}" type="presOf" srcId="{59F5EDDC-AE8D-41AB-A248-31078F1D3AE9}" destId="{E154B285-9238-466D-95FF-89BE6A991D4F}" srcOrd="1" destOrd="0" presId="urn:microsoft.com/office/officeart/2005/8/layout/orgChart1#1"/>
    <dgm:cxn modelId="{2F5CE3E1-5E74-4BC2-9180-0665092E0C70}" type="presOf" srcId="{B4333C55-4DBA-444F-9750-170708021306}" destId="{088C8BC6-5218-4F2F-BE38-337F52186ACC}" srcOrd="1" destOrd="0" presId="urn:microsoft.com/office/officeart/2005/8/layout/orgChart1#1"/>
    <dgm:cxn modelId="{C10271E4-CC7A-45F6-B4E6-92916B0D6104}" type="presOf" srcId="{70ED669A-6C27-4790-9A2B-A9EDAF0F75D0}" destId="{F2E87965-30A6-4E58-821A-3C691977377C}" srcOrd="1" destOrd="0" presId="urn:microsoft.com/office/officeart/2005/8/layout/orgChart1#1"/>
    <dgm:cxn modelId="{983970E7-1876-4220-B02F-CA7FEA40AE11}" type="presOf" srcId="{70ED669A-6C27-4790-9A2B-A9EDAF0F75D0}" destId="{674688DC-4EAF-41EC-B236-D4EAB93AAD5E}" srcOrd="0" destOrd="0" presId="urn:microsoft.com/office/officeart/2005/8/layout/orgChart1#1"/>
    <dgm:cxn modelId="{428261EA-F85F-4509-B17C-B8A2F6CF9BD1}" type="presOf" srcId="{605E630B-3E8E-4097-81C4-EF13F3D09BBC}" destId="{24B63D21-17B2-455A-9E72-3214F4CA47CD}" srcOrd="0" destOrd="0" presId="urn:microsoft.com/office/officeart/2005/8/layout/orgChart1#1"/>
    <dgm:cxn modelId="{E22FE5EB-4DCE-4431-B41A-EBF391B7C9F5}" type="presOf" srcId="{ED967725-DF1A-40A0-8F65-75F85A18EAE1}" destId="{E835C9F4-0442-47F9-964A-E9736380311D}" srcOrd="0" destOrd="0" presId="urn:microsoft.com/office/officeart/2005/8/layout/orgChart1#1"/>
    <dgm:cxn modelId="{437620ED-73E9-454D-919D-BBF8891A474B}" srcId="{B22F4AAA-9BB5-4093-A16E-72FF6A59BFA3}" destId="{CCEEFBEF-3AE1-45E2-9D67-EC8B0D0F8CA6}" srcOrd="0" destOrd="0" parTransId="{15F13BAB-34BC-4698-8B16-7B692DF32DDA}" sibTransId="{8E03F298-409E-4E9C-82C3-21C548F69E9F}"/>
    <dgm:cxn modelId="{001B78ED-D8F0-4A18-9958-122F57C73F61}" type="presOf" srcId="{CF864A42-F40F-4CA3-8517-96F7C50C6EDD}" destId="{EA2C37D6-6F50-4043-939B-D64FB101EDE6}" srcOrd="0" destOrd="0" presId="urn:microsoft.com/office/officeart/2005/8/layout/orgChart1#1"/>
    <dgm:cxn modelId="{CAC093F1-7CFE-4216-8E9D-BF989C702145}" type="presOf" srcId="{2E5A9741-F033-4548-BD8B-5979BC7DB0B1}" destId="{1BBA90BD-B90C-4F69-B552-DFE5DC47F84D}" srcOrd="1" destOrd="0" presId="urn:microsoft.com/office/officeart/2005/8/layout/orgChart1#1"/>
    <dgm:cxn modelId="{4B121BF6-10EF-40A0-9C06-F13B9388A98F}" type="presOf" srcId="{876A49B1-C59A-4147-BBF5-C565A18173F4}" destId="{D18B3C94-86D9-4F37-BE39-0E8491112706}" srcOrd="0" destOrd="0" presId="urn:microsoft.com/office/officeart/2005/8/layout/orgChart1#1"/>
    <dgm:cxn modelId="{210B2AFB-BE89-4D39-903A-CEA2CB80EEB6}" type="presOf" srcId="{FABD1EDF-C0B5-426C-B5DB-07C52ACE7777}" destId="{8DD46CCC-2562-4859-B162-29934E9F3691}" srcOrd="0" destOrd="0" presId="urn:microsoft.com/office/officeart/2005/8/layout/orgChart1#1"/>
    <dgm:cxn modelId="{E9AA07FF-8345-44C0-ADA7-14C485F3CDF7}" type="presOf" srcId="{7CD68493-CF4B-4343-BF2D-95B542547CA2}" destId="{5C3C905D-5616-4BFD-B4B7-ACF565B66FCE}" srcOrd="0" destOrd="0" presId="urn:microsoft.com/office/officeart/2005/8/layout/orgChart1#1"/>
    <dgm:cxn modelId="{7E5C90A0-F526-48EF-AC93-C04858D73ADC}" type="presParOf" srcId="{793D0694-A05C-40A9-902D-432648F25542}" destId="{B493F6EC-C712-47FA-91E0-EB44DD6565A5}" srcOrd="0" destOrd="0" presId="urn:microsoft.com/office/officeart/2005/8/layout/orgChart1#1"/>
    <dgm:cxn modelId="{581A7398-48C5-49A4-8F26-46086D8E5C0B}" type="presParOf" srcId="{B493F6EC-C712-47FA-91E0-EB44DD6565A5}" destId="{E991BB7B-7DE0-4755-B798-5449615E97EC}" srcOrd="0" destOrd="0" presId="urn:microsoft.com/office/officeart/2005/8/layout/orgChart1#1"/>
    <dgm:cxn modelId="{034EA9E1-1090-4B9C-8F5F-D876C1F40BC3}" type="presParOf" srcId="{E991BB7B-7DE0-4755-B798-5449615E97EC}" destId="{DFDE18C6-09B8-424B-9AA1-B3FAF64DF7B7}" srcOrd="0" destOrd="0" presId="urn:microsoft.com/office/officeart/2005/8/layout/orgChart1#1"/>
    <dgm:cxn modelId="{E3614363-0FB5-4838-80FC-29559019E6D5}" type="presParOf" srcId="{E991BB7B-7DE0-4755-B798-5449615E97EC}" destId="{5820C64C-EAA0-43FD-B8AA-5814391FCACF}" srcOrd="1" destOrd="0" presId="urn:microsoft.com/office/officeart/2005/8/layout/orgChart1#1"/>
    <dgm:cxn modelId="{F32D9FB8-C3E6-4250-B04C-9C41EE637D8F}" type="presParOf" srcId="{B493F6EC-C712-47FA-91E0-EB44DD6565A5}" destId="{376D9500-F722-48D1-871B-72674B4260AF}" srcOrd="1" destOrd="0" presId="urn:microsoft.com/office/officeart/2005/8/layout/orgChart1#1"/>
    <dgm:cxn modelId="{00255321-2591-4A05-8985-E2B388FCC0E3}" type="presParOf" srcId="{376D9500-F722-48D1-871B-72674B4260AF}" destId="{D18B3C94-86D9-4F37-BE39-0E8491112706}" srcOrd="0" destOrd="0" presId="urn:microsoft.com/office/officeart/2005/8/layout/orgChart1#1"/>
    <dgm:cxn modelId="{C4A566F5-8E80-44DB-A3E3-D89AD9D1DC88}" type="presParOf" srcId="{376D9500-F722-48D1-871B-72674B4260AF}" destId="{7A46B064-8F9A-40C7-B637-3A9928B6EA85}" srcOrd="1" destOrd="0" presId="urn:microsoft.com/office/officeart/2005/8/layout/orgChart1#1"/>
    <dgm:cxn modelId="{0CE88E79-13EA-4DA2-B7B6-32963573FEDC}" type="presParOf" srcId="{7A46B064-8F9A-40C7-B637-3A9928B6EA85}" destId="{3F1C2EC8-86B2-4236-8A81-1BA4B89ABF65}" srcOrd="0" destOrd="0" presId="urn:microsoft.com/office/officeart/2005/8/layout/orgChart1#1"/>
    <dgm:cxn modelId="{F632238A-3E14-42D2-8538-C1546315B9C7}" type="presParOf" srcId="{3F1C2EC8-86B2-4236-8A81-1BA4B89ABF65}" destId="{674688DC-4EAF-41EC-B236-D4EAB93AAD5E}" srcOrd="0" destOrd="0" presId="urn:microsoft.com/office/officeart/2005/8/layout/orgChart1#1"/>
    <dgm:cxn modelId="{B4EF0F26-39CB-4BD6-BBA3-30A31C546CB4}" type="presParOf" srcId="{3F1C2EC8-86B2-4236-8A81-1BA4B89ABF65}" destId="{F2E87965-30A6-4E58-821A-3C691977377C}" srcOrd="1" destOrd="0" presId="urn:microsoft.com/office/officeart/2005/8/layout/orgChart1#1"/>
    <dgm:cxn modelId="{EC93200C-EC32-4B48-ACAF-D9C75BE9145F}" type="presParOf" srcId="{7A46B064-8F9A-40C7-B637-3A9928B6EA85}" destId="{B3ECC6E8-5AA4-4AA8-8D59-AFB5ACD61C58}" srcOrd="1" destOrd="0" presId="urn:microsoft.com/office/officeart/2005/8/layout/orgChart1#1"/>
    <dgm:cxn modelId="{5B38CC61-BB53-4470-8683-F1E76CD35CA5}" type="presParOf" srcId="{B3ECC6E8-5AA4-4AA8-8D59-AFB5ACD61C58}" destId="{4082F9DF-92B2-4DB2-AE9E-DB5318CD5DFB}" srcOrd="0" destOrd="0" presId="urn:microsoft.com/office/officeart/2005/8/layout/orgChart1#1"/>
    <dgm:cxn modelId="{496F8DC2-DD77-40C4-8687-B92AFBFDC527}" type="presParOf" srcId="{B3ECC6E8-5AA4-4AA8-8D59-AFB5ACD61C58}" destId="{6DD3B42C-F92D-46DB-91B5-BEDC1C76BF53}" srcOrd="1" destOrd="0" presId="urn:microsoft.com/office/officeart/2005/8/layout/orgChart1#1"/>
    <dgm:cxn modelId="{DE03539B-136A-4E7C-80E8-FB2BF2069617}" type="presParOf" srcId="{6DD3B42C-F92D-46DB-91B5-BEDC1C76BF53}" destId="{C4AA9C81-100E-469F-AEE8-1D38FCA27E9F}" srcOrd="0" destOrd="0" presId="urn:microsoft.com/office/officeart/2005/8/layout/orgChart1#1"/>
    <dgm:cxn modelId="{346C7A47-95F1-404C-B670-63D393F36DFB}" type="presParOf" srcId="{C4AA9C81-100E-469F-AEE8-1D38FCA27E9F}" destId="{BEB1C227-B1FD-4642-89D6-26C93D90B7B1}" srcOrd="0" destOrd="0" presId="urn:microsoft.com/office/officeart/2005/8/layout/orgChart1#1"/>
    <dgm:cxn modelId="{54BBC300-A69E-4764-AF4D-AF95DAC75525}" type="presParOf" srcId="{C4AA9C81-100E-469F-AEE8-1D38FCA27E9F}" destId="{72FFE271-8AB3-4BF1-97F6-ACBCE59E860A}" srcOrd="1" destOrd="0" presId="urn:microsoft.com/office/officeart/2005/8/layout/orgChart1#1"/>
    <dgm:cxn modelId="{88E58501-990E-4BAD-8C99-D6222EE39FA5}" type="presParOf" srcId="{6DD3B42C-F92D-46DB-91B5-BEDC1C76BF53}" destId="{CCD4782D-0BEC-42EF-9109-97B00F1267C7}" srcOrd="1" destOrd="0" presId="urn:microsoft.com/office/officeart/2005/8/layout/orgChart1#1"/>
    <dgm:cxn modelId="{52752116-B875-4189-A709-F228A6D2DC60}" type="presParOf" srcId="{6DD3B42C-F92D-46DB-91B5-BEDC1C76BF53}" destId="{5F9273B6-2E82-4C98-81C2-8BB38520B448}" srcOrd="2" destOrd="0" presId="urn:microsoft.com/office/officeart/2005/8/layout/orgChart1#1"/>
    <dgm:cxn modelId="{C5AA7B2E-7180-45BC-9D18-AFEC8C1EECD6}" type="presParOf" srcId="{B3ECC6E8-5AA4-4AA8-8D59-AFB5ACD61C58}" destId="{6F148DDA-EAC6-47A3-9F15-02FAB37C223D}" srcOrd="2" destOrd="0" presId="urn:microsoft.com/office/officeart/2005/8/layout/orgChart1#1"/>
    <dgm:cxn modelId="{B3DC490F-A445-416A-8F9C-55FD85E8C248}" type="presParOf" srcId="{B3ECC6E8-5AA4-4AA8-8D59-AFB5ACD61C58}" destId="{0D717DD4-CCE6-42A9-B117-6E37223A4EF8}" srcOrd="3" destOrd="0" presId="urn:microsoft.com/office/officeart/2005/8/layout/orgChart1#1"/>
    <dgm:cxn modelId="{A52FFA2F-4EA2-49C3-B45F-41FBB0C3CF9F}" type="presParOf" srcId="{0D717DD4-CCE6-42A9-B117-6E37223A4EF8}" destId="{4F181E3F-B6EC-4D02-A6B1-6A3E088AB4B8}" srcOrd="0" destOrd="0" presId="urn:microsoft.com/office/officeart/2005/8/layout/orgChart1#1"/>
    <dgm:cxn modelId="{74C43637-A645-4D7A-90DA-9B6F9519FB90}" type="presParOf" srcId="{4F181E3F-B6EC-4D02-A6B1-6A3E088AB4B8}" destId="{7B399C0E-0131-4515-B571-3CB732A8B0E9}" srcOrd="0" destOrd="0" presId="urn:microsoft.com/office/officeart/2005/8/layout/orgChart1#1"/>
    <dgm:cxn modelId="{2E565964-3E72-4686-9056-880B5ADF84B5}" type="presParOf" srcId="{4F181E3F-B6EC-4D02-A6B1-6A3E088AB4B8}" destId="{088C8BC6-5218-4F2F-BE38-337F52186ACC}" srcOrd="1" destOrd="0" presId="urn:microsoft.com/office/officeart/2005/8/layout/orgChart1#1"/>
    <dgm:cxn modelId="{C2F7F58F-B619-470A-AA45-40BF931A9426}" type="presParOf" srcId="{0D717DD4-CCE6-42A9-B117-6E37223A4EF8}" destId="{520E2F08-42EB-4E79-B637-5216DF1135A2}" srcOrd="1" destOrd="0" presId="urn:microsoft.com/office/officeart/2005/8/layout/orgChart1#1"/>
    <dgm:cxn modelId="{E6B1D61E-F39E-4FD1-82E6-393A16D59F4A}" type="presParOf" srcId="{0D717DD4-CCE6-42A9-B117-6E37223A4EF8}" destId="{EBCA881A-9D57-4084-8CC1-4B70F7673066}" srcOrd="2" destOrd="0" presId="urn:microsoft.com/office/officeart/2005/8/layout/orgChart1#1"/>
    <dgm:cxn modelId="{81D1C0EB-722C-4C50-B581-E2E1F2BF351C}" type="presParOf" srcId="{7A46B064-8F9A-40C7-B637-3A9928B6EA85}" destId="{2CF21B5A-7B97-4895-B4A0-538C0482D34F}" srcOrd="2" destOrd="0" presId="urn:microsoft.com/office/officeart/2005/8/layout/orgChart1#1"/>
    <dgm:cxn modelId="{E9665001-F985-4281-B72E-961F70BEE29B}" type="presParOf" srcId="{376D9500-F722-48D1-871B-72674B4260AF}" destId="{9AE0A99C-70E6-4CF3-A211-9DE4167D5E2A}" srcOrd="2" destOrd="0" presId="urn:microsoft.com/office/officeart/2005/8/layout/orgChart1#1"/>
    <dgm:cxn modelId="{FB6413C5-276D-4B2A-8AAE-8B6555931DBC}" type="presParOf" srcId="{376D9500-F722-48D1-871B-72674B4260AF}" destId="{991761EB-5E4E-4E29-AD95-3A9D657251AB}" srcOrd="3" destOrd="0" presId="urn:microsoft.com/office/officeart/2005/8/layout/orgChart1#1"/>
    <dgm:cxn modelId="{61319C17-794C-4B20-BFEA-A2A364B8AB56}" type="presParOf" srcId="{991761EB-5E4E-4E29-AD95-3A9D657251AB}" destId="{B7CEFA90-5206-4CE3-AA5F-3B614A8717C4}" srcOrd="0" destOrd="0" presId="urn:microsoft.com/office/officeart/2005/8/layout/orgChart1#1"/>
    <dgm:cxn modelId="{60C71225-7972-436E-B1B5-6D2AC153E5D6}" type="presParOf" srcId="{B7CEFA90-5206-4CE3-AA5F-3B614A8717C4}" destId="{EA2C37D6-6F50-4043-939B-D64FB101EDE6}" srcOrd="0" destOrd="0" presId="urn:microsoft.com/office/officeart/2005/8/layout/orgChart1#1"/>
    <dgm:cxn modelId="{65273922-3FCD-46D3-9F81-8EE320FAC518}" type="presParOf" srcId="{B7CEFA90-5206-4CE3-AA5F-3B614A8717C4}" destId="{357ABF11-7A93-4F1D-B9A9-324114E55431}" srcOrd="1" destOrd="0" presId="urn:microsoft.com/office/officeart/2005/8/layout/orgChart1#1"/>
    <dgm:cxn modelId="{366526ED-559E-40CC-AA55-DB63F78E8650}" type="presParOf" srcId="{991761EB-5E4E-4E29-AD95-3A9D657251AB}" destId="{B6BA0029-8904-475A-8CEC-894DBAE84E43}" srcOrd="1" destOrd="0" presId="urn:microsoft.com/office/officeart/2005/8/layout/orgChart1#1"/>
    <dgm:cxn modelId="{65AF7C99-2672-4D5B-A4B1-303FD180BCF3}" type="presParOf" srcId="{B6BA0029-8904-475A-8CEC-894DBAE84E43}" destId="{37610011-A793-4135-A102-2FA2DE95049A}" srcOrd="0" destOrd="0" presId="urn:microsoft.com/office/officeart/2005/8/layout/orgChart1#1"/>
    <dgm:cxn modelId="{66FB7A5B-2735-47BA-9950-F29A77773B8A}" type="presParOf" srcId="{B6BA0029-8904-475A-8CEC-894DBAE84E43}" destId="{010E3A85-B65F-4A7F-83DA-27355A4237C7}" srcOrd="1" destOrd="0" presId="urn:microsoft.com/office/officeart/2005/8/layout/orgChart1#1"/>
    <dgm:cxn modelId="{420BBA59-DFC2-46FC-985D-72218FCF28B4}" type="presParOf" srcId="{010E3A85-B65F-4A7F-83DA-27355A4237C7}" destId="{852A380A-8A80-4DED-8D39-425DA7F1D7B2}" srcOrd="0" destOrd="0" presId="urn:microsoft.com/office/officeart/2005/8/layout/orgChart1#1"/>
    <dgm:cxn modelId="{37C14077-028B-4154-B839-A3B22CC0BC2E}" type="presParOf" srcId="{852A380A-8A80-4DED-8D39-425DA7F1D7B2}" destId="{0DA5BB03-0B2B-48A1-8A72-D916847AA570}" srcOrd="0" destOrd="0" presId="urn:microsoft.com/office/officeart/2005/8/layout/orgChart1#1"/>
    <dgm:cxn modelId="{FB122E2A-42BD-4C5B-8E49-862E5AE7DCBF}" type="presParOf" srcId="{852A380A-8A80-4DED-8D39-425DA7F1D7B2}" destId="{F495E0B8-FBBD-4B67-A99C-53A94E1B900D}" srcOrd="1" destOrd="0" presId="urn:microsoft.com/office/officeart/2005/8/layout/orgChart1#1"/>
    <dgm:cxn modelId="{03CE048A-D29D-4EAE-BA37-9CFC9F7164EC}" type="presParOf" srcId="{010E3A85-B65F-4A7F-83DA-27355A4237C7}" destId="{88F8977C-07E7-48B6-9BC2-89915EEC301F}" srcOrd="1" destOrd="0" presId="urn:microsoft.com/office/officeart/2005/8/layout/orgChart1#1"/>
    <dgm:cxn modelId="{BFAB38A8-3CB7-4358-873C-F22502394FCB}" type="presParOf" srcId="{010E3A85-B65F-4A7F-83DA-27355A4237C7}" destId="{04C9622F-43BF-49CA-BB7D-411F51131A19}" srcOrd="2" destOrd="0" presId="urn:microsoft.com/office/officeart/2005/8/layout/orgChart1#1"/>
    <dgm:cxn modelId="{4F3E7B0F-45D7-464B-B5C1-30A52370771A}" type="presParOf" srcId="{B6BA0029-8904-475A-8CEC-894DBAE84E43}" destId="{39F79654-BA0C-4ABE-A332-BABFF3804BF3}" srcOrd="2" destOrd="0" presId="urn:microsoft.com/office/officeart/2005/8/layout/orgChart1#1"/>
    <dgm:cxn modelId="{C3E418A8-8502-4E56-9342-FB08B54CCEA3}" type="presParOf" srcId="{B6BA0029-8904-475A-8CEC-894DBAE84E43}" destId="{04A6EBF3-1734-4031-BDB6-376C3746BEC0}" srcOrd="3" destOrd="0" presId="urn:microsoft.com/office/officeart/2005/8/layout/orgChart1#1"/>
    <dgm:cxn modelId="{D151D31B-49A9-4979-9699-C080DE56D03D}" type="presParOf" srcId="{04A6EBF3-1734-4031-BDB6-376C3746BEC0}" destId="{A9DFF95C-1F55-4A59-967B-D78E8EE7EB72}" srcOrd="0" destOrd="0" presId="urn:microsoft.com/office/officeart/2005/8/layout/orgChart1#1"/>
    <dgm:cxn modelId="{AC23A874-1774-44FC-AEC2-6E6788A906FC}" type="presParOf" srcId="{A9DFF95C-1F55-4A59-967B-D78E8EE7EB72}" destId="{7C5D0AAF-D849-4000-A8FD-82714E2B5685}" srcOrd="0" destOrd="0" presId="urn:microsoft.com/office/officeart/2005/8/layout/orgChart1#1"/>
    <dgm:cxn modelId="{003131A3-06A9-48EE-B702-58B86BCCC3A4}" type="presParOf" srcId="{A9DFF95C-1F55-4A59-967B-D78E8EE7EB72}" destId="{E154B285-9238-466D-95FF-89BE6A991D4F}" srcOrd="1" destOrd="0" presId="urn:microsoft.com/office/officeart/2005/8/layout/orgChart1#1"/>
    <dgm:cxn modelId="{765B91BE-5BC2-4BF7-B60C-5D2114F966A9}" type="presParOf" srcId="{04A6EBF3-1734-4031-BDB6-376C3746BEC0}" destId="{F9AB4C54-1229-4876-A73B-9B95A2836C55}" srcOrd="1" destOrd="0" presId="urn:microsoft.com/office/officeart/2005/8/layout/orgChart1#1"/>
    <dgm:cxn modelId="{32A3ECC4-F96E-45C4-AE53-972877CA2033}" type="presParOf" srcId="{04A6EBF3-1734-4031-BDB6-376C3746BEC0}" destId="{436CA78E-C82F-4AF6-A128-95EB51654575}" srcOrd="2" destOrd="0" presId="urn:microsoft.com/office/officeart/2005/8/layout/orgChart1#1"/>
    <dgm:cxn modelId="{4E9AA097-9728-421B-988C-D251845E80BA}" type="presParOf" srcId="{B6BA0029-8904-475A-8CEC-894DBAE84E43}" destId="{DC076440-4E19-439C-8D21-94A58E30C819}" srcOrd="4" destOrd="0" presId="urn:microsoft.com/office/officeart/2005/8/layout/orgChart1#1"/>
    <dgm:cxn modelId="{7D4A7063-C349-448D-9EB7-7DD5283B9E7D}" type="presParOf" srcId="{B6BA0029-8904-475A-8CEC-894DBAE84E43}" destId="{035C3266-4B77-4D14-8DCE-C1B3D5ADD527}" srcOrd="5" destOrd="0" presId="urn:microsoft.com/office/officeart/2005/8/layout/orgChart1#1"/>
    <dgm:cxn modelId="{A7CC6432-6B3F-4949-BA7D-90D5963C97A3}" type="presParOf" srcId="{035C3266-4B77-4D14-8DCE-C1B3D5ADD527}" destId="{C257B552-D39B-4135-8F7F-79B44287AE1D}" srcOrd="0" destOrd="0" presId="urn:microsoft.com/office/officeart/2005/8/layout/orgChart1#1"/>
    <dgm:cxn modelId="{07858FDF-5AF0-4C04-8BE8-78047D3EDAAA}" type="presParOf" srcId="{C257B552-D39B-4135-8F7F-79B44287AE1D}" destId="{FE7E6109-9FA1-4972-A6C7-7C63E817F9CA}" srcOrd="0" destOrd="0" presId="urn:microsoft.com/office/officeart/2005/8/layout/orgChart1#1"/>
    <dgm:cxn modelId="{7DC6BEA6-30FB-49A8-8E57-BD382DB29409}" type="presParOf" srcId="{C257B552-D39B-4135-8F7F-79B44287AE1D}" destId="{37DE4277-3E37-4229-A986-009886321CFC}" srcOrd="1" destOrd="0" presId="urn:microsoft.com/office/officeart/2005/8/layout/orgChart1#1"/>
    <dgm:cxn modelId="{48D858D8-6DA1-4169-8FCD-BD61C523F542}" type="presParOf" srcId="{035C3266-4B77-4D14-8DCE-C1B3D5ADD527}" destId="{B308A9C9-E71E-4E90-8FA6-7E99E0C07C49}" srcOrd="1" destOrd="0" presId="urn:microsoft.com/office/officeart/2005/8/layout/orgChart1#1"/>
    <dgm:cxn modelId="{41DC8B30-0A6C-4269-B8FB-FE56162EAAFE}" type="presParOf" srcId="{035C3266-4B77-4D14-8DCE-C1B3D5ADD527}" destId="{2B96236A-3864-4563-A860-F9F584E2BD18}" srcOrd="2" destOrd="0" presId="urn:microsoft.com/office/officeart/2005/8/layout/orgChart1#1"/>
    <dgm:cxn modelId="{4097BF44-2F08-4176-91F9-FF8A482FC3FB}" type="presParOf" srcId="{B6BA0029-8904-475A-8CEC-894DBAE84E43}" destId="{09B8294B-C3F3-4160-9E07-CE7E49ECD1B0}" srcOrd="6" destOrd="0" presId="urn:microsoft.com/office/officeart/2005/8/layout/orgChart1#1"/>
    <dgm:cxn modelId="{DDC90D44-05AE-4D14-83BE-42BF63917143}" type="presParOf" srcId="{B6BA0029-8904-475A-8CEC-894DBAE84E43}" destId="{99AD9CAE-B2BE-4A97-90BF-530F9369C341}" srcOrd="7" destOrd="0" presId="urn:microsoft.com/office/officeart/2005/8/layout/orgChart1#1"/>
    <dgm:cxn modelId="{8C7CEDB2-775C-4DD0-97EC-532E490073ED}" type="presParOf" srcId="{99AD9CAE-B2BE-4A97-90BF-530F9369C341}" destId="{07D71B8D-03FE-400B-AF46-CC33CE3C4D13}" srcOrd="0" destOrd="0" presId="urn:microsoft.com/office/officeart/2005/8/layout/orgChart1#1"/>
    <dgm:cxn modelId="{6F8962D0-124A-4E21-9475-15C808F3D63E}" type="presParOf" srcId="{07D71B8D-03FE-400B-AF46-CC33CE3C4D13}" destId="{48CFDE20-2172-45AF-90E1-9C1B966FEA30}" srcOrd="0" destOrd="0" presId="urn:microsoft.com/office/officeart/2005/8/layout/orgChart1#1"/>
    <dgm:cxn modelId="{6EE8BB4F-2E87-4860-A0D0-B8523F287F51}" type="presParOf" srcId="{07D71B8D-03FE-400B-AF46-CC33CE3C4D13}" destId="{12D039F5-1F6F-4C2B-BF18-8AE075E14368}" srcOrd="1" destOrd="0" presId="urn:microsoft.com/office/officeart/2005/8/layout/orgChart1#1"/>
    <dgm:cxn modelId="{267DC2B0-5A0F-4EEA-BF74-F8574A7D0670}" type="presParOf" srcId="{99AD9CAE-B2BE-4A97-90BF-530F9369C341}" destId="{C13E415B-068D-4905-99A6-F62EADAE407B}" srcOrd="1" destOrd="0" presId="urn:microsoft.com/office/officeart/2005/8/layout/orgChart1#1"/>
    <dgm:cxn modelId="{CCAB8AE4-FBA4-47F6-82F4-A42BDB13E4B2}" type="presParOf" srcId="{99AD9CAE-B2BE-4A97-90BF-530F9369C341}" destId="{C9EC3B53-F8C8-4CC3-9F27-1220D08F83BA}" srcOrd="2" destOrd="0" presId="urn:microsoft.com/office/officeart/2005/8/layout/orgChart1#1"/>
    <dgm:cxn modelId="{E7B5EC5B-BFD9-48F1-8DBB-97C9B0C44000}" type="presParOf" srcId="{991761EB-5E4E-4E29-AD95-3A9D657251AB}" destId="{931BB3E5-AD05-4EAA-8984-077F1BC11971}" srcOrd="2" destOrd="0" presId="urn:microsoft.com/office/officeart/2005/8/layout/orgChart1#1"/>
    <dgm:cxn modelId="{BB16CF1D-A13A-45E7-A972-7D7B8053235F}" type="presParOf" srcId="{376D9500-F722-48D1-871B-72674B4260AF}" destId="{5C3C905D-5616-4BFD-B4B7-ACF565B66FCE}" srcOrd="4" destOrd="0" presId="urn:microsoft.com/office/officeart/2005/8/layout/orgChart1#1"/>
    <dgm:cxn modelId="{6267B5D8-4963-4348-8351-A45476FE4FBF}" type="presParOf" srcId="{376D9500-F722-48D1-871B-72674B4260AF}" destId="{96596F54-C6F7-496E-9158-87DC3E44A424}" srcOrd="5" destOrd="0" presId="urn:microsoft.com/office/officeart/2005/8/layout/orgChart1#1"/>
    <dgm:cxn modelId="{C6165F9B-3752-4667-9901-0A673EFBB5A0}" type="presParOf" srcId="{96596F54-C6F7-496E-9158-87DC3E44A424}" destId="{ED69C4D5-405A-4716-97E1-BD06E80C5E20}" srcOrd="0" destOrd="0" presId="urn:microsoft.com/office/officeart/2005/8/layout/orgChart1#1"/>
    <dgm:cxn modelId="{820BFC20-7132-47C1-9788-171D92F67DEC}" type="presParOf" srcId="{ED69C4D5-405A-4716-97E1-BD06E80C5E20}" destId="{F34910DE-7AE0-46E2-9A58-340F34872E28}" srcOrd="0" destOrd="0" presId="urn:microsoft.com/office/officeart/2005/8/layout/orgChart1#1"/>
    <dgm:cxn modelId="{2E641865-6247-4043-A9B3-E7310BF3797B}" type="presParOf" srcId="{ED69C4D5-405A-4716-97E1-BD06E80C5E20}" destId="{067DF524-E486-4217-9384-2710B71302D9}" srcOrd="1" destOrd="0" presId="urn:microsoft.com/office/officeart/2005/8/layout/orgChart1#1"/>
    <dgm:cxn modelId="{6DB3365B-9AD9-48FD-BF6F-CDB8E7ED34A2}" type="presParOf" srcId="{96596F54-C6F7-496E-9158-87DC3E44A424}" destId="{6177650C-95FA-481F-95BC-7DD5D324E699}" srcOrd="1" destOrd="0" presId="urn:microsoft.com/office/officeart/2005/8/layout/orgChart1#1"/>
    <dgm:cxn modelId="{C9568876-3B0B-4948-81A5-3DC4CFF17F95}" type="presParOf" srcId="{6177650C-95FA-481F-95BC-7DD5D324E699}" destId="{52227392-0D43-4583-94D0-E6A5DB3CECE9}" srcOrd="0" destOrd="0" presId="urn:microsoft.com/office/officeart/2005/8/layout/orgChart1#1"/>
    <dgm:cxn modelId="{14FD7682-9ADB-4EFA-82D5-1CE02963D6CD}" type="presParOf" srcId="{6177650C-95FA-481F-95BC-7DD5D324E699}" destId="{D9F4DA3A-CB49-446B-81D0-AC45BD0F9B59}" srcOrd="1" destOrd="0" presId="urn:microsoft.com/office/officeart/2005/8/layout/orgChart1#1"/>
    <dgm:cxn modelId="{F759B7FD-74D2-4FE6-BFA2-2A8DBF78B620}" type="presParOf" srcId="{D9F4DA3A-CB49-446B-81D0-AC45BD0F9B59}" destId="{BE212320-B4E2-4B0C-829A-5048CAF46343}" srcOrd="0" destOrd="0" presId="urn:microsoft.com/office/officeart/2005/8/layout/orgChart1#1"/>
    <dgm:cxn modelId="{0A45F9DB-D8A9-48B4-8721-9EA8AFA3D2B3}" type="presParOf" srcId="{BE212320-B4E2-4B0C-829A-5048CAF46343}" destId="{571B1E74-8EFF-4799-A0CA-921BB0EDE335}" srcOrd="0" destOrd="0" presId="urn:microsoft.com/office/officeart/2005/8/layout/orgChart1#1"/>
    <dgm:cxn modelId="{28DA1879-CB66-4493-B6ED-43E9D595D15E}" type="presParOf" srcId="{BE212320-B4E2-4B0C-829A-5048CAF46343}" destId="{E11E03E8-EC17-4DE5-BB3E-B770AD949936}" srcOrd="1" destOrd="0" presId="urn:microsoft.com/office/officeart/2005/8/layout/orgChart1#1"/>
    <dgm:cxn modelId="{65A4684D-637D-46AC-92B6-A5D1285BE1D1}" type="presParOf" srcId="{D9F4DA3A-CB49-446B-81D0-AC45BD0F9B59}" destId="{4EEBD464-42C2-48D2-9D9B-CB74F52AFD84}" srcOrd="1" destOrd="0" presId="urn:microsoft.com/office/officeart/2005/8/layout/orgChart1#1"/>
    <dgm:cxn modelId="{71E88AFB-0A22-406F-B043-A598603CBF9B}" type="presParOf" srcId="{D9F4DA3A-CB49-446B-81D0-AC45BD0F9B59}" destId="{50DEB407-F235-4EF2-BDCA-B242B6D1ADA0}" srcOrd="2" destOrd="0" presId="urn:microsoft.com/office/officeart/2005/8/layout/orgChart1#1"/>
    <dgm:cxn modelId="{E92BEA08-C6B0-43EC-940D-35870D53BCBC}" type="presParOf" srcId="{6177650C-95FA-481F-95BC-7DD5D324E699}" destId="{C87960DD-9E11-45C5-9705-235DA957EA86}" srcOrd="2" destOrd="0" presId="urn:microsoft.com/office/officeart/2005/8/layout/orgChart1#1"/>
    <dgm:cxn modelId="{42F0FE9E-B9A8-4186-BD39-771C35C6CD15}" type="presParOf" srcId="{6177650C-95FA-481F-95BC-7DD5D324E699}" destId="{7706CB68-AD2B-489B-AA38-DEE6A48D6542}" srcOrd="3" destOrd="0" presId="urn:microsoft.com/office/officeart/2005/8/layout/orgChart1#1"/>
    <dgm:cxn modelId="{8F9A8634-9C4E-475C-AB73-B30C79D426D6}" type="presParOf" srcId="{7706CB68-AD2B-489B-AA38-DEE6A48D6542}" destId="{1E9D164F-80D5-498D-BC89-2D6A3861BB54}" srcOrd="0" destOrd="0" presId="urn:microsoft.com/office/officeart/2005/8/layout/orgChart1#1"/>
    <dgm:cxn modelId="{EAA9167A-4A11-4BC9-BB0F-A7C863248B95}" type="presParOf" srcId="{1E9D164F-80D5-498D-BC89-2D6A3861BB54}" destId="{C04CE014-9894-4FDD-AD0C-4783847ECF3F}" srcOrd="0" destOrd="0" presId="urn:microsoft.com/office/officeart/2005/8/layout/orgChart1#1"/>
    <dgm:cxn modelId="{03B6C0A4-47D2-40CB-B217-05B7223625FE}" type="presParOf" srcId="{1E9D164F-80D5-498D-BC89-2D6A3861BB54}" destId="{E9FAE881-3086-40C5-854E-19BC0149D8A2}" srcOrd="1" destOrd="0" presId="urn:microsoft.com/office/officeart/2005/8/layout/orgChart1#1"/>
    <dgm:cxn modelId="{BDC1792E-C271-48E8-9BEF-D22C51D20F2C}" type="presParOf" srcId="{7706CB68-AD2B-489B-AA38-DEE6A48D6542}" destId="{A9DA609F-D4A9-448E-AD8B-09B541A8A2A5}" srcOrd="1" destOrd="0" presId="urn:microsoft.com/office/officeart/2005/8/layout/orgChart1#1"/>
    <dgm:cxn modelId="{266E7FA4-0F98-450A-BBB5-9A4F7311E357}" type="presParOf" srcId="{7706CB68-AD2B-489B-AA38-DEE6A48D6542}" destId="{FEA1E494-9656-4D4E-BB07-1DADEF537A6C}" srcOrd="2" destOrd="0" presId="urn:microsoft.com/office/officeart/2005/8/layout/orgChart1#1"/>
    <dgm:cxn modelId="{7E989D53-40D4-4956-9E49-926EE4522B92}" type="presParOf" srcId="{6177650C-95FA-481F-95BC-7DD5D324E699}" destId="{47748489-3BBE-4BFF-8C04-24254538140B}" srcOrd="4" destOrd="0" presId="urn:microsoft.com/office/officeart/2005/8/layout/orgChart1#1"/>
    <dgm:cxn modelId="{B9459F3D-1EB9-44A2-A54E-04F86A455370}" type="presParOf" srcId="{6177650C-95FA-481F-95BC-7DD5D324E699}" destId="{D22D68A4-3D85-4735-BE5F-C5B51462BD1D}" srcOrd="5" destOrd="0" presId="urn:microsoft.com/office/officeart/2005/8/layout/orgChart1#1"/>
    <dgm:cxn modelId="{0B495DA8-8089-4F81-9BC5-50B3CDA55E93}" type="presParOf" srcId="{D22D68A4-3D85-4735-BE5F-C5B51462BD1D}" destId="{E4AC9DA6-5018-41E1-8E0F-527753494F8C}" srcOrd="0" destOrd="0" presId="urn:microsoft.com/office/officeart/2005/8/layout/orgChart1#1"/>
    <dgm:cxn modelId="{74F4E1E3-6ABE-43EF-9934-AD45F9CA7BF1}" type="presParOf" srcId="{E4AC9DA6-5018-41E1-8E0F-527753494F8C}" destId="{F1E0A8CC-B4E6-4517-ADEF-182D060442D8}" srcOrd="0" destOrd="0" presId="urn:microsoft.com/office/officeart/2005/8/layout/orgChart1#1"/>
    <dgm:cxn modelId="{BCA7CA20-5C6C-4372-AE09-AAF46F7A12B7}" type="presParOf" srcId="{E4AC9DA6-5018-41E1-8E0F-527753494F8C}" destId="{C2EBE702-9720-4E51-8FC3-689E0A4192BE}" srcOrd="1" destOrd="0" presId="urn:microsoft.com/office/officeart/2005/8/layout/orgChart1#1"/>
    <dgm:cxn modelId="{56B7EFB0-A119-4F42-A09C-7F7D141FA663}" type="presParOf" srcId="{D22D68A4-3D85-4735-BE5F-C5B51462BD1D}" destId="{F0A39518-4B9F-491B-B2DC-C37AEE86B31B}" srcOrd="1" destOrd="0" presId="urn:microsoft.com/office/officeart/2005/8/layout/orgChart1#1"/>
    <dgm:cxn modelId="{F1E4D622-9836-4CF8-B885-50A941420B51}" type="presParOf" srcId="{D22D68A4-3D85-4735-BE5F-C5B51462BD1D}" destId="{E3695F29-E76C-4462-8469-40967042B5A9}" srcOrd="2" destOrd="0" presId="urn:microsoft.com/office/officeart/2005/8/layout/orgChart1#1"/>
    <dgm:cxn modelId="{1373E338-0E2C-48AA-8641-E0089FECF66F}" type="presParOf" srcId="{6177650C-95FA-481F-95BC-7DD5D324E699}" destId="{648597F2-D925-4D53-9511-7545623E8FB8}" srcOrd="6" destOrd="0" presId="urn:microsoft.com/office/officeart/2005/8/layout/orgChart1#1"/>
    <dgm:cxn modelId="{84130BAB-1A7F-45C4-B5DB-21DA533FA711}" type="presParOf" srcId="{6177650C-95FA-481F-95BC-7DD5D324E699}" destId="{E754F827-AE86-4819-A043-A6C7EF0B01FB}" srcOrd="7" destOrd="0" presId="urn:microsoft.com/office/officeart/2005/8/layout/orgChart1#1"/>
    <dgm:cxn modelId="{565E1C40-3EAB-4046-A6C2-F0F2A5F1D4B1}" type="presParOf" srcId="{E754F827-AE86-4819-A043-A6C7EF0B01FB}" destId="{51E5C0E0-25F9-4672-B92D-E3731407328A}" srcOrd="0" destOrd="0" presId="urn:microsoft.com/office/officeart/2005/8/layout/orgChart1#1"/>
    <dgm:cxn modelId="{DD33181F-796D-47FF-B2EC-C169D7FFEAC7}" type="presParOf" srcId="{51E5C0E0-25F9-4672-B92D-E3731407328A}" destId="{D27308B8-9511-419C-83AF-EC51B646A1F0}" srcOrd="0" destOrd="0" presId="urn:microsoft.com/office/officeart/2005/8/layout/orgChart1#1"/>
    <dgm:cxn modelId="{2F943AFB-B9A9-4D26-959A-F4DD5DA7D077}" type="presParOf" srcId="{51E5C0E0-25F9-4672-B92D-E3731407328A}" destId="{CE7E6889-1514-43E6-8B95-8526D0503648}" srcOrd="1" destOrd="0" presId="urn:microsoft.com/office/officeart/2005/8/layout/orgChart1#1"/>
    <dgm:cxn modelId="{EDC4D23D-9E43-4BC4-B0BE-894A61C66625}" type="presParOf" srcId="{E754F827-AE86-4819-A043-A6C7EF0B01FB}" destId="{BD400394-776C-49FB-A6E4-765C7A06D5AC}" srcOrd="1" destOrd="0" presId="urn:microsoft.com/office/officeart/2005/8/layout/orgChart1#1"/>
    <dgm:cxn modelId="{8DDD1586-6E32-40B9-87CA-3186CAB18FAC}" type="presParOf" srcId="{E754F827-AE86-4819-A043-A6C7EF0B01FB}" destId="{52929192-497C-4F8C-81E4-72EF6B0C3AB2}" srcOrd="2" destOrd="0" presId="urn:microsoft.com/office/officeart/2005/8/layout/orgChart1#1"/>
    <dgm:cxn modelId="{EEC1EAFD-E780-48C3-8078-0016FB839E79}" type="presParOf" srcId="{6177650C-95FA-481F-95BC-7DD5D324E699}" destId="{F19FCEED-2C4F-48D3-B6AD-67CC7CEB9243}" srcOrd="8" destOrd="0" presId="urn:microsoft.com/office/officeart/2005/8/layout/orgChart1#1"/>
    <dgm:cxn modelId="{9819D019-55E4-42D7-92DB-EC0AA7B68EBC}" type="presParOf" srcId="{6177650C-95FA-481F-95BC-7DD5D324E699}" destId="{C508C373-7B17-4B35-B719-889C63FF83DA}" srcOrd="9" destOrd="0" presId="urn:microsoft.com/office/officeart/2005/8/layout/orgChart1#1"/>
    <dgm:cxn modelId="{33888560-2D8A-456D-8AD1-7532DB912666}" type="presParOf" srcId="{C508C373-7B17-4B35-B719-889C63FF83DA}" destId="{1764170A-D622-4E5A-B688-B6AD458D6B78}" srcOrd="0" destOrd="0" presId="urn:microsoft.com/office/officeart/2005/8/layout/orgChart1#1"/>
    <dgm:cxn modelId="{A4670178-68CA-42D9-B938-C1056D066DD6}" type="presParOf" srcId="{1764170A-D622-4E5A-B688-B6AD458D6B78}" destId="{D09A0E1D-F675-4B65-B7F1-0BF5CC481055}" srcOrd="0" destOrd="0" presId="urn:microsoft.com/office/officeart/2005/8/layout/orgChart1#1"/>
    <dgm:cxn modelId="{BBBAF2C7-8FA9-44B3-BB1E-568B86C495AA}" type="presParOf" srcId="{1764170A-D622-4E5A-B688-B6AD458D6B78}" destId="{1BBA90BD-B90C-4F69-B552-DFE5DC47F84D}" srcOrd="1" destOrd="0" presId="urn:microsoft.com/office/officeart/2005/8/layout/orgChart1#1"/>
    <dgm:cxn modelId="{E1084AC6-1B45-45F4-A3A9-2321B5ED188A}" type="presParOf" srcId="{C508C373-7B17-4B35-B719-889C63FF83DA}" destId="{CEE6AEC2-D4D3-443C-A5F5-E3545A1C504B}" srcOrd="1" destOrd="0" presId="urn:microsoft.com/office/officeart/2005/8/layout/orgChart1#1"/>
    <dgm:cxn modelId="{A072932E-F9F2-4673-9B65-E2B5FF0F07DE}" type="presParOf" srcId="{C508C373-7B17-4B35-B719-889C63FF83DA}" destId="{250ADA3B-540B-4F0A-B618-42F2CFAC5CCB}" srcOrd="2" destOrd="0" presId="urn:microsoft.com/office/officeart/2005/8/layout/orgChart1#1"/>
    <dgm:cxn modelId="{CE22A2DF-1782-4229-A850-90AFA91D5C9E}" type="presParOf" srcId="{6177650C-95FA-481F-95BC-7DD5D324E699}" destId="{83D63694-298A-47FB-9DA3-429CE5F95471}" srcOrd="10" destOrd="0" presId="urn:microsoft.com/office/officeart/2005/8/layout/orgChart1#1"/>
    <dgm:cxn modelId="{7077F05C-BA18-43A0-97CA-9E36FBFC9C61}" type="presParOf" srcId="{6177650C-95FA-481F-95BC-7DD5D324E699}" destId="{75F26BFE-9B3B-464D-ADA1-4FC4EAA8E670}" srcOrd="11" destOrd="0" presId="urn:microsoft.com/office/officeart/2005/8/layout/orgChart1#1"/>
    <dgm:cxn modelId="{89487EF1-5B29-4E1C-8D5E-A89A2143BC5F}" type="presParOf" srcId="{75F26BFE-9B3B-464D-ADA1-4FC4EAA8E670}" destId="{DB1034AE-5489-47AC-99E3-8D68EFDE20F7}" srcOrd="0" destOrd="0" presId="urn:microsoft.com/office/officeart/2005/8/layout/orgChart1#1"/>
    <dgm:cxn modelId="{2F18E876-2FD5-440F-82B4-F9CD28F66550}" type="presParOf" srcId="{DB1034AE-5489-47AC-99E3-8D68EFDE20F7}" destId="{AED6BC30-5C52-484B-89EF-16A62E497291}" srcOrd="0" destOrd="0" presId="urn:microsoft.com/office/officeart/2005/8/layout/orgChart1#1"/>
    <dgm:cxn modelId="{B5C8C56B-AB27-4970-87E9-2991D446F0A6}" type="presParOf" srcId="{DB1034AE-5489-47AC-99E3-8D68EFDE20F7}" destId="{46646F3B-5FC1-4B71-AFB3-3DA2EC476930}" srcOrd="1" destOrd="0" presId="urn:microsoft.com/office/officeart/2005/8/layout/orgChart1#1"/>
    <dgm:cxn modelId="{635737E6-5757-41AA-BA57-16FDEC3797AF}" type="presParOf" srcId="{75F26BFE-9B3B-464D-ADA1-4FC4EAA8E670}" destId="{FBE9FC66-BFFC-4FAF-94E7-3475DC2F329A}" srcOrd="1" destOrd="0" presId="urn:microsoft.com/office/officeart/2005/8/layout/orgChart1#1"/>
    <dgm:cxn modelId="{8F0FCC25-F917-4738-8B3F-985234433FF1}" type="presParOf" srcId="{75F26BFE-9B3B-464D-ADA1-4FC4EAA8E670}" destId="{1B640576-438A-4317-8712-59B482E7F82F}" srcOrd="2" destOrd="0" presId="urn:microsoft.com/office/officeart/2005/8/layout/orgChart1#1"/>
    <dgm:cxn modelId="{501F7ECC-CC65-44EE-A4F1-20A83A7AF82D}" type="presParOf" srcId="{96596F54-C6F7-496E-9158-87DC3E44A424}" destId="{A714A39F-D5C6-478B-A2F2-179D175C4924}" srcOrd="2" destOrd="0" presId="urn:microsoft.com/office/officeart/2005/8/layout/orgChart1#1"/>
    <dgm:cxn modelId="{F163947E-AAF3-4A7A-8ED9-D71E601172EE}" type="presParOf" srcId="{376D9500-F722-48D1-871B-72674B4260AF}" destId="{6A4523AE-99A4-4843-9FB6-19C423D70770}" srcOrd="6" destOrd="0" presId="urn:microsoft.com/office/officeart/2005/8/layout/orgChart1#1"/>
    <dgm:cxn modelId="{2F1CE3C0-E7D8-45A3-AB0C-581966EF2CAF}" type="presParOf" srcId="{376D9500-F722-48D1-871B-72674B4260AF}" destId="{CFFAFBCE-D37D-45C1-A0D9-1EF8283DD331}" srcOrd="7" destOrd="0" presId="urn:microsoft.com/office/officeart/2005/8/layout/orgChart1#1"/>
    <dgm:cxn modelId="{0DBD1FD2-9931-475F-B9F5-6708A7CC508C}" type="presParOf" srcId="{CFFAFBCE-D37D-45C1-A0D9-1EF8283DD331}" destId="{AC8D1C8A-9BA7-43DD-BA23-518A3D4DBA74}" srcOrd="0" destOrd="0" presId="urn:microsoft.com/office/officeart/2005/8/layout/orgChart1#1"/>
    <dgm:cxn modelId="{12823BC5-0516-4628-9A48-4386DA561420}" type="presParOf" srcId="{AC8D1C8A-9BA7-43DD-BA23-518A3D4DBA74}" destId="{1C005089-1EE2-455B-AA9B-00DE7560FE12}" srcOrd="0" destOrd="0" presId="urn:microsoft.com/office/officeart/2005/8/layout/orgChart1#1"/>
    <dgm:cxn modelId="{1582C0EB-0CAA-4891-852B-AC8F89D77A93}" type="presParOf" srcId="{AC8D1C8A-9BA7-43DD-BA23-518A3D4DBA74}" destId="{E1335E81-A501-43E8-B5A0-980DE4C1D62D}" srcOrd="1" destOrd="0" presId="urn:microsoft.com/office/officeart/2005/8/layout/orgChart1#1"/>
    <dgm:cxn modelId="{BDB3DF72-FE2E-49BC-B12D-3DCC2CA5073D}" type="presParOf" srcId="{CFFAFBCE-D37D-45C1-A0D9-1EF8283DD331}" destId="{9C4786BB-E000-4479-ACE4-7D02FA5C905B}" srcOrd="1" destOrd="0" presId="urn:microsoft.com/office/officeart/2005/8/layout/orgChart1#1"/>
    <dgm:cxn modelId="{576AD0BF-C334-465C-94CB-5517A79EC8DD}" type="presParOf" srcId="{9C4786BB-E000-4479-ACE4-7D02FA5C905B}" destId="{9494504A-9003-4BAE-A862-3BCDF76E11BC}" srcOrd="0" destOrd="0" presId="urn:microsoft.com/office/officeart/2005/8/layout/orgChart1#1"/>
    <dgm:cxn modelId="{35D03F40-DB2B-4F45-B234-98EDD55F80EA}" type="presParOf" srcId="{9C4786BB-E000-4479-ACE4-7D02FA5C905B}" destId="{A3EC7142-0210-4FC2-8E26-C5E8BE8D9572}" srcOrd="1" destOrd="0" presId="urn:microsoft.com/office/officeart/2005/8/layout/orgChart1#1"/>
    <dgm:cxn modelId="{35502455-B90E-41AD-9199-937B4A90AE45}" type="presParOf" srcId="{A3EC7142-0210-4FC2-8E26-C5E8BE8D9572}" destId="{57E7C99C-9F4B-480A-BE6E-D558B223ABC7}" srcOrd="0" destOrd="0" presId="urn:microsoft.com/office/officeart/2005/8/layout/orgChart1#1"/>
    <dgm:cxn modelId="{CA6D69EA-CBF7-4807-884B-6760FEECDE20}" type="presParOf" srcId="{57E7C99C-9F4B-480A-BE6E-D558B223ABC7}" destId="{8017BBD3-55CC-4FD5-8F52-9FF68E1E1F4A}" srcOrd="0" destOrd="0" presId="urn:microsoft.com/office/officeart/2005/8/layout/orgChart1#1"/>
    <dgm:cxn modelId="{6F4B3E58-FA8D-4A7A-8818-21C56553CEAD}" type="presParOf" srcId="{57E7C99C-9F4B-480A-BE6E-D558B223ABC7}" destId="{78ECC38E-2BEF-44CB-878A-B2A2E5B7DC8E}" srcOrd="1" destOrd="0" presId="urn:microsoft.com/office/officeart/2005/8/layout/orgChart1#1"/>
    <dgm:cxn modelId="{A49422EA-19FC-4B8D-ADEB-7B023DC91AF4}" type="presParOf" srcId="{A3EC7142-0210-4FC2-8E26-C5E8BE8D9572}" destId="{A20CE42B-514A-46EB-A6BC-4AA30C7F19A6}" srcOrd="1" destOrd="0" presId="urn:microsoft.com/office/officeart/2005/8/layout/orgChart1#1"/>
    <dgm:cxn modelId="{E223E5CC-10BF-4831-A5C7-CB14D61ED82E}" type="presParOf" srcId="{A3EC7142-0210-4FC2-8E26-C5E8BE8D9572}" destId="{F7D47CF2-5D2F-424E-A193-50FE6DA32880}" srcOrd="2" destOrd="0" presId="urn:microsoft.com/office/officeart/2005/8/layout/orgChart1#1"/>
    <dgm:cxn modelId="{DFA91ADC-5B98-4B33-B1CC-1DE1EDF4CA71}" type="presParOf" srcId="{9C4786BB-E000-4479-ACE4-7D02FA5C905B}" destId="{E835C9F4-0442-47F9-964A-E9736380311D}" srcOrd="2" destOrd="0" presId="urn:microsoft.com/office/officeart/2005/8/layout/orgChart1#1"/>
    <dgm:cxn modelId="{E1FDC293-3BC9-4F28-8F27-E3AE6E8891D8}" type="presParOf" srcId="{9C4786BB-E000-4479-ACE4-7D02FA5C905B}" destId="{E0FC6850-6E4E-4672-B692-746EC6A02B0E}" srcOrd="3" destOrd="0" presId="urn:microsoft.com/office/officeart/2005/8/layout/orgChart1#1"/>
    <dgm:cxn modelId="{FEA1961B-98EE-431B-A448-BC7A6243534D}" type="presParOf" srcId="{E0FC6850-6E4E-4672-B692-746EC6A02B0E}" destId="{4B2526D6-FCF8-4E65-A231-9A2A2BC32FC2}" srcOrd="0" destOrd="0" presId="urn:microsoft.com/office/officeart/2005/8/layout/orgChart1#1"/>
    <dgm:cxn modelId="{1C6BA39B-BC7F-4FEA-BC92-DD76AB04F6AA}" type="presParOf" srcId="{4B2526D6-FCF8-4E65-A231-9A2A2BC32FC2}" destId="{4BDD354D-8D4E-47EA-8CEF-CA928853B6C0}" srcOrd="0" destOrd="0" presId="urn:microsoft.com/office/officeart/2005/8/layout/orgChart1#1"/>
    <dgm:cxn modelId="{B834C662-3B4E-44BB-BFF8-58D110BBBE90}" type="presParOf" srcId="{4B2526D6-FCF8-4E65-A231-9A2A2BC32FC2}" destId="{5881E1CF-7609-467D-911F-966F6208D494}" srcOrd="1" destOrd="0" presId="urn:microsoft.com/office/officeart/2005/8/layout/orgChart1#1"/>
    <dgm:cxn modelId="{F745672B-4C43-42A9-8EEC-D4F193E893F6}" type="presParOf" srcId="{E0FC6850-6E4E-4672-B692-746EC6A02B0E}" destId="{70441790-B164-4814-A698-BA798BC1E85C}" srcOrd="1" destOrd="0" presId="urn:microsoft.com/office/officeart/2005/8/layout/orgChart1#1"/>
    <dgm:cxn modelId="{1DCB8C34-5BEE-48F0-91CA-45F236A028B0}" type="presParOf" srcId="{E0FC6850-6E4E-4672-B692-746EC6A02B0E}" destId="{16000A0A-BC33-400F-8266-F9A8FCBE61DB}" srcOrd="2" destOrd="0" presId="urn:microsoft.com/office/officeart/2005/8/layout/orgChart1#1"/>
    <dgm:cxn modelId="{68481E80-6982-4F18-9CFB-CB779FAB6F8A}" type="presParOf" srcId="{9C4786BB-E000-4479-ACE4-7D02FA5C905B}" destId="{1865CEAE-713E-4310-8A64-B0391735A861}" srcOrd="4" destOrd="0" presId="urn:microsoft.com/office/officeart/2005/8/layout/orgChart1#1"/>
    <dgm:cxn modelId="{A68BEF0E-4172-46FA-9B5F-F62C4FE31918}" type="presParOf" srcId="{9C4786BB-E000-4479-ACE4-7D02FA5C905B}" destId="{FC0742F5-D676-4955-8E23-23C913F6CDBD}" srcOrd="5" destOrd="0" presId="urn:microsoft.com/office/officeart/2005/8/layout/orgChart1#1"/>
    <dgm:cxn modelId="{80051956-D5E8-4D96-9604-5E2CCB1FEDCA}" type="presParOf" srcId="{FC0742F5-D676-4955-8E23-23C913F6CDBD}" destId="{7FD267DB-12AB-4BB5-AE34-84DC7F452CF4}" srcOrd="0" destOrd="0" presId="urn:microsoft.com/office/officeart/2005/8/layout/orgChart1#1"/>
    <dgm:cxn modelId="{06E31BD1-CB4A-4921-BB0F-99C335B1989E}" type="presParOf" srcId="{7FD267DB-12AB-4BB5-AE34-84DC7F452CF4}" destId="{4B287CC6-0A33-40EC-8205-1EA3BBBD0F8F}" srcOrd="0" destOrd="0" presId="urn:microsoft.com/office/officeart/2005/8/layout/orgChart1#1"/>
    <dgm:cxn modelId="{DBEA87A3-2A90-4EFA-80A1-996734923EF3}" type="presParOf" srcId="{7FD267DB-12AB-4BB5-AE34-84DC7F452CF4}" destId="{651859B5-1CE0-4BF5-9811-3907315CB714}" srcOrd="1" destOrd="0" presId="urn:microsoft.com/office/officeart/2005/8/layout/orgChart1#1"/>
    <dgm:cxn modelId="{971E0F89-838A-4B0C-B6F5-02522FC3B595}" type="presParOf" srcId="{FC0742F5-D676-4955-8E23-23C913F6CDBD}" destId="{388783A7-3233-4673-A159-CF3B1BBBCE08}" srcOrd="1" destOrd="0" presId="urn:microsoft.com/office/officeart/2005/8/layout/orgChart1#1"/>
    <dgm:cxn modelId="{09B6FAE5-2380-4102-8718-9BE4C481CBF5}" type="presParOf" srcId="{FC0742F5-D676-4955-8E23-23C913F6CDBD}" destId="{A76C56C4-86FC-416B-9409-37C32A605340}" srcOrd="2" destOrd="0" presId="urn:microsoft.com/office/officeart/2005/8/layout/orgChart1#1"/>
    <dgm:cxn modelId="{4C7F634B-57D6-41F8-BF17-AF8CC652B32B}" type="presParOf" srcId="{CFFAFBCE-D37D-45C1-A0D9-1EF8283DD331}" destId="{6A3600AA-CC80-47D4-A612-B06E93DF3B41}" srcOrd="2" destOrd="0" presId="urn:microsoft.com/office/officeart/2005/8/layout/orgChart1#1"/>
    <dgm:cxn modelId="{3BDA693D-585F-4CC2-93D1-E37F2DD764E1}" type="presParOf" srcId="{376D9500-F722-48D1-871B-72674B4260AF}" destId="{24B63D21-17B2-455A-9E72-3214F4CA47CD}" srcOrd="8" destOrd="0" presId="urn:microsoft.com/office/officeart/2005/8/layout/orgChart1#1"/>
    <dgm:cxn modelId="{14180912-693A-4BB4-87AE-7B7C6FA7B14F}" type="presParOf" srcId="{376D9500-F722-48D1-871B-72674B4260AF}" destId="{D90CC39C-415A-4DB8-A9FE-81ADA5AADCB4}" srcOrd="9" destOrd="0" presId="urn:microsoft.com/office/officeart/2005/8/layout/orgChart1#1"/>
    <dgm:cxn modelId="{40D15D90-47DD-4551-BC2B-5D7A2E7E2A22}" type="presParOf" srcId="{D90CC39C-415A-4DB8-A9FE-81ADA5AADCB4}" destId="{B2B03B43-DE33-44C1-8FEC-FAA305CFEFF0}" srcOrd="0" destOrd="0" presId="urn:microsoft.com/office/officeart/2005/8/layout/orgChart1#1"/>
    <dgm:cxn modelId="{8744A2D9-0F58-4B0C-810D-151A4AF053D3}" type="presParOf" srcId="{B2B03B43-DE33-44C1-8FEC-FAA305CFEFF0}" destId="{85593817-2C42-4114-BBD0-4263B26760ED}" srcOrd="0" destOrd="0" presId="urn:microsoft.com/office/officeart/2005/8/layout/orgChart1#1"/>
    <dgm:cxn modelId="{A1B1C550-D2C5-4B18-88A7-DD59E4A8280E}" type="presParOf" srcId="{B2B03B43-DE33-44C1-8FEC-FAA305CFEFF0}" destId="{292B808A-E760-4D5C-B35E-FEDFFCA1BCBE}" srcOrd="1" destOrd="0" presId="urn:microsoft.com/office/officeart/2005/8/layout/orgChart1#1"/>
    <dgm:cxn modelId="{B8FA2450-36AD-44BB-87E0-91FC5B1CB64E}" type="presParOf" srcId="{D90CC39C-415A-4DB8-A9FE-81ADA5AADCB4}" destId="{A18748DA-A9CC-44B7-AB98-C3E1D2F0FCD3}" srcOrd="1" destOrd="0" presId="urn:microsoft.com/office/officeart/2005/8/layout/orgChart1#1"/>
    <dgm:cxn modelId="{45FEC36C-F617-49D9-985D-A59AF39ECFE2}" type="presParOf" srcId="{A18748DA-A9CC-44B7-AB98-C3E1D2F0FCD3}" destId="{97E0DDC5-8D6A-4BB0-B578-7E73E3ECF2B3}" srcOrd="0" destOrd="0" presId="urn:microsoft.com/office/officeart/2005/8/layout/orgChart1#1"/>
    <dgm:cxn modelId="{F3169223-87C8-4BBA-97AD-2AD5675C7F67}" type="presParOf" srcId="{A18748DA-A9CC-44B7-AB98-C3E1D2F0FCD3}" destId="{34B9CA82-CEC1-4F2F-9169-FFAE15C398FA}" srcOrd="1" destOrd="0" presId="urn:microsoft.com/office/officeart/2005/8/layout/orgChart1#1"/>
    <dgm:cxn modelId="{187358F5-27C1-479A-A4DA-25F14AFFE347}" type="presParOf" srcId="{34B9CA82-CEC1-4F2F-9169-FFAE15C398FA}" destId="{26B1B307-A624-4435-B0F5-E55A6AF5BF3F}" srcOrd="0" destOrd="0" presId="urn:microsoft.com/office/officeart/2005/8/layout/orgChart1#1"/>
    <dgm:cxn modelId="{E9EE39FC-60EB-461C-8507-CE3CCC030B2D}" type="presParOf" srcId="{26B1B307-A624-4435-B0F5-E55A6AF5BF3F}" destId="{FBF70CF9-9A34-4EB0-9934-C00BC1BF5628}" srcOrd="0" destOrd="0" presId="urn:microsoft.com/office/officeart/2005/8/layout/orgChart1#1"/>
    <dgm:cxn modelId="{B8A54291-B148-4C3C-BA33-F0AB1450D506}" type="presParOf" srcId="{26B1B307-A624-4435-B0F5-E55A6AF5BF3F}" destId="{76BA0962-7226-4A6B-930B-4F8A2DA9013D}" srcOrd="1" destOrd="0" presId="urn:microsoft.com/office/officeart/2005/8/layout/orgChart1#1"/>
    <dgm:cxn modelId="{463214A8-B5FB-4166-9B1E-60B27EFACF7C}" type="presParOf" srcId="{34B9CA82-CEC1-4F2F-9169-FFAE15C398FA}" destId="{F3D11010-223D-4675-8F7B-4CB8AD7AC221}" srcOrd="1" destOrd="0" presId="urn:microsoft.com/office/officeart/2005/8/layout/orgChart1#1"/>
    <dgm:cxn modelId="{C574068D-8CF1-43BB-A602-5DBF9E247028}" type="presParOf" srcId="{34B9CA82-CEC1-4F2F-9169-FFAE15C398FA}" destId="{92DA6070-347A-4681-B2F8-BF812484150C}" srcOrd="2" destOrd="0" presId="urn:microsoft.com/office/officeart/2005/8/layout/orgChart1#1"/>
    <dgm:cxn modelId="{083E79ED-D53E-4893-A365-F33E5E8A5E8E}" type="presParOf" srcId="{D90CC39C-415A-4DB8-A9FE-81ADA5AADCB4}" destId="{C2E8C83C-FB9A-4746-BF69-F181CDA9E15F}" srcOrd="2" destOrd="0" presId="urn:microsoft.com/office/officeart/2005/8/layout/orgChart1#1"/>
    <dgm:cxn modelId="{8D7E709D-1EB3-47E8-A4C6-E3DC04AF81FC}" type="presParOf" srcId="{376D9500-F722-48D1-871B-72674B4260AF}" destId="{AB2C4321-119E-4853-B606-D8403BD2887F}" srcOrd="10" destOrd="0" presId="urn:microsoft.com/office/officeart/2005/8/layout/orgChart1#1"/>
    <dgm:cxn modelId="{BF085991-08AA-4784-920F-E11BE3802E81}" type="presParOf" srcId="{376D9500-F722-48D1-871B-72674B4260AF}" destId="{5B063F34-2569-4449-9AF8-0BC4F41F5377}" srcOrd="11" destOrd="0" presId="urn:microsoft.com/office/officeart/2005/8/layout/orgChart1#1"/>
    <dgm:cxn modelId="{B11ED266-6B3C-40F8-A81F-2B18D2C0D4E9}" type="presParOf" srcId="{5B063F34-2569-4449-9AF8-0BC4F41F5377}" destId="{F04F7658-2885-49AB-A3AF-9708C3C2DF0C}" srcOrd="0" destOrd="0" presId="urn:microsoft.com/office/officeart/2005/8/layout/orgChart1#1"/>
    <dgm:cxn modelId="{BF339FC5-22F6-4D2A-88DC-B5F1E8BEC3DB}" type="presParOf" srcId="{F04F7658-2885-49AB-A3AF-9708C3C2DF0C}" destId="{772B8149-D463-4153-AD36-26A98D63633E}" srcOrd="0" destOrd="0" presId="urn:microsoft.com/office/officeart/2005/8/layout/orgChart1#1"/>
    <dgm:cxn modelId="{999EAE27-8CD7-45A2-923E-4078B0E84EAC}" type="presParOf" srcId="{F04F7658-2885-49AB-A3AF-9708C3C2DF0C}" destId="{5A993D95-E999-46C6-A7FB-EBC7409E95C8}" srcOrd="1" destOrd="0" presId="urn:microsoft.com/office/officeart/2005/8/layout/orgChart1#1"/>
    <dgm:cxn modelId="{426DEDA4-6C3B-4FB1-8DB7-9A6CEF6FB306}" type="presParOf" srcId="{5B063F34-2569-4449-9AF8-0BC4F41F5377}" destId="{0784543B-24A6-4730-8313-B92E77BBAF77}" srcOrd="1" destOrd="0" presId="urn:microsoft.com/office/officeart/2005/8/layout/orgChart1#1"/>
    <dgm:cxn modelId="{986A4A71-426F-4519-A6D3-6AFD48F9D3BB}" type="presParOf" srcId="{0784543B-24A6-4730-8313-B92E77BBAF77}" destId="{387737B0-937A-49DA-A79B-EB52D1A35BC3}" srcOrd="0" destOrd="0" presId="urn:microsoft.com/office/officeart/2005/8/layout/orgChart1#1"/>
    <dgm:cxn modelId="{D8E025F2-FAC3-492A-9B67-76A2744901E6}" type="presParOf" srcId="{0784543B-24A6-4730-8313-B92E77BBAF77}" destId="{D53DD485-CE63-4BD0-9786-3C01416EDD8B}" srcOrd="1" destOrd="0" presId="urn:microsoft.com/office/officeart/2005/8/layout/orgChart1#1"/>
    <dgm:cxn modelId="{B5EF3F4E-0A5E-4645-A6D6-026B04415783}" type="presParOf" srcId="{D53DD485-CE63-4BD0-9786-3C01416EDD8B}" destId="{794EE323-03A0-430E-8BDC-9B9152E1C1FC}" srcOrd="0" destOrd="0" presId="urn:microsoft.com/office/officeart/2005/8/layout/orgChart1#1"/>
    <dgm:cxn modelId="{9630E244-0857-459E-AEA4-E6DF8127DDDD}" type="presParOf" srcId="{794EE323-03A0-430E-8BDC-9B9152E1C1FC}" destId="{B5C1C37E-F322-4E2A-89E6-1631471500F2}" srcOrd="0" destOrd="0" presId="urn:microsoft.com/office/officeart/2005/8/layout/orgChart1#1"/>
    <dgm:cxn modelId="{F759113A-E54D-4D84-873F-F1E0CCE72A9A}" type="presParOf" srcId="{794EE323-03A0-430E-8BDC-9B9152E1C1FC}" destId="{9A2C3856-75B3-4EB3-BA16-2FF4C2DD5CC8}" srcOrd="1" destOrd="0" presId="urn:microsoft.com/office/officeart/2005/8/layout/orgChart1#1"/>
    <dgm:cxn modelId="{27119093-1A12-4851-A674-59551F66E989}" type="presParOf" srcId="{D53DD485-CE63-4BD0-9786-3C01416EDD8B}" destId="{A861EB42-148D-4ADB-B801-8F02FB735989}" srcOrd="1" destOrd="0" presId="urn:microsoft.com/office/officeart/2005/8/layout/orgChart1#1"/>
    <dgm:cxn modelId="{61FCEFA5-AB90-4D74-AAD4-A561B68A2A95}" type="presParOf" srcId="{D53DD485-CE63-4BD0-9786-3C01416EDD8B}" destId="{26CEB27B-B180-4E62-9A8F-5D09E9840767}" srcOrd="2" destOrd="0" presId="urn:microsoft.com/office/officeart/2005/8/layout/orgChart1#1"/>
    <dgm:cxn modelId="{6989ECA7-15B1-4F83-A199-F75BF0389563}" type="presParOf" srcId="{0784543B-24A6-4730-8313-B92E77BBAF77}" destId="{8DD46CCC-2562-4859-B162-29934E9F3691}" srcOrd="2" destOrd="0" presId="urn:microsoft.com/office/officeart/2005/8/layout/orgChart1#1"/>
    <dgm:cxn modelId="{DBE2BD7D-86D1-413E-B64A-CE451C7B675A}" type="presParOf" srcId="{0784543B-24A6-4730-8313-B92E77BBAF77}" destId="{7C941484-0C91-4034-AA6B-24817DFCCD93}" srcOrd="3" destOrd="0" presId="urn:microsoft.com/office/officeart/2005/8/layout/orgChart1#1"/>
    <dgm:cxn modelId="{D2F80B5F-BCE1-4405-9576-B871F5BAD79D}" type="presParOf" srcId="{7C941484-0C91-4034-AA6B-24817DFCCD93}" destId="{5196D11F-B41E-4009-8A58-B93E124BCE23}" srcOrd="0" destOrd="0" presId="urn:microsoft.com/office/officeart/2005/8/layout/orgChart1#1"/>
    <dgm:cxn modelId="{92DFFC88-8686-4955-AA58-A3381FB620EA}" type="presParOf" srcId="{5196D11F-B41E-4009-8A58-B93E124BCE23}" destId="{AC4BFB5A-2FC7-4380-BC58-E1D30D87D5A6}" srcOrd="0" destOrd="0" presId="urn:microsoft.com/office/officeart/2005/8/layout/orgChart1#1"/>
    <dgm:cxn modelId="{D05D6F85-6D80-433B-9639-A14AD9BC206B}" type="presParOf" srcId="{5196D11F-B41E-4009-8A58-B93E124BCE23}" destId="{8ADDB90B-769E-4343-806D-AB89B69A2A13}" srcOrd="1" destOrd="0" presId="urn:microsoft.com/office/officeart/2005/8/layout/orgChart1#1"/>
    <dgm:cxn modelId="{03EA45D7-0EAD-46B2-A3C4-8F8AE48B90DF}" type="presParOf" srcId="{7C941484-0C91-4034-AA6B-24817DFCCD93}" destId="{54CBB215-2D75-40DE-A1FF-E501FC2ECDDB}" srcOrd="1" destOrd="0" presId="urn:microsoft.com/office/officeart/2005/8/layout/orgChart1#1"/>
    <dgm:cxn modelId="{A0B0BE57-D2DB-49A7-AA8E-4B856CD09051}" type="presParOf" srcId="{7C941484-0C91-4034-AA6B-24817DFCCD93}" destId="{CF0A8F98-509E-4A17-BA3E-FF121950B60C}" srcOrd="2" destOrd="0" presId="urn:microsoft.com/office/officeart/2005/8/layout/orgChart1#1"/>
    <dgm:cxn modelId="{CC6A3FA1-1E9E-45BE-9AE8-2792A5AAADD2}" type="presParOf" srcId="{5B063F34-2569-4449-9AF8-0BC4F41F5377}" destId="{7B94EFF5-55B1-421B-A000-8F375B5E4C2C}" srcOrd="2" destOrd="0" presId="urn:microsoft.com/office/officeart/2005/8/layout/orgChart1#1"/>
    <dgm:cxn modelId="{B65DC6BC-B328-4694-BC0C-42A52EF3ED81}" type="presParOf" srcId="{B493F6EC-C712-47FA-91E0-EB44DD6565A5}" destId="{A6C795F3-336F-4045-AD74-6272A365F824}" srcOrd="2" destOrd="0" presId="urn:microsoft.com/office/officeart/2005/8/layout/orgChart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46CCC-2562-4859-B162-29934E9F3691}">
      <dsp:nvSpPr>
        <dsp:cNvPr id="0" name=""/>
        <dsp:cNvSpPr/>
      </dsp:nvSpPr>
      <dsp:spPr>
        <a:xfrm>
          <a:off x="9903425" y="1187174"/>
          <a:ext cx="662289" cy="2830675"/>
        </a:xfrm>
        <a:custGeom>
          <a:avLst/>
          <a:gdLst/>
          <a:ahLst/>
          <a:cxnLst/>
          <a:rect l="0" t="0" r="0" b="0"/>
          <a:pathLst>
            <a:path>
              <a:moveTo>
                <a:pt x="662289" y="0"/>
              </a:moveTo>
              <a:lnTo>
                <a:pt x="0" y="28306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7737B0-937A-49DA-A79B-EB52D1A35BC3}">
      <dsp:nvSpPr>
        <dsp:cNvPr id="0" name=""/>
        <dsp:cNvSpPr/>
      </dsp:nvSpPr>
      <dsp:spPr>
        <a:xfrm>
          <a:off x="10206571" y="1187174"/>
          <a:ext cx="359143" cy="916769"/>
        </a:xfrm>
        <a:custGeom>
          <a:avLst/>
          <a:gdLst/>
          <a:ahLst/>
          <a:cxnLst/>
          <a:rect l="0" t="0" r="0" b="0"/>
          <a:pathLst>
            <a:path>
              <a:moveTo>
                <a:pt x="359143" y="0"/>
              </a:moveTo>
              <a:lnTo>
                <a:pt x="0" y="9167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2C4321-119E-4853-B606-D8403BD2887F}">
      <dsp:nvSpPr>
        <dsp:cNvPr id="0" name=""/>
        <dsp:cNvSpPr/>
      </dsp:nvSpPr>
      <dsp:spPr>
        <a:xfrm>
          <a:off x="5517792" y="503274"/>
          <a:ext cx="5450541" cy="180625"/>
        </a:xfrm>
        <a:custGeom>
          <a:avLst/>
          <a:gdLst/>
          <a:ahLst/>
          <a:cxnLst/>
          <a:rect l="0" t="0" r="0" b="0"/>
          <a:pathLst>
            <a:path>
              <a:moveTo>
                <a:pt x="0" y="0"/>
              </a:moveTo>
              <a:lnTo>
                <a:pt x="0" y="74937"/>
              </a:lnTo>
              <a:lnTo>
                <a:pt x="5450541" y="74937"/>
              </a:lnTo>
              <a:lnTo>
                <a:pt x="5450541" y="1806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E0DDC5-8D6A-4BB0-B578-7E73E3ECF2B3}">
      <dsp:nvSpPr>
        <dsp:cNvPr id="0" name=""/>
        <dsp:cNvSpPr/>
      </dsp:nvSpPr>
      <dsp:spPr>
        <a:xfrm>
          <a:off x="8461517" y="1196082"/>
          <a:ext cx="197289" cy="634802"/>
        </a:xfrm>
        <a:custGeom>
          <a:avLst/>
          <a:gdLst/>
          <a:ahLst/>
          <a:cxnLst/>
          <a:rect l="0" t="0" r="0" b="0"/>
          <a:pathLst>
            <a:path>
              <a:moveTo>
                <a:pt x="0" y="0"/>
              </a:moveTo>
              <a:lnTo>
                <a:pt x="0" y="634802"/>
              </a:lnTo>
              <a:lnTo>
                <a:pt x="197289" y="6348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B63D21-17B2-455A-9E72-3214F4CA47CD}">
      <dsp:nvSpPr>
        <dsp:cNvPr id="0" name=""/>
        <dsp:cNvSpPr/>
      </dsp:nvSpPr>
      <dsp:spPr>
        <a:xfrm>
          <a:off x="5517792" y="503274"/>
          <a:ext cx="3404740" cy="189533"/>
        </a:xfrm>
        <a:custGeom>
          <a:avLst/>
          <a:gdLst/>
          <a:ahLst/>
          <a:cxnLst/>
          <a:rect l="0" t="0" r="0" b="0"/>
          <a:pathLst>
            <a:path>
              <a:moveTo>
                <a:pt x="0" y="0"/>
              </a:moveTo>
              <a:lnTo>
                <a:pt x="0" y="83845"/>
              </a:lnTo>
              <a:lnTo>
                <a:pt x="3404740" y="83845"/>
              </a:lnTo>
              <a:lnTo>
                <a:pt x="3404740" y="1895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65CEAE-713E-4310-8A64-B0391735A861}">
      <dsp:nvSpPr>
        <dsp:cNvPr id="0" name=""/>
        <dsp:cNvSpPr/>
      </dsp:nvSpPr>
      <dsp:spPr>
        <a:xfrm>
          <a:off x="6010260" y="1196082"/>
          <a:ext cx="419085" cy="1917002"/>
        </a:xfrm>
        <a:custGeom>
          <a:avLst/>
          <a:gdLst/>
          <a:ahLst/>
          <a:cxnLst/>
          <a:rect l="0" t="0" r="0" b="0"/>
          <a:pathLst>
            <a:path>
              <a:moveTo>
                <a:pt x="0" y="0"/>
              </a:moveTo>
              <a:lnTo>
                <a:pt x="0" y="1917002"/>
              </a:lnTo>
              <a:lnTo>
                <a:pt x="419085" y="19170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35C9F4-0442-47F9-964A-E9736380311D}">
      <dsp:nvSpPr>
        <dsp:cNvPr id="0" name=""/>
        <dsp:cNvSpPr/>
      </dsp:nvSpPr>
      <dsp:spPr>
        <a:xfrm>
          <a:off x="6010260" y="1196082"/>
          <a:ext cx="408839" cy="1222851"/>
        </a:xfrm>
        <a:custGeom>
          <a:avLst/>
          <a:gdLst/>
          <a:ahLst/>
          <a:cxnLst/>
          <a:rect l="0" t="0" r="0" b="0"/>
          <a:pathLst>
            <a:path>
              <a:moveTo>
                <a:pt x="0" y="0"/>
              </a:moveTo>
              <a:lnTo>
                <a:pt x="0" y="1222851"/>
              </a:lnTo>
              <a:lnTo>
                <a:pt x="408839" y="12228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94504A-9003-4BAE-A862-3BCDF76E11BC}">
      <dsp:nvSpPr>
        <dsp:cNvPr id="0" name=""/>
        <dsp:cNvSpPr/>
      </dsp:nvSpPr>
      <dsp:spPr>
        <a:xfrm>
          <a:off x="6010260" y="1196082"/>
          <a:ext cx="388345" cy="497949"/>
        </a:xfrm>
        <a:custGeom>
          <a:avLst/>
          <a:gdLst/>
          <a:ahLst/>
          <a:cxnLst/>
          <a:rect l="0" t="0" r="0" b="0"/>
          <a:pathLst>
            <a:path>
              <a:moveTo>
                <a:pt x="0" y="0"/>
              </a:moveTo>
              <a:lnTo>
                <a:pt x="0" y="497949"/>
              </a:lnTo>
              <a:lnTo>
                <a:pt x="388345" y="4979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4523AE-99A4-4843-9FB6-19C423D70770}">
      <dsp:nvSpPr>
        <dsp:cNvPr id="0" name=""/>
        <dsp:cNvSpPr/>
      </dsp:nvSpPr>
      <dsp:spPr>
        <a:xfrm>
          <a:off x="5517792" y="503274"/>
          <a:ext cx="1202874" cy="189533"/>
        </a:xfrm>
        <a:custGeom>
          <a:avLst/>
          <a:gdLst/>
          <a:ahLst/>
          <a:cxnLst/>
          <a:rect l="0" t="0" r="0" b="0"/>
          <a:pathLst>
            <a:path>
              <a:moveTo>
                <a:pt x="0" y="0"/>
              </a:moveTo>
              <a:lnTo>
                <a:pt x="0" y="83845"/>
              </a:lnTo>
              <a:lnTo>
                <a:pt x="1202874" y="83845"/>
              </a:lnTo>
              <a:lnTo>
                <a:pt x="1202874" y="1895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D63694-298A-47FB-9DA3-429CE5F95471}">
      <dsp:nvSpPr>
        <dsp:cNvPr id="0" name=""/>
        <dsp:cNvSpPr/>
      </dsp:nvSpPr>
      <dsp:spPr>
        <a:xfrm>
          <a:off x="3718745" y="1196092"/>
          <a:ext cx="296855" cy="3681745"/>
        </a:xfrm>
        <a:custGeom>
          <a:avLst/>
          <a:gdLst/>
          <a:ahLst/>
          <a:cxnLst/>
          <a:rect l="0" t="0" r="0" b="0"/>
          <a:pathLst>
            <a:path>
              <a:moveTo>
                <a:pt x="0" y="0"/>
              </a:moveTo>
              <a:lnTo>
                <a:pt x="0" y="3681745"/>
              </a:lnTo>
              <a:lnTo>
                <a:pt x="296855" y="368174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9FCEED-2C4F-48D3-B6AD-67CC7CEB9243}">
      <dsp:nvSpPr>
        <dsp:cNvPr id="0" name=""/>
        <dsp:cNvSpPr/>
      </dsp:nvSpPr>
      <dsp:spPr>
        <a:xfrm>
          <a:off x="3718745" y="1196092"/>
          <a:ext cx="315235" cy="3026305"/>
        </a:xfrm>
        <a:custGeom>
          <a:avLst/>
          <a:gdLst/>
          <a:ahLst/>
          <a:cxnLst/>
          <a:rect l="0" t="0" r="0" b="0"/>
          <a:pathLst>
            <a:path>
              <a:moveTo>
                <a:pt x="0" y="0"/>
              </a:moveTo>
              <a:lnTo>
                <a:pt x="0" y="3026305"/>
              </a:lnTo>
              <a:lnTo>
                <a:pt x="315235" y="302630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8597F2-D925-4D53-9511-7545623E8FB8}">
      <dsp:nvSpPr>
        <dsp:cNvPr id="0" name=""/>
        <dsp:cNvSpPr/>
      </dsp:nvSpPr>
      <dsp:spPr>
        <a:xfrm>
          <a:off x="3718745" y="1196092"/>
          <a:ext cx="315245" cy="2392939"/>
        </a:xfrm>
        <a:custGeom>
          <a:avLst/>
          <a:gdLst/>
          <a:ahLst/>
          <a:cxnLst/>
          <a:rect l="0" t="0" r="0" b="0"/>
          <a:pathLst>
            <a:path>
              <a:moveTo>
                <a:pt x="0" y="0"/>
              </a:moveTo>
              <a:lnTo>
                <a:pt x="0" y="2392939"/>
              </a:lnTo>
              <a:lnTo>
                <a:pt x="315245" y="23929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748489-3BBE-4BFF-8C04-24254538140B}">
      <dsp:nvSpPr>
        <dsp:cNvPr id="0" name=""/>
        <dsp:cNvSpPr/>
      </dsp:nvSpPr>
      <dsp:spPr>
        <a:xfrm>
          <a:off x="3718745" y="1196092"/>
          <a:ext cx="307012" cy="1809981"/>
        </a:xfrm>
        <a:custGeom>
          <a:avLst/>
          <a:gdLst/>
          <a:ahLst/>
          <a:cxnLst/>
          <a:rect l="0" t="0" r="0" b="0"/>
          <a:pathLst>
            <a:path>
              <a:moveTo>
                <a:pt x="0" y="0"/>
              </a:moveTo>
              <a:lnTo>
                <a:pt x="0" y="1809981"/>
              </a:lnTo>
              <a:lnTo>
                <a:pt x="307012" y="18099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7960DD-9E11-45C5-9705-235DA957EA86}">
      <dsp:nvSpPr>
        <dsp:cNvPr id="0" name=""/>
        <dsp:cNvSpPr/>
      </dsp:nvSpPr>
      <dsp:spPr>
        <a:xfrm>
          <a:off x="3718745" y="1196092"/>
          <a:ext cx="308743" cy="1192675"/>
        </a:xfrm>
        <a:custGeom>
          <a:avLst/>
          <a:gdLst/>
          <a:ahLst/>
          <a:cxnLst/>
          <a:rect l="0" t="0" r="0" b="0"/>
          <a:pathLst>
            <a:path>
              <a:moveTo>
                <a:pt x="0" y="0"/>
              </a:moveTo>
              <a:lnTo>
                <a:pt x="0" y="1192675"/>
              </a:lnTo>
              <a:lnTo>
                <a:pt x="308743" y="11926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227392-0D43-4583-94D0-E6A5DB3CECE9}">
      <dsp:nvSpPr>
        <dsp:cNvPr id="0" name=""/>
        <dsp:cNvSpPr/>
      </dsp:nvSpPr>
      <dsp:spPr>
        <a:xfrm>
          <a:off x="3718745" y="1196092"/>
          <a:ext cx="290544" cy="504155"/>
        </a:xfrm>
        <a:custGeom>
          <a:avLst/>
          <a:gdLst/>
          <a:ahLst/>
          <a:cxnLst/>
          <a:rect l="0" t="0" r="0" b="0"/>
          <a:pathLst>
            <a:path>
              <a:moveTo>
                <a:pt x="0" y="0"/>
              </a:moveTo>
              <a:lnTo>
                <a:pt x="0" y="504155"/>
              </a:lnTo>
              <a:lnTo>
                <a:pt x="290544" y="50415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3C905D-5616-4BFD-B4B7-ACF565B66FCE}">
      <dsp:nvSpPr>
        <dsp:cNvPr id="0" name=""/>
        <dsp:cNvSpPr/>
      </dsp:nvSpPr>
      <dsp:spPr>
        <a:xfrm>
          <a:off x="4274050" y="503274"/>
          <a:ext cx="1243742" cy="189543"/>
        </a:xfrm>
        <a:custGeom>
          <a:avLst/>
          <a:gdLst/>
          <a:ahLst/>
          <a:cxnLst/>
          <a:rect l="0" t="0" r="0" b="0"/>
          <a:pathLst>
            <a:path>
              <a:moveTo>
                <a:pt x="1243742" y="0"/>
              </a:moveTo>
              <a:lnTo>
                <a:pt x="1243742" y="83855"/>
              </a:lnTo>
              <a:lnTo>
                <a:pt x="0" y="83855"/>
              </a:lnTo>
              <a:lnTo>
                <a:pt x="0" y="18954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B8294B-C3F3-4160-9E07-CE7E49ECD1B0}">
      <dsp:nvSpPr>
        <dsp:cNvPr id="0" name=""/>
        <dsp:cNvSpPr/>
      </dsp:nvSpPr>
      <dsp:spPr>
        <a:xfrm>
          <a:off x="2314372" y="1216550"/>
          <a:ext cx="144263" cy="2451832"/>
        </a:xfrm>
        <a:custGeom>
          <a:avLst/>
          <a:gdLst/>
          <a:ahLst/>
          <a:cxnLst/>
          <a:rect l="0" t="0" r="0" b="0"/>
          <a:pathLst>
            <a:path>
              <a:moveTo>
                <a:pt x="144263" y="0"/>
              </a:moveTo>
              <a:lnTo>
                <a:pt x="0" y="24518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076440-4E19-439C-8D21-94A58E30C819}">
      <dsp:nvSpPr>
        <dsp:cNvPr id="0" name=""/>
        <dsp:cNvSpPr/>
      </dsp:nvSpPr>
      <dsp:spPr>
        <a:xfrm>
          <a:off x="2258921" y="1216550"/>
          <a:ext cx="199714" cy="1744052"/>
        </a:xfrm>
        <a:custGeom>
          <a:avLst/>
          <a:gdLst/>
          <a:ahLst/>
          <a:cxnLst/>
          <a:rect l="0" t="0" r="0" b="0"/>
          <a:pathLst>
            <a:path>
              <a:moveTo>
                <a:pt x="199714" y="0"/>
              </a:moveTo>
              <a:lnTo>
                <a:pt x="0" y="174405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F79654-BA0C-4ABE-A332-BABFF3804BF3}">
      <dsp:nvSpPr>
        <dsp:cNvPr id="0" name=""/>
        <dsp:cNvSpPr/>
      </dsp:nvSpPr>
      <dsp:spPr>
        <a:xfrm>
          <a:off x="2267899" y="1216550"/>
          <a:ext cx="190736" cy="1145427"/>
        </a:xfrm>
        <a:custGeom>
          <a:avLst/>
          <a:gdLst/>
          <a:ahLst/>
          <a:cxnLst/>
          <a:rect l="0" t="0" r="0" b="0"/>
          <a:pathLst>
            <a:path>
              <a:moveTo>
                <a:pt x="190736" y="0"/>
              </a:moveTo>
              <a:lnTo>
                <a:pt x="0" y="114542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610011-A793-4135-A102-2FA2DE95049A}">
      <dsp:nvSpPr>
        <dsp:cNvPr id="0" name=""/>
        <dsp:cNvSpPr/>
      </dsp:nvSpPr>
      <dsp:spPr>
        <a:xfrm>
          <a:off x="2351815" y="1216550"/>
          <a:ext cx="106820" cy="467134"/>
        </a:xfrm>
        <a:custGeom>
          <a:avLst/>
          <a:gdLst/>
          <a:ahLst/>
          <a:cxnLst/>
          <a:rect l="0" t="0" r="0" b="0"/>
          <a:pathLst>
            <a:path>
              <a:moveTo>
                <a:pt x="106820" y="0"/>
              </a:moveTo>
              <a:lnTo>
                <a:pt x="0" y="46713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E0A99C-70E6-4CF3-A211-9DE4167D5E2A}">
      <dsp:nvSpPr>
        <dsp:cNvPr id="0" name=""/>
        <dsp:cNvSpPr/>
      </dsp:nvSpPr>
      <dsp:spPr>
        <a:xfrm>
          <a:off x="3017351" y="503274"/>
          <a:ext cx="2500441" cy="210001"/>
        </a:xfrm>
        <a:custGeom>
          <a:avLst/>
          <a:gdLst/>
          <a:ahLst/>
          <a:cxnLst/>
          <a:rect l="0" t="0" r="0" b="0"/>
          <a:pathLst>
            <a:path>
              <a:moveTo>
                <a:pt x="2500441" y="0"/>
              </a:moveTo>
              <a:lnTo>
                <a:pt x="2500441" y="104313"/>
              </a:lnTo>
              <a:lnTo>
                <a:pt x="0" y="104313"/>
              </a:lnTo>
              <a:lnTo>
                <a:pt x="0" y="2100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148DDA-EAC6-47A3-9F15-02FAB37C223D}">
      <dsp:nvSpPr>
        <dsp:cNvPr id="0" name=""/>
        <dsp:cNvSpPr/>
      </dsp:nvSpPr>
      <dsp:spPr>
        <a:xfrm>
          <a:off x="563308" y="1186037"/>
          <a:ext cx="113915" cy="1830064"/>
        </a:xfrm>
        <a:custGeom>
          <a:avLst/>
          <a:gdLst/>
          <a:ahLst/>
          <a:cxnLst/>
          <a:rect l="0" t="0" r="0" b="0"/>
          <a:pathLst>
            <a:path>
              <a:moveTo>
                <a:pt x="113915" y="0"/>
              </a:moveTo>
              <a:lnTo>
                <a:pt x="0" y="18300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82F9DF-92B2-4DB2-AE9E-DB5318CD5DFB}">
      <dsp:nvSpPr>
        <dsp:cNvPr id="0" name=""/>
        <dsp:cNvSpPr/>
      </dsp:nvSpPr>
      <dsp:spPr>
        <a:xfrm>
          <a:off x="452779" y="1186037"/>
          <a:ext cx="224444" cy="707410"/>
        </a:xfrm>
        <a:custGeom>
          <a:avLst/>
          <a:gdLst/>
          <a:ahLst/>
          <a:cxnLst/>
          <a:rect l="0" t="0" r="0" b="0"/>
          <a:pathLst>
            <a:path>
              <a:moveTo>
                <a:pt x="224444" y="0"/>
              </a:moveTo>
              <a:lnTo>
                <a:pt x="0" y="7074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8B3C94-86D9-4F37-BE39-0E8491112706}">
      <dsp:nvSpPr>
        <dsp:cNvPr id="0" name=""/>
        <dsp:cNvSpPr/>
      </dsp:nvSpPr>
      <dsp:spPr>
        <a:xfrm>
          <a:off x="1374013" y="503274"/>
          <a:ext cx="4143779" cy="179487"/>
        </a:xfrm>
        <a:custGeom>
          <a:avLst/>
          <a:gdLst/>
          <a:ahLst/>
          <a:cxnLst/>
          <a:rect l="0" t="0" r="0" b="0"/>
          <a:pathLst>
            <a:path>
              <a:moveTo>
                <a:pt x="4143779" y="0"/>
              </a:moveTo>
              <a:lnTo>
                <a:pt x="4143779" y="73800"/>
              </a:lnTo>
              <a:lnTo>
                <a:pt x="0" y="73800"/>
              </a:lnTo>
              <a:lnTo>
                <a:pt x="0" y="1794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DE18C6-09B8-424B-9AA1-B3FAF64DF7B7}">
      <dsp:nvSpPr>
        <dsp:cNvPr id="0" name=""/>
        <dsp:cNvSpPr/>
      </dsp:nvSpPr>
      <dsp:spPr>
        <a:xfrm>
          <a:off x="791747" y="0"/>
          <a:ext cx="9452090" cy="503274"/>
        </a:xfrm>
        <a:prstGeom prst="rect">
          <a:avLst/>
        </a:prstGeom>
        <a:solidFill>
          <a:schemeClr val="accent5"/>
        </a:solidFill>
        <a:ln w="19050" cap="flat" cmpd="sng" algn="ctr">
          <a:solidFill>
            <a:schemeClr val="lt1"/>
          </a:solid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altLang="en-US" sz="2000" kern="1200"/>
            <a:t>Framework of Grain Conservation and Loss Reduction Standard System</a:t>
          </a:r>
          <a:endParaRPr lang="zh-CN" altLang="en-US" sz="2000" kern="1200" dirty="0"/>
        </a:p>
      </dsp:txBody>
      <dsp:txXfrm>
        <a:off x="791747" y="0"/>
        <a:ext cx="9452090" cy="503274"/>
      </dsp:txXfrm>
    </dsp:sp>
    <dsp:sp modelId="{674688DC-4EAF-41EC-B236-D4EAB93AAD5E}">
      <dsp:nvSpPr>
        <dsp:cNvPr id="0" name=""/>
        <dsp:cNvSpPr/>
      </dsp:nvSpPr>
      <dsp:spPr>
        <a:xfrm>
          <a:off x="503026" y="682762"/>
          <a:ext cx="1741974" cy="50327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1 Purchasing standards</a:t>
          </a:r>
          <a:endParaRPr lang="zh-CN" altLang="en-US" sz="1400" kern="1200" dirty="0"/>
        </a:p>
      </dsp:txBody>
      <dsp:txXfrm>
        <a:off x="503026" y="682762"/>
        <a:ext cx="1616156" cy="503274"/>
      </dsp:txXfrm>
    </dsp:sp>
    <dsp:sp modelId="{BEB1C227-B1FD-4642-89D6-26C93D90B7B1}">
      <dsp:nvSpPr>
        <dsp:cNvPr id="0" name=""/>
        <dsp:cNvSpPr/>
      </dsp:nvSpPr>
      <dsp:spPr>
        <a:xfrm>
          <a:off x="452779" y="1500055"/>
          <a:ext cx="1694585" cy="7867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altLang="zh-CN" sz="1400" kern="1200"/>
            <a:t>1.1 Raw grains and miscellaneous grains</a:t>
          </a:r>
          <a:endParaRPr lang="zh-CN" altLang="en-US" sz="1400" kern="1200" dirty="0"/>
        </a:p>
      </dsp:txBody>
      <dsp:txXfrm>
        <a:off x="452779" y="1500055"/>
        <a:ext cx="1694585" cy="786784"/>
      </dsp:txXfrm>
    </dsp:sp>
    <dsp:sp modelId="{7B399C0E-0131-4515-B571-3CB732A8B0E9}">
      <dsp:nvSpPr>
        <dsp:cNvPr id="0" name=""/>
        <dsp:cNvSpPr/>
      </dsp:nvSpPr>
      <dsp:spPr>
        <a:xfrm>
          <a:off x="563308" y="2783621"/>
          <a:ext cx="1326420" cy="4649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altLang="zh-CN" sz="1400" kern="1200"/>
            <a:t>1.2 Oil material</a:t>
          </a:r>
          <a:endParaRPr lang="zh-CN" altLang="en-US" sz="1400" kern="1200" dirty="0"/>
        </a:p>
      </dsp:txBody>
      <dsp:txXfrm>
        <a:off x="563308" y="2783621"/>
        <a:ext cx="1326420" cy="464960"/>
      </dsp:txXfrm>
    </dsp:sp>
    <dsp:sp modelId="{EA2C37D6-6F50-4043-939B-D64FB101EDE6}">
      <dsp:nvSpPr>
        <dsp:cNvPr id="0" name=""/>
        <dsp:cNvSpPr/>
      </dsp:nvSpPr>
      <dsp:spPr>
        <a:xfrm>
          <a:off x="2318957" y="713276"/>
          <a:ext cx="1396788" cy="50327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2 Storage standards</a:t>
          </a:r>
          <a:endParaRPr lang="zh-CN" altLang="en-US" sz="1400" kern="1200" dirty="0"/>
        </a:p>
      </dsp:txBody>
      <dsp:txXfrm>
        <a:off x="2318957" y="713276"/>
        <a:ext cx="1270970" cy="503274"/>
      </dsp:txXfrm>
    </dsp:sp>
    <dsp:sp modelId="{0DA5BB03-0B2B-48A1-8A72-D916847AA570}">
      <dsp:nvSpPr>
        <dsp:cNvPr id="0" name=""/>
        <dsp:cNvSpPr/>
      </dsp:nvSpPr>
      <dsp:spPr>
        <a:xfrm>
          <a:off x="2351815" y="1432047"/>
          <a:ext cx="1369138" cy="5032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altLang="zh-CN" sz="1400" kern="1200" dirty="0"/>
            <a:t>2.1 Green grain storage</a:t>
          </a:r>
          <a:endParaRPr lang="zh-CN" altLang="en-US" sz="1400" kern="1200" dirty="0"/>
        </a:p>
      </dsp:txBody>
      <dsp:txXfrm>
        <a:off x="2351815" y="1432047"/>
        <a:ext cx="1369138" cy="503274"/>
      </dsp:txXfrm>
    </dsp:sp>
    <dsp:sp modelId="{7C5D0AAF-D849-4000-A8FD-82714E2B5685}">
      <dsp:nvSpPr>
        <dsp:cNvPr id="0" name=""/>
        <dsp:cNvSpPr/>
      </dsp:nvSpPr>
      <dsp:spPr>
        <a:xfrm>
          <a:off x="2267899" y="2110341"/>
          <a:ext cx="1500392" cy="5032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altLang="zh-CN" sz="1400" kern="1200" dirty="0"/>
            <a:t>2.2 Grain silo construction</a:t>
          </a:r>
          <a:endParaRPr lang="zh-CN" altLang="en-US" sz="1400" kern="1200" dirty="0"/>
        </a:p>
      </dsp:txBody>
      <dsp:txXfrm>
        <a:off x="2267899" y="2110341"/>
        <a:ext cx="1500392" cy="503274"/>
      </dsp:txXfrm>
    </dsp:sp>
    <dsp:sp modelId="{FE7E6109-9FA1-4972-A6C7-7C63E817F9CA}">
      <dsp:nvSpPr>
        <dsp:cNvPr id="0" name=""/>
        <dsp:cNvSpPr/>
      </dsp:nvSpPr>
      <dsp:spPr>
        <a:xfrm>
          <a:off x="2258921" y="2708966"/>
          <a:ext cx="1372037" cy="5032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altLang="zh-CN" sz="1400" kern="1200" dirty="0"/>
            <a:t>2.3 Storage quality assessment</a:t>
          </a:r>
          <a:endParaRPr lang="zh-CN" altLang="en-US" sz="1400" kern="1200" dirty="0"/>
        </a:p>
      </dsp:txBody>
      <dsp:txXfrm>
        <a:off x="2258921" y="2708966"/>
        <a:ext cx="1372037" cy="503274"/>
      </dsp:txXfrm>
    </dsp:sp>
    <dsp:sp modelId="{48CFDE20-2172-45AF-90E1-9C1B966FEA30}">
      <dsp:nvSpPr>
        <dsp:cNvPr id="0" name=""/>
        <dsp:cNvSpPr/>
      </dsp:nvSpPr>
      <dsp:spPr>
        <a:xfrm>
          <a:off x="2314372" y="3416746"/>
          <a:ext cx="1370869" cy="5032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altLang="zh-CN" sz="1400" kern="1200" dirty="0"/>
            <a:t>2.4 Storage machinery</a:t>
          </a:r>
          <a:endParaRPr lang="zh-CN" altLang="en-US" sz="1400" kern="1200" dirty="0"/>
        </a:p>
      </dsp:txBody>
      <dsp:txXfrm>
        <a:off x="2314372" y="3416746"/>
        <a:ext cx="1370869" cy="503274"/>
      </dsp:txXfrm>
    </dsp:sp>
    <dsp:sp modelId="{F34910DE-7AE0-46E2-9A58-340F34872E28}">
      <dsp:nvSpPr>
        <dsp:cNvPr id="0" name=""/>
        <dsp:cNvSpPr/>
      </dsp:nvSpPr>
      <dsp:spPr>
        <a:xfrm>
          <a:off x="3579919" y="692817"/>
          <a:ext cx="1388262" cy="50327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3 Processing standards</a:t>
          </a:r>
          <a:endParaRPr lang="zh-CN" altLang="en-US" sz="1400" kern="1200" dirty="0"/>
        </a:p>
      </dsp:txBody>
      <dsp:txXfrm>
        <a:off x="3579919" y="692817"/>
        <a:ext cx="1262444" cy="503274"/>
      </dsp:txXfrm>
    </dsp:sp>
    <dsp:sp modelId="{571B1E74-8EFF-4799-A0CA-921BB0EDE335}">
      <dsp:nvSpPr>
        <dsp:cNvPr id="0" name=""/>
        <dsp:cNvSpPr/>
      </dsp:nvSpPr>
      <dsp:spPr>
        <a:xfrm>
          <a:off x="4009290" y="1448610"/>
          <a:ext cx="1733227" cy="5032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altLang="zh-CN" sz="1400" kern="1200" dirty="0"/>
            <a:t>3.1 Processed grain</a:t>
          </a:r>
          <a:endParaRPr lang="zh-CN" altLang="en-US" sz="1400" kern="1200" dirty="0"/>
        </a:p>
      </dsp:txBody>
      <dsp:txXfrm>
        <a:off x="4009290" y="1448610"/>
        <a:ext cx="1733227" cy="503274"/>
      </dsp:txXfrm>
    </dsp:sp>
    <dsp:sp modelId="{C04CE014-9894-4FDD-AD0C-4783847ECF3F}">
      <dsp:nvSpPr>
        <dsp:cNvPr id="0" name=""/>
        <dsp:cNvSpPr/>
      </dsp:nvSpPr>
      <dsp:spPr>
        <a:xfrm>
          <a:off x="4027488" y="2137130"/>
          <a:ext cx="1751435" cy="5032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altLang="zh-CN" sz="1400" kern="1200" dirty="0"/>
            <a:t>3.2 Vegetable oil</a:t>
          </a:r>
          <a:endParaRPr lang="zh-CN" altLang="en-US" sz="1400" kern="1200" dirty="0"/>
        </a:p>
      </dsp:txBody>
      <dsp:txXfrm>
        <a:off x="4027488" y="2137130"/>
        <a:ext cx="1751435" cy="503274"/>
      </dsp:txXfrm>
    </dsp:sp>
    <dsp:sp modelId="{F1E0A8CC-B4E6-4517-ADEF-182D060442D8}">
      <dsp:nvSpPr>
        <dsp:cNvPr id="0" name=""/>
        <dsp:cNvSpPr/>
      </dsp:nvSpPr>
      <dsp:spPr>
        <a:xfrm>
          <a:off x="4025757" y="2754436"/>
          <a:ext cx="1609149" cy="5032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altLang="zh-CN" sz="1400" kern="1200" dirty="0"/>
            <a:t>3.3 Whole grains</a:t>
          </a:r>
          <a:endParaRPr lang="zh-CN" altLang="en-US" sz="1400" kern="1200" dirty="0"/>
        </a:p>
      </dsp:txBody>
      <dsp:txXfrm>
        <a:off x="4025757" y="2754436"/>
        <a:ext cx="1609149" cy="503274"/>
      </dsp:txXfrm>
    </dsp:sp>
    <dsp:sp modelId="{D27308B8-9511-419C-83AF-EC51B646A1F0}">
      <dsp:nvSpPr>
        <dsp:cNvPr id="0" name=""/>
        <dsp:cNvSpPr/>
      </dsp:nvSpPr>
      <dsp:spPr>
        <a:xfrm>
          <a:off x="4033990" y="3337394"/>
          <a:ext cx="2075001" cy="5032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altLang="zh-CN" sz="1400" kern="1200" dirty="0"/>
            <a:t>3.4 Moderate processing</a:t>
          </a:r>
          <a:endParaRPr lang="zh-CN" altLang="en-US" sz="1400" kern="1200" dirty="0"/>
        </a:p>
      </dsp:txBody>
      <dsp:txXfrm>
        <a:off x="4033990" y="3337394"/>
        <a:ext cx="2075001" cy="503274"/>
      </dsp:txXfrm>
    </dsp:sp>
    <dsp:sp modelId="{D09A0E1D-F675-4B65-B7F1-0BF5CC481055}">
      <dsp:nvSpPr>
        <dsp:cNvPr id="0" name=""/>
        <dsp:cNvSpPr/>
      </dsp:nvSpPr>
      <dsp:spPr>
        <a:xfrm>
          <a:off x="4033980" y="3970760"/>
          <a:ext cx="1778753" cy="5032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altLang="zh-CN" sz="1400" kern="1200" dirty="0"/>
            <a:t>3.5 Utilization of by-products</a:t>
          </a:r>
          <a:endParaRPr lang="zh-CN" altLang="en-US" sz="1400" kern="1200" dirty="0"/>
        </a:p>
      </dsp:txBody>
      <dsp:txXfrm>
        <a:off x="4033980" y="3970760"/>
        <a:ext cx="1778753" cy="503274"/>
      </dsp:txXfrm>
    </dsp:sp>
    <dsp:sp modelId="{AED6BC30-5C52-484B-89EF-16A62E497291}">
      <dsp:nvSpPr>
        <dsp:cNvPr id="0" name=""/>
        <dsp:cNvSpPr/>
      </dsp:nvSpPr>
      <dsp:spPr>
        <a:xfrm>
          <a:off x="4015601" y="4626200"/>
          <a:ext cx="2202611" cy="5032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altLang="zh-CN" sz="1400" kern="1200" dirty="0"/>
            <a:t>3.6 Processing Machinery</a:t>
          </a:r>
          <a:endParaRPr lang="zh-CN" altLang="en-US" sz="1400" kern="1200" dirty="0"/>
        </a:p>
      </dsp:txBody>
      <dsp:txXfrm>
        <a:off x="4015601" y="4626200"/>
        <a:ext cx="2202611" cy="503274"/>
      </dsp:txXfrm>
    </dsp:sp>
    <dsp:sp modelId="{1C005089-1EE2-455B-AA9B-00DE7560FE12}">
      <dsp:nvSpPr>
        <dsp:cNvPr id="0" name=""/>
        <dsp:cNvSpPr/>
      </dsp:nvSpPr>
      <dsp:spPr>
        <a:xfrm>
          <a:off x="5832658" y="692807"/>
          <a:ext cx="1776015" cy="50327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a:t>4 Transportation standards</a:t>
          </a:r>
          <a:endParaRPr lang="zh-CN" altLang="en-US" sz="1400" kern="1200" dirty="0"/>
        </a:p>
      </dsp:txBody>
      <dsp:txXfrm>
        <a:off x="5832658" y="692807"/>
        <a:ext cx="1650197" cy="503274"/>
      </dsp:txXfrm>
    </dsp:sp>
    <dsp:sp modelId="{8017BBD3-55CC-4FD5-8F52-9FF68E1E1F4A}">
      <dsp:nvSpPr>
        <dsp:cNvPr id="0" name=""/>
        <dsp:cNvSpPr/>
      </dsp:nvSpPr>
      <dsp:spPr>
        <a:xfrm>
          <a:off x="6398606" y="1442395"/>
          <a:ext cx="1576336" cy="5032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altLang="zh-CN" sz="1400" kern="1200" dirty="0"/>
            <a:t>4.1 Transportation management </a:t>
          </a:r>
          <a:endParaRPr lang="zh-CN" altLang="en-US" sz="1400" kern="1200" dirty="0"/>
        </a:p>
      </dsp:txBody>
      <dsp:txXfrm>
        <a:off x="6398606" y="1442395"/>
        <a:ext cx="1576336" cy="503274"/>
      </dsp:txXfrm>
    </dsp:sp>
    <dsp:sp modelId="{4BDD354D-8D4E-47EA-8CEF-CA928853B6C0}">
      <dsp:nvSpPr>
        <dsp:cNvPr id="0" name=""/>
        <dsp:cNvSpPr/>
      </dsp:nvSpPr>
      <dsp:spPr>
        <a:xfrm>
          <a:off x="6419099" y="2167296"/>
          <a:ext cx="1488635" cy="5032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altLang="zh-CN" sz="1400" kern="1200" dirty="0"/>
            <a:t>4.2 Transportation packaging</a:t>
          </a:r>
          <a:endParaRPr lang="zh-CN" altLang="en-US" sz="1400" kern="1200" dirty="0"/>
        </a:p>
      </dsp:txBody>
      <dsp:txXfrm>
        <a:off x="6419099" y="2167296"/>
        <a:ext cx="1488635" cy="503274"/>
      </dsp:txXfrm>
    </dsp:sp>
    <dsp:sp modelId="{4B287CC6-0A33-40EC-8205-1EA3BBBD0F8F}">
      <dsp:nvSpPr>
        <dsp:cNvPr id="0" name=""/>
        <dsp:cNvSpPr/>
      </dsp:nvSpPr>
      <dsp:spPr>
        <a:xfrm>
          <a:off x="6429346" y="2861448"/>
          <a:ext cx="1594182" cy="5032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altLang="zh-CN" sz="1400" kern="1200" dirty="0"/>
            <a:t>4.3 Transportation machinery</a:t>
          </a:r>
          <a:endParaRPr lang="zh-CN" altLang="en-US" sz="1400" kern="1200" dirty="0"/>
        </a:p>
      </dsp:txBody>
      <dsp:txXfrm>
        <a:off x="6429346" y="2861448"/>
        <a:ext cx="1594182" cy="503274"/>
      </dsp:txXfrm>
    </dsp:sp>
    <dsp:sp modelId="{85593817-2C42-4114-BBD0-4263B26760ED}">
      <dsp:nvSpPr>
        <dsp:cNvPr id="0" name=""/>
        <dsp:cNvSpPr/>
      </dsp:nvSpPr>
      <dsp:spPr>
        <a:xfrm>
          <a:off x="8346263" y="692807"/>
          <a:ext cx="1152539" cy="5032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5 Marketing Standards</a:t>
          </a:r>
          <a:endParaRPr lang="zh-CN" altLang="en-US" sz="1400" kern="1200" dirty="0"/>
        </a:p>
      </dsp:txBody>
      <dsp:txXfrm>
        <a:off x="8346263" y="692807"/>
        <a:ext cx="1152539" cy="503274"/>
      </dsp:txXfrm>
    </dsp:sp>
    <dsp:sp modelId="{FBF70CF9-9A34-4EB0-9934-C00BC1BF5628}">
      <dsp:nvSpPr>
        <dsp:cNvPr id="0" name=""/>
        <dsp:cNvSpPr/>
      </dsp:nvSpPr>
      <dsp:spPr>
        <a:xfrm>
          <a:off x="8658807" y="1450673"/>
          <a:ext cx="1014500" cy="7604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altLang="zh-CN" sz="1400" kern="1200" dirty="0"/>
            <a:t>5.1 Marketing packaging</a:t>
          </a:r>
          <a:endParaRPr lang="zh-CN" altLang="en-US" sz="1400" kern="1200" dirty="0"/>
        </a:p>
      </dsp:txBody>
      <dsp:txXfrm>
        <a:off x="8658807" y="1450673"/>
        <a:ext cx="1014500" cy="760422"/>
      </dsp:txXfrm>
    </dsp:sp>
    <dsp:sp modelId="{772B8149-D463-4153-AD36-26A98D63633E}">
      <dsp:nvSpPr>
        <dsp:cNvPr id="0" name=""/>
        <dsp:cNvSpPr/>
      </dsp:nvSpPr>
      <dsp:spPr>
        <a:xfrm>
          <a:off x="10465059" y="683899"/>
          <a:ext cx="1006549" cy="5032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6 Evaluation Standards </a:t>
          </a:r>
          <a:endParaRPr lang="zh-CN" altLang="en-US" sz="1400" kern="1200" dirty="0"/>
        </a:p>
      </dsp:txBody>
      <dsp:txXfrm>
        <a:off x="10465059" y="683899"/>
        <a:ext cx="1006549" cy="503274"/>
      </dsp:txXfrm>
    </dsp:sp>
    <dsp:sp modelId="{B5C1C37E-F322-4E2A-89E6-1631471500F2}">
      <dsp:nvSpPr>
        <dsp:cNvPr id="0" name=""/>
        <dsp:cNvSpPr/>
      </dsp:nvSpPr>
      <dsp:spPr>
        <a:xfrm>
          <a:off x="10206571" y="1450673"/>
          <a:ext cx="1594001" cy="13065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altLang="zh-CN" sz="1400" kern="1200" dirty="0"/>
            <a:t>6.1 Evaluation for Indicators of Grain Conservation and Loss Reduction</a:t>
          </a:r>
          <a:endParaRPr lang="zh-CN" altLang="en-US" sz="1400" kern="1200" dirty="0"/>
        </a:p>
      </dsp:txBody>
      <dsp:txXfrm>
        <a:off x="10206571" y="1450673"/>
        <a:ext cx="1594001" cy="1306541"/>
      </dsp:txXfrm>
    </dsp:sp>
    <dsp:sp modelId="{AC4BFB5A-2FC7-4380-BC58-E1D30D87D5A6}">
      <dsp:nvSpPr>
        <dsp:cNvPr id="0" name=""/>
        <dsp:cNvSpPr/>
      </dsp:nvSpPr>
      <dsp:spPr>
        <a:xfrm>
          <a:off x="9903425" y="3317309"/>
          <a:ext cx="1485294" cy="14010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altLang="zh-CN" sz="1400" kern="1200" dirty="0"/>
            <a:t>6.2 Evaluation for Effects of Grain Conservation and Loss Reduction</a:t>
          </a:r>
          <a:endParaRPr lang="zh-CN" altLang="en-US" sz="1400" kern="1200" dirty="0"/>
        </a:p>
      </dsp:txBody>
      <dsp:txXfrm>
        <a:off x="9903425" y="3317309"/>
        <a:ext cx="1485294" cy="140108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43B4FE-D1FB-4EB8-86E9-B3A3E176F958}" type="datetimeFigureOut">
              <a:rPr lang="zh-CN" altLang="en-US" smtClean="0"/>
              <a:t>2024/9/3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C8F5AA-9C31-4ED1-824B-C860FDEFBFC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782B5EE-AE52-4E9A-8EC8-6024C737824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41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2024/9/3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2024/9/3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2024/9/3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p:spPr>
        <p:txBody>
          <a:bodyPr/>
          <a:lstStyle/>
          <a:p>
            <a:endParaRPr lang="en-GB"/>
          </a:p>
        </p:txBody>
      </p:sp>
      <p:sp>
        <p:nvSpPr>
          <p:cNvPr id="5" name="Footer Placeholder 4"/>
          <p:cNvSpPr>
            <a:spLocks noGrp="1"/>
          </p:cNvSpPr>
          <p:nvPr>
            <p:ph type="ftr" sz="quarter" idx="11"/>
          </p:nvPr>
        </p:nvSpPr>
        <p:spPr>
          <a:xfrm>
            <a:off x="4038600" y="6356350"/>
            <a:ext cx="4114800" cy="365125"/>
          </a:xfrm>
        </p:spPr>
        <p:txBody>
          <a:bodyPr/>
          <a:lstStyle/>
          <a:p>
            <a:endParaRPr lang="en-GB"/>
          </a:p>
        </p:txBody>
      </p:sp>
      <p:sp>
        <p:nvSpPr>
          <p:cNvPr id="6" name="Slide Number Placeholder 5"/>
          <p:cNvSpPr>
            <a:spLocks noGrp="1"/>
          </p:cNvSpPr>
          <p:nvPr>
            <p:ph type="sldNum" sz="quarter" idx="12"/>
          </p:nvPr>
        </p:nvSpPr>
        <p:spPr>
          <a:xfrm>
            <a:off x="8610600" y="6356350"/>
            <a:ext cx="2743200" cy="365125"/>
          </a:xfrm>
        </p:spPr>
        <p:txBody>
          <a:bodyPr/>
          <a:lstStyle/>
          <a:p>
            <a:fld id="{7F4C1676-8445-4D51-B6FB-DBF39B779976}"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2024/9/3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2024/9/3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2024/9/3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2024/9/3</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2024/9/3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2024/9/3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2024/9/3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2024/9/3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4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emf"/></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文本框 8"/>
          <p:cNvSpPr txBox="1"/>
          <p:nvPr/>
        </p:nvSpPr>
        <p:spPr>
          <a:xfrm>
            <a:off x="6003633" y="2246757"/>
            <a:ext cx="184730" cy="1311128"/>
          </a:xfrm>
          <a:prstGeom prst="rect">
            <a:avLst/>
          </a:prstGeom>
          <a:noFill/>
        </p:spPr>
        <p:txBody>
          <a:bodyPr wrap="none" rtlCol="0" anchor="t">
            <a:spAutoFit/>
          </a:bodyPr>
          <a:lstStyle/>
          <a:p>
            <a:pPr algn="ctr" fontAlgn="auto">
              <a:lnSpc>
                <a:spcPct val="90000"/>
              </a:lnSpc>
            </a:pPr>
            <a:br>
              <a:rPr lang="en-GB" sz="4400" dirty="0">
                <a:latin typeface="Open Sans" panose="020B0606030504020204" pitchFamily="34" charset="0"/>
                <a:ea typeface="Open Sans" panose="020B0606030504020204" pitchFamily="34" charset="0"/>
                <a:cs typeface="Open Sans" panose="020B0606030504020204" pitchFamily="34" charset="0"/>
                <a:sym typeface="+mn-ea"/>
              </a:rPr>
            </a:br>
            <a:endParaRPr lang="zh-CN" altLang="en-US" sz="4400" dirty="0"/>
          </a:p>
        </p:txBody>
      </p:sp>
      <p:sp>
        <p:nvSpPr>
          <p:cNvPr id="21" name="等腰三角形 20"/>
          <p:cNvSpPr/>
          <p:nvPr/>
        </p:nvSpPr>
        <p:spPr>
          <a:xfrm>
            <a:off x="-1" y="5835250"/>
            <a:ext cx="981075" cy="1022750"/>
          </a:xfrm>
          <a:prstGeom prst="triangle">
            <a:avLst>
              <a:gd name="adj" fmla="val 1"/>
            </a:avLst>
          </a:pr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00"/>
            <a:ext cx="12192000" cy="1025236"/>
          </a:xfrm>
          <a:prstGeom prst="rect">
            <a:avLst/>
          </a:prstGeom>
        </p:spPr>
      </p:pic>
      <p:pic>
        <p:nvPicPr>
          <p:cNvPr id="22" name="图片 21" descr="图形用户界面, 应用程序&#10;&#10;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2602" y="5244522"/>
            <a:ext cx="5967367" cy="1645936"/>
          </a:xfrm>
          <a:prstGeom prst="rect">
            <a:avLst/>
          </a:prstGeom>
        </p:spPr>
      </p:pic>
      <p:sp>
        <p:nvSpPr>
          <p:cNvPr id="6" name="文本框 6"/>
          <p:cNvSpPr txBox="1"/>
          <p:nvPr/>
        </p:nvSpPr>
        <p:spPr>
          <a:xfrm>
            <a:off x="22355" y="1367165"/>
            <a:ext cx="12150399" cy="2431431"/>
          </a:xfrm>
          <a:prstGeom prst="rect">
            <a:avLst/>
          </a:prstGeom>
          <a:noFill/>
          <a:effectLst>
            <a:outerShdw dist="38100" dir="2700000" algn="tl" rotWithShape="0">
              <a:prstClr val="black">
                <a:alpha val="30000"/>
              </a:prstClr>
            </a:outerShdw>
          </a:effectLst>
        </p:spPr>
        <p:txBody>
          <a:bodyPr wrap="square" lIns="91434" tIns="45718" rIns="91434" bIns="45718" rtlCol="0">
            <a:spAutoFit/>
          </a:bodyPr>
          <a:lstStyle/>
          <a:p>
            <a:pPr algn="ctr"/>
            <a:r>
              <a:rPr lang="en-US" altLang="zh-CN" sz="4400" b="1" dirty="0">
                <a:latin typeface="Calibri" panose="020F0502020204030204"/>
                <a:ea typeface="微软雅黑" panose="020B0503020204020204" charset="-122"/>
                <a:cs typeface="+mn-ea"/>
                <a:sym typeface="Calibri" panose="020F0502020204030204"/>
              </a:rPr>
              <a:t>Construction of Grain Conservation and Loss Reduction Standard System</a:t>
            </a:r>
          </a:p>
          <a:p>
            <a:pPr algn="ctr"/>
            <a:endParaRPr lang="en-US" altLang="zh-CN" sz="3200" b="1" dirty="0">
              <a:solidFill>
                <a:schemeClr val="accent6"/>
              </a:solidFill>
              <a:latin typeface="Calibri" panose="020F0502020204030204"/>
              <a:ea typeface="微软雅黑" panose="020B0503020204020204" charset="-122"/>
              <a:cs typeface="+mn-ea"/>
              <a:sym typeface="Calibri" panose="020F0502020204030204"/>
            </a:endParaRPr>
          </a:p>
          <a:p>
            <a:pPr algn="ctr"/>
            <a:r>
              <a:rPr lang="zh-CN" altLang="en-US" sz="3200" b="1" dirty="0">
                <a:solidFill>
                  <a:schemeClr val="accent6"/>
                </a:solidFill>
                <a:latin typeface="Calibri" panose="020F0502020204030204"/>
                <a:ea typeface="微软雅黑" panose="020B0503020204020204" charset="-122"/>
                <a:cs typeface="+mn-ea"/>
                <a:sym typeface="Calibri" panose="020F0502020204030204"/>
              </a:rPr>
              <a:t>节粮减损标准体系建设</a:t>
            </a:r>
            <a:endParaRPr lang="en-US" altLang="zh-CN" sz="3200" b="1" dirty="0">
              <a:solidFill>
                <a:schemeClr val="accent6"/>
              </a:solidFill>
              <a:latin typeface="Calibri" panose="020F0502020204030204"/>
              <a:ea typeface="微软雅黑" panose="020B0503020204020204" charset="-122"/>
              <a:cs typeface="+mn-ea"/>
              <a:sym typeface="Calibri" panose="020F0502020204030204"/>
            </a:endParaRPr>
          </a:p>
        </p:txBody>
      </p:sp>
      <p:sp>
        <p:nvSpPr>
          <p:cNvPr id="7" name="副标题 2"/>
          <p:cNvSpPr txBox="1"/>
          <p:nvPr/>
        </p:nvSpPr>
        <p:spPr>
          <a:xfrm>
            <a:off x="895191" y="4326026"/>
            <a:ext cx="10586344" cy="853563"/>
          </a:xfrm>
          <a:prstGeom prst="rect">
            <a:avLst/>
          </a:prstGeom>
          <a:noFill/>
        </p:spPr>
        <p:txBody>
          <a:bodyPr wrap="square" lIns="91434" tIns="45718" rIns="91434" bIns="45718" rtlCol="0">
            <a:spAutoFit/>
          </a:bodyPr>
          <a:lstStyle>
            <a:defPPr>
              <a:defRPr lang="zh-CN"/>
            </a:defPPr>
            <a:lvl1pPr>
              <a:defRPr sz="2400">
                <a:solidFill>
                  <a:schemeClr val="bg1"/>
                </a:solidFil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30000"/>
              </a:lnSpc>
            </a:pPr>
            <a:r>
              <a:rPr lang="en-US" altLang="zh-CN" sz="2000" dirty="0" err="1">
                <a:solidFill>
                  <a:schemeClr val="tx1"/>
                </a:solidFill>
                <a:latin typeface="Times New Roman" panose="02020603050405020304" pitchFamily="18" charset="0"/>
                <a:ea typeface="微软雅黑" panose="020B0503020204020204" charset="-122"/>
                <a:cs typeface="Times New Roman" panose="02020603050405020304" pitchFamily="18" charset="0"/>
                <a:sym typeface="Calibri" panose="020F0502020204030204"/>
              </a:rPr>
              <a:t>Lifei</a:t>
            </a:r>
            <a:r>
              <a:rPr lang="en-US" altLang="zh-CN" sz="20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Calibri" panose="020F0502020204030204"/>
              </a:rPr>
              <a:t> Yang, Senior Engineer</a:t>
            </a:r>
          </a:p>
          <a:p>
            <a:pPr algn="ctr">
              <a:lnSpc>
                <a:spcPct val="130000"/>
              </a:lnSpc>
            </a:pPr>
            <a:r>
              <a:rPr lang="en-US" altLang="zh-CN" sz="20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Calibri" panose="020F0502020204030204"/>
              </a:rPr>
              <a:t>Standards and Quality Center, National Food and Strategic Reserves Administration</a:t>
            </a:r>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4" name="矩形 3"/>
          <p:cNvSpPr/>
          <p:nvPr/>
        </p:nvSpPr>
        <p:spPr>
          <a:xfrm>
            <a:off x="107718" y="1115480"/>
            <a:ext cx="11610077" cy="5580191"/>
          </a:xfrm>
          <a:prstGeom prst="rect">
            <a:avLst/>
          </a:prstGeom>
        </p:spPr>
        <p:txBody>
          <a:bodyPr wrap="square" lIns="77919" tIns="38962" rIns="77919" bIns="38962">
            <a:spAutoFit/>
          </a:bodyPr>
          <a:lstStyle/>
          <a:p>
            <a:pPr marL="971550" lvl="1" indent="-514350" algn="just">
              <a:lnSpc>
                <a:spcPts val="3300"/>
              </a:lnSpc>
              <a:buFont typeface="Wingdings" panose="05000000000000000000" pitchFamily="2" charset="2"/>
              <a:buChar char="n"/>
            </a:pPr>
            <a:r>
              <a:rPr lang="en-US" altLang="zh-CN" sz="2000" dirty="0">
                <a:solidFill>
                  <a:schemeClr val="accent2"/>
                </a:solidFill>
                <a:latin typeface="+mn-ea"/>
                <a:sym typeface="+mn-ea"/>
              </a:rPr>
              <a:t>《</a:t>
            </a:r>
            <a:r>
              <a:rPr lang="zh-CN" altLang="en-US" sz="2000" dirty="0">
                <a:solidFill>
                  <a:schemeClr val="accent2"/>
                </a:solidFill>
                <a:latin typeface="+mn-ea"/>
                <a:sym typeface="+mn-ea"/>
              </a:rPr>
              <a:t>粮食节约行动方案</a:t>
            </a:r>
            <a:r>
              <a:rPr lang="en-US" altLang="zh-CN" sz="2000" dirty="0">
                <a:solidFill>
                  <a:schemeClr val="accent2"/>
                </a:solidFill>
                <a:latin typeface="Times New Roman" panose="02020603050405020304" pitchFamily="18" charset="0"/>
                <a:cs typeface="Times New Roman" panose="02020603050405020304" pitchFamily="18" charset="0"/>
                <a:sym typeface="+mn-ea"/>
              </a:rPr>
              <a:t>》</a:t>
            </a:r>
            <a:r>
              <a:rPr lang="en-US" altLang="zh-CN" sz="2000" dirty="0">
                <a:solidFill>
                  <a:schemeClr val="tx1">
                    <a:lumMod val="50000"/>
                  </a:schemeClr>
                </a:solidFill>
                <a:latin typeface="Times New Roman" panose="02020603050405020304" pitchFamily="18" charset="0"/>
                <a:cs typeface="Times New Roman" panose="02020603050405020304" pitchFamily="18" charset="0"/>
                <a:sym typeface="+mn-ea"/>
              </a:rPr>
              <a:t> </a:t>
            </a:r>
            <a:r>
              <a:rPr lang="en-US" altLang="zh-CN" sz="2400" dirty="0">
                <a:solidFill>
                  <a:schemeClr val="tx1">
                    <a:lumMod val="50000"/>
                  </a:schemeClr>
                </a:solidFill>
                <a:latin typeface="Times New Roman" panose="02020603050405020304" pitchFamily="18" charset="0"/>
                <a:cs typeface="Times New Roman" panose="02020603050405020304" pitchFamily="18" charset="0"/>
                <a:sym typeface="+mn-ea"/>
              </a:rPr>
              <a:t>Food Conservation Action Plan</a:t>
            </a:r>
            <a:endParaRPr lang="en-US" altLang="zh-CN" sz="2000" dirty="0">
              <a:solidFill>
                <a:schemeClr val="tx1">
                  <a:lumMod val="50000"/>
                </a:schemeClr>
              </a:solidFill>
              <a:latin typeface="Times New Roman" panose="02020603050405020304" pitchFamily="18" charset="0"/>
              <a:cs typeface="Times New Roman" panose="02020603050405020304" pitchFamily="18" charset="0"/>
              <a:sym typeface="+mn-ea"/>
            </a:endParaRPr>
          </a:p>
          <a:p>
            <a:pPr marL="971550" lvl="1" indent="-514350" algn="just">
              <a:lnSpc>
                <a:spcPts val="3300"/>
              </a:lnSpc>
              <a:buFont typeface="Wingdings" panose="05000000000000000000" pitchFamily="2" charset="2"/>
              <a:buChar char="Ø"/>
            </a:pPr>
            <a:r>
              <a:rPr lang="zh-CN" altLang="en-US" dirty="0">
                <a:solidFill>
                  <a:schemeClr val="accent2"/>
                </a:solidFill>
              </a:rPr>
              <a:t>到</a:t>
            </a:r>
            <a:r>
              <a:rPr lang="en-US" altLang="zh-CN" dirty="0">
                <a:solidFill>
                  <a:schemeClr val="accent2"/>
                </a:solidFill>
              </a:rPr>
              <a:t>2025</a:t>
            </a:r>
            <a:r>
              <a:rPr lang="zh-CN" altLang="en-US" dirty="0">
                <a:solidFill>
                  <a:schemeClr val="accent2"/>
                </a:solidFill>
              </a:rPr>
              <a:t>年，粮食全产业链各环节节粮减损举措更加硬化实化细化，推动节粮减损取得更加明显成效，节粮减损制度体系、标准体系和监测体系基本建立。</a:t>
            </a:r>
            <a:endParaRPr lang="en-US" altLang="zh-CN" dirty="0">
              <a:solidFill>
                <a:schemeClr val="accent2"/>
              </a:solidFill>
            </a:endParaRPr>
          </a:p>
          <a:p>
            <a:pPr marL="971550" lvl="1" indent="-514350" algn="just">
              <a:lnSpc>
                <a:spcPts val="3300"/>
              </a:lnSpc>
            </a:pPr>
            <a:r>
              <a:rPr lang="en-US" altLang="zh-CN"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By 2025, the measures for reducing grain conservation and loss reduction in the entire grain industry will be further strengthened, refined and more practical, achieving more significant results in grain conservation and loss reduction. The institutional system, standard system, and monitoring system for grain conservation and loss reduction will be basically established.</a:t>
            </a:r>
            <a:endParaRPr lang="en-US" altLang="zh-CN" dirty="0">
              <a:latin typeface="Times New Roman" panose="02020603050405020304" pitchFamily="18" charset="0"/>
              <a:cs typeface="Times New Roman" panose="02020603050405020304" pitchFamily="18" charset="0"/>
            </a:endParaRPr>
          </a:p>
          <a:p>
            <a:pPr marL="971550" lvl="1" indent="-514350" algn="just">
              <a:lnSpc>
                <a:spcPts val="3300"/>
              </a:lnSpc>
              <a:buFont typeface="Wingdings" panose="05000000000000000000" pitchFamily="2" charset="2"/>
              <a:buChar char="Ø"/>
            </a:pPr>
            <a:r>
              <a:rPr lang="zh-CN" altLang="en-US" dirty="0">
                <a:solidFill>
                  <a:schemeClr val="accent2"/>
                </a:solidFill>
              </a:rPr>
              <a:t>制定修订水稻、玉米、小麦、大豆机收减损技术指导规范。</a:t>
            </a:r>
            <a:endParaRPr lang="en-US" altLang="zh-CN" dirty="0">
              <a:solidFill>
                <a:schemeClr val="accent2"/>
              </a:solidFill>
            </a:endParaRPr>
          </a:p>
          <a:p>
            <a:pPr marL="971550" lvl="1" indent="-514350" algn="just">
              <a:lnSpc>
                <a:spcPts val="3300"/>
              </a:lnSpc>
            </a:pPr>
            <a:r>
              <a:rPr lang="en-US" altLang="zh-CN"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Develop and revise technical guidelines for reducing mechanized harvesting losses of rice, corn, wheat, and soybeans.</a:t>
            </a:r>
            <a:endParaRPr lang="en-US" altLang="zh-CN" dirty="0">
              <a:latin typeface="Times New Roman" panose="02020603050405020304" pitchFamily="18" charset="0"/>
              <a:cs typeface="Times New Roman" panose="02020603050405020304" pitchFamily="18" charset="0"/>
            </a:endParaRPr>
          </a:p>
          <a:p>
            <a:pPr marL="971550" lvl="1" indent="-514350" algn="just">
              <a:lnSpc>
                <a:spcPts val="3300"/>
              </a:lnSpc>
              <a:buFont typeface="Wingdings" panose="05000000000000000000" pitchFamily="2" charset="2"/>
              <a:buChar char="Ø"/>
            </a:pPr>
            <a:r>
              <a:rPr lang="zh-CN" altLang="en-US" dirty="0">
                <a:solidFill>
                  <a:schemeClr val="accent2"/>
                </a:solidFill>
              </a:rPr>
              <a:t>鼓励开展绿色仓储提升行动和绿色储粮标准化试点。</a:t>
            </a:r>
            <a:endParaRPr lang="en-US" altLang="zh-CN" dirty="0">
              <a:solidFill>
                <a:schemeClr val="accent2"/>
              </a:solidFill>
            </a:endParaRPr>
          </a:p>
          <a:p>
            <a:pPr marL="971550" lvl="1" indent="-514350" algn="just">
              <a:lnSpc>
                <a:spcPts val="3300"/>
              </a:lnSpc>
            </a:pPr>
            <a:r>
              <a:rPr lang="en-US" altLang="zh-CN" sz="2000" dirty="0">
                <a:latin typeface="Times New Roman" panose="02020603050405020304" pitchFamily="18" charset="0"/>
                <a:cs typeface="Times New Roman" panose="02020603050405020304" pitchFamily="18" charset="0"/>
              </a:rPr>
              <a:t>        Encourage the implementation of green storage improvement campaigns and pilot projects for green storage standardization.</a:t>
            </a:r>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4" name="矩形 3"/>
          <p:cNvSpPr/>
          <p:nvPr/>
        </p:nvSpPr>
        <p:spPr>
          <a:xfrm>
            <a:off x="351692" y="1507364"/>
            <a:ext cx="11424976" cy="4567093"/>
          </a:xfrm>
          <a:prstGeom prst="rect">
            <a:avLst/>
          </a:prstGeom>
        </p:spPr>
        <p:txBody>
          <a:bodyPr wrap="square" lIns="77919" tIns="38962" rIns="77919" bIns="38962">
            <a:spAutoFit/>
          </a:bodyPr>
          <a:lstStyle/>
          <a:p>
            <a:pPr marL="971550" lvl="1" indent="-514350" algn="just">
              <a:lnSpc>
                <a:spcPts val="3500"/>
              </a:lnSpc>
              <a:buFont typeface="Wingdings" panose="05000000000000000000" pitchFamily="2" charset="2"/>
              <a:buChar char="Ø"/>
            </a:pPr>
            <a:r>
              <a:rPr lang="zh-CN" altLang="en-US" dirty="0">
                <a:solidFill>
                  <a:schemeClr val="accent6"/>
                </a:solidFill>
              </a:rPr>
              <a:t>开展物流标准化示范。发展规范化、标准化、信息化散粮运输服务体系。</a:t>
            </a:r>
            <a:endParaRPr lang="en-US" altLang="zh-CN" dirty="0">
              <a:solidFill>
                <a:schemeClr val="accent6"/>
              </a:solidFill>
            </a:endParaRPr>
          </a:p>
          <a:p>
            <a:pPr marL="971550" lvl="1" indent="-514350" algn="just">
              <a:lnSpc>
                <a:spcPts val="3500"/>
              </a:lnSpc>
            </a:pPr>
            <a:r>
              <a:rPr lang="en-US" altLang="zh-CN" sz="2400" dirty="0">
                <a:latin typeface="Times New Roman" panose="02020603050405020304" pitchFamily="18" charset="0"/>
                <a:cs typeface="Times New Roman" panose="02020603050405020304" pitchFamily="18" charset="0"/>
              </a:rPr>
              <a:t>       Carry out the demonstration of logistics standardization. Develop a standardized, and information-based transportation service system for bulk grains.</a:t>
            </a:r>
          </a:p>
          <a:p>
            <a:pPr marL="971550" lvl="1" indent="-514350" algn="just">
              <a:lnSpc>
                <a:spcPts val="3500"/>
              </a:lnSpc>
              <a:buFont typeface="Wingdings" panose="05000000000000000000" pitchFamily="2" charset="2"/>
              <a:buChar char="Ø"/>
            </a:pPr>
            <a:r>
              <a:rPr lang="zh-CN" altLang="en-US" dirty="0">
                <a:solidFill>
                  <a:schemeClr val="accent6"/>
                </a:solidFill>
              </a:rPr>
              <a:t>制定修订小麦粉等口粮、食用油加工标准，完善适度加工标准，合理确定加工精度等指标。</a:t>
            </a:r>
            <a:endParaRPr lang="en-US" altLang="zh-CN" dirty="0">
              <a:solidFill>
                <a:schemeClr val="accent6"/>
              </a:solidFill>
            </a:endParaRPr>
          </a:p>
          <a:p>
            <a:pPr marL="971550" lvl="1" indent="-514350" algn="just">
              <a:lnSpc>
                <a:spcPts val="3500"/>
              </a:lnSpc>
            </a:pPr>
            <a:r>
              <a:rPr lang="en-US" altLang="zh-CN" sz="2400" dirty="0">
                <a:solidFill>
                  <a:schemeClr val="accent6"/>
                </a:solidFill>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Develop and revise processing standards for wheat flour and other staple foods, edible oil, improve moderate processing standards, and reasonably determine processing accuracy and other indicators.</a:t>
            </a:r>
            <a:endParaRPr lang="en-US" altLang="zh-CN" dirty="0">
              <a:latin typeface="Times New Roman" panose="02020603050405020304" pitchFamily="18" charset="0"/>
              <a:cs typeface="Times New Roman" panose="02020603050405020304" pitchFamily="18" charset="0"/>
            </a:endParaRPr>
          </a:p>
          <a:p>
            <a:pPr marL="971550" lvl="1" indent="-514350" algn="just">
              <a:lnSpc>
                <a:spcPts val="3500"/>
              </a:lnSpc>
              <a:buFont typeface="Wingdings" panose="05000000000000000000" pitchFamily="2" charset="2"/>
              <a:buChar char="Ø"/>
            </a:pPr>
            <a:r>
              <a:rPr lang="zh-CN" altLang="en-US" dirty="0">
                <a:solidFill>
                  <a:schemeClr val="accent6"/>
                </a:solidFill>
              </a:rPr>
              <a:t>完善餐饮行业反食品浪费制度，健全行业标准、服务规范。</a:t>
            </a:r>
            <a:endParaRPr lang="en-US" altLang="zh-CN" dirty="0">
              <a:solidFill>
                <a:schemeClr val="accent6"/>
              </a:solidFill>
            </a:endParaRPr>
          </a:p>
          <a:p>
            <a:pPr marL="971550" lvl="1" indent="-514350" algn="just">
              <a:lnSpc>
                <a:spcPts val="3500"/>
              </a:lnSpc>
            </a:pPr>
            <a:r>
              <a:rPr lang="en-US" altLang="zh-CN" sz="2400" dirty="0">
                <a:latin typeface="Times New Roman" panose="02020603050405020304" pitchFamily="18" charset="0"/>
                <a:cs typeface="Times New Roman" panose="02020603050405020304" pitchFamily="18" charset="0"/>
              </a:rPr>
              <a:t>      Improve the anti-food waste system in the catering industry, establish standards of industry and service.</a:t>
            </a:r>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4" name="矩形 3"/>
          <p:cNvSpPr/>
          <p:nvPr/>
        </p:nvSpPr>
        <p:spPr>
          <a:xfrm>
            <a:off x="892713" y="1718380"/>
            <a:ext cx="10606832" cy="4118252"/>
          </a:xfrm>
          <a:prstGeom prst="rect">
            <a:avLst/>
          </a:prstGeom>
        </p:spPr>
        <p:txBody>
          <a:bodyPr wrap="square" lIns="77919" tIns="38962" rIns="77919" bIns="38962">
            <a:spAutoFit/>
          </a:bodyPr>
          <a:lstStyle/>
          <a:p>
            <a:pPr marL="971550" lvl="1" indent="-514350" algn="just">
              <a:lnSpc>
                <a:spcPts val="3500"/>
              </a:lnSpc>
              <a:buFont typeface="Wingdings" panose="05000000000000000000" pitchFamily="2" charset="2"/>
              <a:buChar char="Ø"/>
            </a:pPr>
            <a:r>
              <a:rPr lang="zh-CN" altLang="en-US" dirty="0">
                <a:solidFill>
                  <a:schemeClr val="accent6"/>
                </a:solidFill>
              </a:rPr>
              <a:t>研究运输工具标准化技术。</a:t>
            </a:r>
            <a:endParaRPr lang="en-US" altLang="zh-CN" dirty="0">
              <a:solidFill>
                <a:schemeClr val="accent6"/>
              </a:solidFill>
            </a:endParaRPr>
          </a:p>
          <a:p>
            <a:pPr marL="971550" lvl="1" indent="-514350" algn="just">
              <a:lnSpc>
                <a:spcPts val="3500"/>
              </a:lnSpc>
            </a:pPr>
            <a:r>
              <a:rPr lang="en-US" altLang="zh-CN" dirty="0"/>
              <a:t>         </a:t>
            </a:r>
            <a:r>
              <a:rPr lang="en-US" altLang="zh-CN" sz="2400" dirty="0">
                <a:latin typeface="Times New Roman" panose="02020603050405020304" pitchFamily="18" charset="0"/>
                <a:cs typeface="Times New Roman" panose="02020603050405020304" pitchFamily="18" charset="0"/>
              </a:rPr>
              <a:t>Research on standardized technology for transportation vehicles.</a:t>
            </a:r>
            <a:endParaRPr lang="en-US" altLang="zh-CN" dirty="0">
              <a:latin typeface="Times New Roman" panose="02020603050405020304" pitchFamily="18" charset="0"/>
              <a:cs typeface="Times New Roman" panose="02020603050405020304" pitchFamily="18" charset="0"/>
            </a:endParaRPr>
          </a:p>
          <a:p>
            <a:pPr marL="971550" lvl="1" indent="-514350" algn="just">
              <a:lnSpc>
                <a:spcPts val="3500"/>
              </a:lnSpc>
              <a:buFont typeface="Wingdings" panose="05000000000000000000" pitchFamily="2" charset="2"/>
              <a:buChar char="Ø"/>
            </a:pPr>
            <a:r>
              <a:rPr lang="zh-CN" altLang="en-US" dirty="0">
                <a:solidFill>
                  <a:schemeClr val="accent6"/>
                </a:solidFill>
              </a:rPr>
              <a:t>加快建立符合节粮减损要求的粮食全产业链标准，制定促进粮食节约的国家标准和行业标准。行业协会要制定发布全链条减损降耗的团体标准。</a:t>
            </a:r>
            <a:endParaRPr lang="en-US" altLang="zh-CN" dirty="0">
              <a:solidFill>
                <a:schemeClr val="accent6"/>
              </a:solidFill>
            </a:endParaRPr>
          </a:p>
          <a:p>
            <a:pPr marL="971550" lvl="1" indent="-514350" algn="just">
              <a:lnSpc>
                <a:spcPts val="3500"/>
              </a:lnSpc>
            </a:pPr>
            <a:r>
              <a:rPr lang="en-US" altLang="zh-CN" dirty="0">
                <a:solidFill>
                  <a:schemeClr val="tx1">
                    <a:lumMod val="50000"/>
                  </a:schemeClr>
                </a:solidFill>
                <a:latin typeface="+mn-ea"/>
                <a:sym typeface="+mn-ea"/>
              </a:rPr>
              <a:t>       </a:t>
            </a:r>
            <a:r>
              <a:rPr lang="en-US" altLang="zh-CN" sz="2400" dirty="0">
                <a:solidFill>
                  <a:schemeClr val="tx1">
                    <a:lumMod val="50000"/>
                  </a:schemeClr>
                </a:solidFill>
                <a:latin typeface="Times New Roman" panose="02020603050405020304" pitchFamily="18" charset="0"/>
                <a:cs typeface="Times New Roman" panose="02020603050405020304" pitchFamily="18" charset="0"/>
                <a:sym typeface="+mn-ea"/>
              </a:rPr>
              <a:t>Accelerate the establishment of standards for the entire grain industry that meet the requirements of grain conservation and loss reduction, and develop national and industry standards to promote grain conservation. Industry associations should develop and publish group standards for reducing losses and consumption throughout the entire value chain.</a:t>
            </a:r>
            <a:endParaRPr lang="zh-CN" altLang="en-US" sz="2400" dirty="0">
              <a:solidFill>
                <a:schemeClr val="tx1">
                  <a:lumMod val="50000"/>
                </a:schemeClr>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4" name="矩形 3"/>
          <p:cNvSpPr/>
          <p:nvPr/>
        </p:nvSpPr>
        <p:spPr>
          <a:xfrm>
            <a:off x="530224" y="1227826"/>
            <a:ext cx="10966832" cy="3220571"/>
          </a:xfrm>
          <a:prstGeom prst="rect">
            <a:avLst/>
          </a:prstGeom>
        </p:spPr>
        <p:txBody>
          <a:bodyPr wrap="square" lIns="77919" tIns="38962" rIns="77919" bIns="38962" numCol="1">
            <a:spAutoFit/>
          </a:bodyPr>
          <a:lstStyle/>
          <a:p>
            <a:pPr marL="514350" indent="-514350" algn="just">
              <a:lnSpc>
                <a:spcPts val="3500"/>
              </a:lnSpc>
            </a:pPr>
            <a:r>
              <a:rPr lang="zh-CN" altLang="en-US" sz="2000" dirty="0">
                <a:solidFill>
                  <a:schemeClr val="accent6"/>
                </a:solidFill>
                <a:latin typeface="+mn-ea"/>
                <a:sym typeface="+mn-ea"/>
              </a:rPr>
              <a:t>（三）流通环节</a:t>
            </a:r>
            <a:r>
              <a:rPr lang="zh-CN" altLang="en-US" dirty="0">
                <a:solidFill>
                  <a:schemeClr val="accent6"/>
                </a:solidFill>
                <a:latin typeface="+mn-ea"/>
                <a:sym typeface="+mn-ea"/>
              </a:rPr>
              <a:t>节粮减损标准分类</a:t>
            </a:r>
            <a:r>
              <a:rPr lang="en-US" altLang="zh-CN" sz="2400" dirty="0">
                <a:latin typeface="Times New Roman" panose="02020603050405020304" pitchFamily="18" charset="0"/>
                <a:cs typeface="Times New Roman" panose="02020603050405020304" pitchFamily="18" charset="0"/>
                <a:sym typeface="+mn-ea"/>
              </a:rPr>
              <a:t>Classification of Grain Conservation and Loss Reduction Standards in Circulation Processes</a:t>
            </a:r>
          </a:p>
          <a:p>
            <a:pPr marL="971550" lvl="1" indent="-514350" algn="just">
              <a:lnSpc>
                <a:spcPts val="3500"/>
              </a:lnSpc>
              <a:buFont typeface="Wingdings" panose="05000000000000000000" pitchFamily="2" charset="2"/>
              <a:buChar char="n"/>
            </a:pPr>
            <a:r>
              <a:rPr lang="zh-CN" altLang="en-US" sz="2000" dirty="0">
                <a:solidFill>
                  <a:schemeClr val="accent6"/>
                </a:solidFill>
                <a:latin typeface="+mn-ea"/>
                <a:sym typeface="+mn-ea"/>
              </a:rPr>
              <a:t>降低损失损耗相关标准 </a:t>
            </a:r>
            <a:r>
              <a:rPr lang="en-US" altLang="zh-CN" sz="2400" dirty="0">
                <a:latin typeface="Times New Roman" panose="02020603050405020304" pitchFamily="18" charset="0"/>
                <a:cs typeface="Times New Roman" panose="02020603050405020304" pitchFamily="18" charset="0"/>
                <a:sym typeface="+mn-ea"/>
              </a:rPr>
              <a:t>Standards related to reduce loss</a:t>
            </a:r>
          </a:p>
          <a:p>
            <a:pPr marL="971550" lvl="1" indent="-514350">
              <a:lnSpc>
                <a:spcPts val="3500"/>
              </a:lnSpc>
              <a:buFont typeface="Wingdings" panose="05000000000000000000" pitchFamily="2" charset="2"/>
              <a:buChar char="Ø"/>
            </a:pPr>
            <a:r>
              <a:rPr lang="zh-CN" altLang="en-US" dirty="0">
                <a:solidFill>
                  <a:schemeClr val="accent6"/>
                </a:solidFill>
                <a:latin typeface="+mn-ea"/>
                <a:sym typeface="+mn-ea"/>
              </a:rPr>
              <a:t>粮食收购标准 </a:t>
            </a:r>
            <a:r>
              <a:rPr lang="en-US" altLang="zh-CN" sz="2000" dirty="0">
                <a:solidFill>
                  <a:schemeClr val="tx1">
                    <a:lumMod val="50000"/>
                  </a:schemeClr>
                </a:solidFill>
                <a:latin typeface="Times New Roman" panose="02020603050405020304" pitchFamily="18" charset="0"/>
                <a:cs typeface="Times New Roman" panose="02020603050405020304" pitchFamily="18" charset="0"/>
                <a:sym typeface="+mn-ea"/>
              </a:rPr>
              <a:t>Standards related to grain purchasing </a:t>
            </a:r>
            <a:endParaRPr lang="en-US" altLang="zh-CN" dirty="0">
              <a:solidFill>
                <a:schemeClr val="tx1">
                  <a:lumMod val="50000"/>
                </a:schemeClr>
              </a:solidFill>
              <a:latin typeface="Times New Roman" panose="02020603050405020304" pitchFamily="18" charset="0"/>
              <a:cs typeface="Times New Roman" panose="02020603050405020304" pitchFamily="18" charset="0"/>
              <a:sym typeface="+mn-ea"/>
            </a:endParaRPr>
          </a:p>
          <a:p>
            <a:pPr marL="971550" lvl="1" indent="-514350" algn="just">
              <a:lnSpc>
                <a:spcPts val="3500"/>
              </a:lnSpc>
              <a:buFont typeface="Wingdings" panose="05000000000000000000" pitchFamily="2" charset="2"/>
              <a:buChar char="Ø"/>
            </a:pPr>
            <a:r>
              <a:rPr lang="zh-CN" altLang="en-US" dirty="0">
                <a:solidFill>
                  <a:schemeClr val="accent6"/>
                </a:solidFill>
                <a:latin typeface="+mn-ea"/>
                <a:sym typeface="+mn-ea"/>
              </a:rPr>
              <a:t>粮食储存标准 </a:t>
            </a:r>
            <a:r>
              <a:rPr lang="en-US" altLang="zh-CN" sz="2000" dirty="0">
                <a:solidFill>
                  <a:schemeClr val="tx1">
                    <a:lumMod val="50000"/>
                  </a:schemeClr>
                </a:solidFill>
                <a:latin typeface="Times New Roman" panose="02020603050405020304" pitchFamily="18" charset="0"/>
                <a:cs typeface="Times New Roman" panose="02020603050405020304" pitchFamily="18" charset="0"/>
                <a:sym typeface="+mn-ea"/>
              </a:rPr>
              <a:t>Standards related to grain Storage </a:t>
            </a:r>
          </a:p>
          <a:p>
            <a:pPr marL="971550" lvl="1" indent="-514350" algn="just">
              <a:lnSpc>
                <a:spcPts val="3500"/>
              </a:lnSpc>
              <a:buFont typeface="Wingdings" panose="05000000000000000000" pitchFamily="2" charset="2"/>
              <a:buChar char="Ø"/>
            </a:pPr>
            <a:r>
              <a:rPr lang="zh-CN" altLang="en-US" dirty="0">
                <a:solidFill>
                  <a:schemeClr val="accent6"/>
                </a:solidFill>
                <a:latin typeface="+mn-ea"/>
                <a:sym typeface="+mn-ea"/>
              </a:rPr>
              <a:t>粮食运输标准 </a:t>
            </a:r>
            <a:r>
              <a:rPr lang="en-US" altLang="zh-CN" sz="2000" dirty="0">
                <a:solidFill>
                  <a:schemeClr val="tx1">
                    <a:lumMod val="50000"/>
                  </a:schemeClr>
                </a:solidFill>
                <a:latin typeface="Times New Roman" panose="02020603050405020304" pitchFamily="18" charset="0"/>
                <a:cs typeface="Times New Roman" panose="02020603050405020304" pitchFamily="18" charset="0"/>
                <a:sym typeface="+mn-ea"/>
              </a:rPr>
              <a:t>Standards related to grain transportation </a:t>
            </a:r>
          </a:p>
          <a:p>
            <a:pPr marL="971550" lvl="1" indent="-514350" algn="just">
              <a:lnSpc>
                <a:spcPts val="3500"/>
              </a:lnSpc>
              <a:buFont typeface="Wingdings" panose="05000000000000000000" pitchFamily="2" charset="2"/>
              <a:buChar char="Ø"/>
            </a:pPr>
            <a:r>
              <a:rPr lang="zh-CN" altLang="en-US" dirty="0">
                <a:solidFill>
                  <a:schemeClr val="accent6"/>
                </a:solidFill>
                <a:latin typeface="+mn-ea"/>
                <a:sym typeface="+mn-ea"/>
              </a:rPr>
              <a:t>粮食销售标准 </a:t>
            </a:r>
            <a:r>
              <a:rPr lang="en-US" altLang="zh-CN" sz="2000" dirty="0">
                <a:solidFill>
                  <a:schemeClr val="tx1">
                    <a:lumMod val="50000"/>
                  </a:schemeClr>
                </a:solidFill>
                <a:latin typeface="Times New Roman" panose="02020603050405020304" pitchFamily="18" charset="0"/>
                <a:cs typeface="Times New Roman" panose="02020603050405020304" pitchFamily="18" charset="0"/>
                <a:sym typeface="+mn-ea"/>
              </a:rPr>
              <a:t>Standards related to grain marketing </a:t>
            </a:r>
            <a:endParaRPr lang="en-US" altLang="zh-CN" dirty="0">
              <a:solidFill>
                <a:schemeClr val="tx1">
                  <a:lumMod val="50000"/>
                </a:schemeClr>
              </a:solidFill>
              <a:latin typeface="Times New Roman" panose="02020603050405020304" pitchFamily="18" charset="0"/>
              <a:cs typeface="Times New Roman" panose="02020603050405020304" pitchFamily="18" charset="0"/>
              <a:sym typeface="+mn-ea"/>
            </a:endParaRPr>
          </a:p>
        </p:txBody>
      </p:sp>
      <p:sp>
        <p:nvSpPr>
          <p:cNvPr id="5" name="TextBox 4"/>
          <p:cNvSpPr txBox="1"/>
          <p:nvPr/>
        </p:nvSpPr>
        <p:spPr>
          <a:xfrm>
            <a:off x="530224" y="4650987"/>
            <a:ext cx="10647746" cy="1887696"/>
          </a:xfrm>
          <a:prstGeom prst="rect">
            <a:avLst/>
          </a:prstGeom>
          <a:noFill/>
        </p:spPr>
        <p:txBody>
          <a:bodyPr wrap="square" rtlCol="0">
            <a:spAutoFit/>
          </a:bodyPr>
          <a:lstStyle/>
          <a:p>
            <a:pPr marL="971550" lvl="1" indent="-514350" algn="just">
              <a:lnSpc>
                <a:spcPts val="3500"/>
              </a:lnSpc>
              <a:buFont typeface="Wingdings" panose="05000000000000000000" pitchFamily="2" charset="2"/>
              <a:buChar char="n"/>
            </a:pPr>
            <a:r>
              <a:rPr lang="zh-CN" altLang="en-US" sz="2000" dirty="0">
                <a:solidFill>
                  <a:schemeClr val="accent6"/>
                </a:solidFill>
                <a:latin typeface="+mn-ea"/>
                <a:sym typeface="+mn-ea"/>
              </a:rPr>
              <a:t>提高产出相关标准 </a:t>
            </a:r>
            <a:r>
              <a:rPr lang="en-US" altLang="zh-CN" sz="2400" dirty="0">
                <a:latin typeface="Times New Roman" panose="02020603050405020304" pitchFamily="18" charset="0"/>
                <a:cs typeface="Times New Roman" panose="02020603050405020304" pitchFamily="18" charset="0"/>
                <a:sym typeface="+mn-ea"/>
              </a:rPr>
              <a:t>Standards related to improve output </a:t>
            </a:r>
          </a:p>
          <a:p>
            <a:pPr marL="971550" lvl="1" indent="-514350" algn="just">
              <a:lnSpc>
                <a:spcPts val="3500"/>
              </a:lnSpc>
              <a:buFont typeface="Wingdings" panose="05000000000000000000" pitchFamily="2" charset="2"/>
              <a:buChar char="Ø"/>
            </a:pPr>
            <a:r>
              <a:rPr lang="zh-CN" altLang="en-US" dirty="0">
                <a:solidFill>
                  <a:schemeClr val="accent6"/>
                </a:solidFill>
                <a:latin typeface="+mn-ea"/>
                <a:sym typeface="+mn-ea"/>
              </a:rPr>
              <a:t>适度加工标准 </a:t>
            </a:r>
            <a:r>
              <a:rPr lang="en-US" altLang="zh-CN" sz="2000" dirty="0">
                <a:solidFill>
                  <a:schemeClr val="tx1">
                    <a:lumMod val="50000"/>
                  </a:schemeClr>
                </a:solidFill>
                <a:latin typeface="Times New Roman" panose="02020603050405020304" pitchFamily="18" charset="0"/>
                <a:cs typeface="Times New Roman" panose="02020603050405020304" pitchFamily="18" charset="0"/>
                <a:sym typeface="+mn-ea"/>
              </a:rPr>
              <a:t>Standards related to Moderate processing</a:t>
            </a:r>
          </a:p>
          <a:p>
            <a:pPr marL="971550" lvl="1" indent="-514350" algn="just">
              <a:lnSpc>
                <a:spcPts val="3500"/>
              </a:lnSpc>
              <a:buFont typeface="Wingdings" panose="05000000000000000000" pitchFamily="2" charset="2"/>
              <a:buChar char="Ø"/>
            </a:pPr>
            <a:r>
              <a:rPr lang="zh-CN" altLang="en-US" dirty="0">
                <a:solidFill>
                  <a:schemeClr val="accent6"/>
                </a:solidFill>
                <a:latin typeface="+mn-ea"/>
                <a:sym typeface="+mn-ea"/>
              </a:rPr>
              <a:t>全谷物标准 </a:t>
            </a:r>
            <a:r>
              <a:rPr lang="en-US" altLang="zh-CN" sz="2000" dirty="0">
                <a:solidFill>
                  <a:schemeClr val="tx1">
                    <a:lumMod val="50000"/>
                  </a:schemeClr>
                </a:solidFill>
                <a:latin typeface="Times New Roman" panose="02020603050405020304" pitchFamily="18" charset="0"/>
                <a:cs typeface="Times New Roman" panose="02020603050405020304" pitchFamily="18" charset="0"/>
                <a:sym typeface="+mn-ea"/>
              </a:rPr>
              <a:t>Standards related to Whole grain</a:t>
            </a:r>
          </a:p>
          <a:p>
            <a:pPr marL="971550" lvl="1" indent="-514350" algn="just">
              <a:lnSpc>
                <a:spcPts val="3500"/>
              </a:lnSpc>
              <a:buFont typeface="Wingdings" panose="05000000000000000000" pitchFamily="2" charset="2"/>
              <a:buChar char="Ø"/>
            </a:pPr>
            <a:r>
              <a:rPr lang="zh-CN" altLang="en-US" dirty="0">
                <a:solidFill>
                  <a:schemeClr val="accent6"/>
                </a:solidFill>
                <a:latin typeface="+mn-ea"/>
                <a:sym typeface="+mn-ea"/>
              </a:rPr>
              <a:t>强化综合利用标准 </a:t>
            </a:r>
            <a:r>
              <a:rPr lang="en-US" altLang="zh-CN" sz="2000" dirty="0">
                <a:solidFill>
                  <a:schemeClr val="tx1">
                    <a:lumMod val="50000"/>
                  </a:schemeClr>
                </a:solidFill>
                <a:latin typeface="Times New Roman" panose="02020603050405020304" pitchFamily="18" charset="0"/>
                <a:cs typeface="Times New Roman" panose="02020603050405020304" pitchFamily="18" charset="0"/>
                <a:sym typeface="+mn-ea"/>
              </a:rPr>
              <a:t>Standards related to strengthen comprehensive utilization</a:t>
            </a:r>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236808" y="4420804"/>
            <a:ext cx="9927667" cy="1661969"/>
          </a:xfrm>
          <a:prstGeom prst="rect">
            <a:avLst/>
          </a:prstGeom>
        </p:spPr>
        <p:txBody>
          <a:bodyPr wrap="none" lIns="91415" tIns="45708" rIns="91415" bIns="45708">
            <a:spAutoFit/>
          </a:bodyPr>
          <a:lstStyle/>
          <a:p>
            <a:pPr algn="ctr" defTabSz="628650">
              <a:lnSpc>
                <a:spcPct val="150000"/>
              </a:lnSpc>
              <a:defRPr/>
            </a:pPr>
            <a:r>
              <a:rPr lang="zh-CN" altLang="en-US" sz="2000" b="1">
                <a:solidFill>
                  <a:schemeClr val="accent1"/>
                </a:solidFill>
                <a:latin typeface="微软雅黑" panose="020B0503020204020204" charset="-122"/>
                <a:ea typeface="微软雅黑" panose="020B0503020204020204" charset="-122"/>
              </a:rPr>
              <a:t>标准体系概念与节粮减损标准体系构建</a:t>
            </a:r>
            <a:endParaRPr lang="en-US" altLang="zh-CN" sz="2000" b="1">
              <a:solidFill>
                <a:schemeClr val="accent1"/>
              </a:solidFill>
              <a:latin typeface="微软雅黑" panose="020B0503020204020204" charset="-122"/>
              <a:ea typeface="微软雅黑" panose="020B0503020204020204" charset="-122"/>
            </a:endParaRPr>
          </a:p>
          <a:p>
            <a:pPr algn="ctr" defTabSz="628650">
              <a:lnSpc>
                <a:spcPct val="150000"/>
              </a:lnSpc>
              <a:defRPr/>
            </a:pPr>
            <a:r>
              <a:rPr lang="en-US" altLang="zh-CN" sz="2400" b="1" kern="0">
                <a:solidFill>
                  <a:schemeClr val="tx1">
                    <a:lumMod val="65000"/>
                    <a:lumOff val="35000"/>
                  </a:schemeClr>
                </a:solidFill>
                <a:latin typeface="Times New Roman" panose="02020603050405020304" pitchFamily="18" charset="0"/>
                <a:ea typeface="微软雅黑" panose="020B0503020204020204" charset="-122"/>
                <a:cs typeface="Times New Roman" panose="02020603050405020304" pitchFamily="18" charset="0"/>
              </a:rPr>
              <a:t>Concept of Standard System and Construction of Grain Conservation and</a:t>
            </a:r>
          </a:p>
          <a:p>
            <a:pPr algn="ctr" defTabSz="628650">
              <a:lnSpc>
                <a:spcPct val="150000"/>
              </a:lnSpc>
              <a:defRPr/>
            </a:pPr>
            <a:r>
              <a:rPr lang="en-US" altLang="zh-CN" sz="2400" b="1" kern="0">
                <a:solidFill>
                  <a:schemeClr val="tx1">
                    <a:lumMod val="65000"/>
                    <a:lumOff val="35000"/>
                  </a:schemeClr>
                </a:solidFill>
                <a:latin typeface="Times New Roman" panose="02020603050405020304" pitchFamily="18" charset="0"/>
                <a:ea typeface="微软雅黑" panose="020B0503020204020204" charset="-122"/>
                <a:cs typeface="Times New Roman" panose="02020603050405020304" pitchFamily="18" charset="0"/>
              </a:rPr>
              <a:t> Loss Reduction Standard System</a:t>
            </a:r>
            <a:endParaRPr lang="en-US" altLang="zh-CN" sz="2400" b="1" kern="0" dirty="0">
              <a:solidFill>
                <a:schemeClr val="tx1">
                  <a:lumMod val="65000"/>
                  <a:lumOff val="35000"/>
                </a:schemeClr>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8" name="椭圆 7"/>
          <p:cNvSpPr/>
          <p:nvPr/>
        </p:nvSpPr>
        <p:spPr>
          <a:xfrm>
            <a:off x="6038039" y="3061979"/>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76" name="椭圆 75"/>
          <p:cNvSpPr/>
          <p:nvPr/>
        </p:nvSpPr>
        <p:spPr>
          <a:xfrm>
            <a:off x="6980641" y="208973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4606619" y="313693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491179" y="1808489"/>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10" name="椭圆 9"/>
          <p:cNvSpPr/>
          <p:nvPr/>
        </p:nvSpPr>
        <p:spPr>
          <a:xfrm>
            <a:off x="4877782" y="2039417"/>
            <a:ext cx="1863725" cy="178054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 name="文本框 17"/>
          <p:cNvSpPr txBox="1"/>
          <p:nvPr/>
        </p:nvSpPr>
        <p:spPr>
          <a:xfrm>
            <a:off x="4821493" y="2368491"/>
            <a:ext cx="2125102" cy="1198880"/>
          </a:xfrm>
          <a:prstGeom prst="rect">
            <a:avLst/>
          </a:prstGeom>
          <a:noFill/>
        </p:spPr>
        <p:txBody>
          <a:bodyPr wrap="square" rtlCol="0">
            <a:spAutoFit/>
          </a:bodyPr>
          <a:lstStyle/>
          <a:p>
            <a:pPr algn="ctr"/>
            <a:r>
              <a:rPr lang="en-US" altLang="zh-CN" sz="7200">
                <a:solidFill>
                  <a:schemeClr val="accent2"/>
                </a:solidFill>
                <a:latin typeface="Open Sans Regular" panose="020B0606030504020204" charset="0"/>
                <a:ea typeface="微软雅黑" panose="020B0503020204020204" charset="-122"/>
                <a:cs typeface="Open Sans Regular" panose="020B0606030504020204" charset="0"/>
              </a:rPr>
              <a:t>02</a:t>
            </a:r>
            <a:endParaRPr lang="zh-CN" altLang="en-US" sz="8800" dirty="0">
              <a:solidFill>
                <a:schemeClr val="accent2"/>
              </a:solidFill>
              <a:latin typeface="Open Sans Regular" panose="020B0606030504020204" charset="0"/>
              <a:ea typeface="微软雅黑" panose="020B0503020204020204" charset="-122"/>
              <a:cs typeface="Open Sans Regular" panose="020B0606030504020204" charset="0"/>
            </a:endParaRPr>
          </a:p>
        </p:txBody>
      </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60" name="矩形 59"/>
          <p:cNvSpPr/>
          <p:nvPr/>
        </p:nvSpPr>
        <p:spPr>
          <a:xfrm flipH="1">
            <a:off x="4141589" y="1272803"/>
            <a:ext cx="5403747" cy="651248"/>
          </a:xfrm>
          <a:prstGeom prst="rect">
            <a:avLst/>
          </a:prstGeom>
          <a:solidFill>
            <a:srgbClr val="0070C0"/>
          </a:solidFill>
          <a:ln w="25400" cap="flat" cmpd="sng" algn="ctr">
            <a:noFill/>
            <a:prstDash val="solid"/>
          </a:ln>
          <a:effectLst>
            <a:glow rad="101600">
              <a:srgbClr val="D0A500">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91438" tIns="45719" rIns="91438" bIns="45719"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sp>
        <p:nvSpPr>
          <p:cNvPr id="61" name="TextBox 31"/>
          <p:cNvSpPr txBox="1"/>
          <p:nvPr/>
        </p:nvSpPr>
        <p:spPr>
          <a:xfrm>
            <a:off x="4545017" y="1272601"/>
            <a:ext cx="4253145" cy="400111"/>
          </a:xfrm>
          <a:prstGeom prst="rect">
            <a:avLst/>
          </a:prstGeom>
          <a:noFill/>
        </p:spPr>
        <p:txBody>
          <a:bodyPr wrap="square" lIns="91438" tIns="45719" rIns="91438" bIns="45719"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a:ln>
                  <a:noFill/>
                </a:ln>
                <a:solidFill>
                  <a:srgbClr val="FFFFFF"/>
                </a:solidFill>
                <a:effectLst/>
                <a:uLnTx/>
                <a:uFillTx/>
                <a:latin typeface="微软雅黑" panose="020B0503020204020204" charset="-122"/>
                <a:ea typeface="微软雅黑" panose="020B0503020204020204" charset="-122"/>
                <a:cs typeface="Arial" panose="020B0604020202020204" pitchFamily="34" charset="0"/>
              </a:rPr>
              <a:t>中国标准类型</a:t>
            </a:r>
            <a:endParaRPr kumimoji="0" lang="zh-CN" altLang="en-US" sz="20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62" name="TextBox 31"/>
          <p:cNvSpPr txBox="1"/>
          <p:nvPr/>
        </p:nvSpPr>
        <p:spPr>
          <a:xfrm>
            <a:off x="3682949" y="1572986"/>
            <a:ext cx="5977280" cy="398780"/>
          </a:xfrm>
          <a:prstGeom prst="rect">
            <a:avLst/>
          </a:prstGeom>
          <a:noFill/>
        </p:spPr>
        <p:txBody>
          <a:bodyPr wrap="square" lIns="91438" tIns="45719" rIns="91438" bIns="45719" rtlCol="0" anchor="ctr">
            <a:spAutoFit/>
          </a:bodyPr>
          <a:lstStyle/>
          <a:p>
            <a:pPr lvl="0" algn="ctr">
              <a:defRPr/>
            </a:pPr>
            <a:r>
              <a:rPr kumimoji="0" lang="en-US" altLang="zh-CN" sz="2000" b="0" i="0" u="none" strike="noStrike" kern="0" cap="none" spc="0" normalizeH="0" baseline="0" noProof="0" dirty="0">
                <a:ln>
                  <a:noFill/>
                </a:ln>
                <a:solidFill>
                  <a:srgbClr val="FFFFFF"/>
                </a:solidFill>
                <a:effectLst/>
                <a:uLnTx/>
                <a:uFillTx/>
                <a:latin typeface="Calibri" panose="020F0502020204030204"/>
                <a:ea typeface="微软雅黑" panose="020B0503020204020204" charset="-122"/>
                <a:cs typeface="+mn-ea"/>
                <a:sym typeface="Calibri" panose="020F0502020204030204"/>
              </a:rPr>
              <a:t>Standard </a:t>
            </a:r>
            <a:r>
              <a:rPr lang="en-US" altLang="zh-CN" sz="2000" kern="0" dirty="0">
                <a:solidFill>
                  <a:srgbClr val="FFFFFF"/>
                </a:solidFill>
                <a:latin typeface="Calibri" panose="020F0502020204030204"/>
                <a:ea typeface="微软雅黑" panose="020B0503020204020204" charset="-122"/>
                <a:cs typeface="+mn-ea"/>
                <a:sym typeface="Calibri" panose="020F0502020204030204"/>
              </a:rPr>
              <a:t>Types in China </a:t>
            </a:r>
            <a:endParaRPr kumimoji="0" lang="en-US" altLang="zh-CN" sz="2000" b="1" i="0" u="none" strike="noStrike" kern="0" cap="none" spc="0" normalizeH="0" baseline="0" noProof="0" dirty="0">
              <a:ln>
                <a:noFill/>
              </a:ln>
              <a:solidFill>
                <a:srgbClr val="FFFFFF"/>
              </a:solidFill>
              <a:effectLst/>
              <a:uLnTx/>
              <a:uFillTx/>
              <a:latin typeface="Calibri" panose="020F0502020204030204"/>
              <a:ea typeface="微软雅黑" panose="020B0503020204020204" charset="-122"/>
              <a:cs typeface="+mn-ea"/>
              <a:sym typeface="Calibri" panose="020F0502020204030204"/>
            </a:endParaRPr>
          </a:p>
        </p:txBody>
      </p:sp>
      <p:cxnSp>
        <p:nvCxnSpPr>
          <p:cNvPr id="63" name="直接连接符 62"/>
          <p:cNvCxnSpPr/>
          <p:nvPr/>
        </p:nvCxnSpPr>
        <p:spPr>
          <a:xfrm flipH="1" flipV="1">
            <a:off x="9219389" y="2202429"/>
            <a:ext cx="2639" cy="1011600"/>
          </a:xfrm>
          <a:prstGeom prst="line">
            <a:avLst/>
          </a:prstGeom>
          <a:noFill/>
          <a:ln w="25400" cap="flat" cmpd="sng" algn="ctr">
            <a:solidFill>
              <a:srgbClr val="000000"/>
            </a:solidFill>
            <a:prstDash val="solid"/>
          </a:ln>
          <a:effectLst/>
        </p:spPr>
      </p:cxnSp>
      <p:cxnSp>
        <p:nvCxnSpPr>
          <p:cNvPr id="64" name="直接连接符 63"/>
          <p:cNvCxnSpPr/>
          <p:nvPr/>
        </p:nvCxnSpPr>
        <p:spPr>
          <a:xfrm flipV="1">
            <a:off x="4375617" y="2192215"/>
            <a:ext cx="4784" cy="1908000"/>
          </a:xfrm>
          <a:prstGeom prst="line">
            <a:avLst/>
          </a:prstGeom>
          <a:noFill/>
          <a:ln w="25400" cap="flat" cmpd="sng" algn="ctr">
            <a:solidFill>
              <a:srgbClr val="000000"/>
            </a:solidFill>
            <a:prstDash val="solid"/>
          </a:ln>
          <a:effectLst/>
        </p:spPr>
      </p:cxnSp>
      <p:sp>
        <p:nvSpPr>
          <p:cNvPr id="65" name="矩形 64"/>
          <p:cNvSpPr/>
          <p:nvPr/>
        </p:nvSpPr>
        <p:spPr>
          <a:xfrm flipH="1">
            <a:off x="7542841" y="3483981"/>
            <a:ext cx="1934307" cy="818391"/>
          </a:xfrm>
          <a:prstGeom prst="rect">
            <a:avLst/>
          </a:prstGeom>
          <a:solidFill>
            <a:srgbClr val="0070C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38" tIns="45719" rIns="91438" bIns="45719"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6" name="TextBox 31"/>
          <p:cNvSpPr txBox="1"/>
          <p:nvPr/>
        </p:nvSpPr>
        <p:spPr>
          <a:xfrm>
            <a:off x="7818970" y="3509874"/>
            <a:ext cx="1328172" cy="384719"/>
          </a:xfrm>
          <a:prstGeom prst="rect">
            <a:avLst/>
          </a:prstGeom>
          <a:noFill/>
        </p:spPr>
        <p:txBody>
          <a:bodyPr wrap="square" lIns="91438" tIns="45719" rIns="91438" bIns="45719"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Arial" panose="020B0604020202020204" pitchFamily="34" charset="0"/>
              </a:rPr>
              <a:t>团体标准</a:t>
            </a:r>
          </a:p>
        </p:txBody>
      </p:sp>
      <p:sp>
        <p:nvSpPr>
          <p:cNvPr id="67" name="矩形 66"/>
          <p:cNvSpPr/>
          <p:nvPr/>
        </p:nvSpPr>
        <p:spPr>
          <a:xfrm flipH="1">
            <a:off x="9793675" y="4491757"/>
            <a:ext cx="2028092" cy="948871"/>
          </a:xfrm>
          <a:prstGeom prst="rect">
            <a:avLst/>
          </a:prstGeom>
          <a:solidFill>
            <a:srgbClr val="0070C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38" tIns="45719" rIns="91438" bIns="45719"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8" name="TextBox 31"/>
          <p:cNvSpPr txBox="1"/>
          <p:nvPr/>
        </p:nvSpPr>
        <p:spPr>
          <a:xfrm>
            <a:off x="10128370" y="4550933"/>
            <a:ext cx="1243244" cy="384719"/>
          </a:xfrm>
          <a:prstGeom prst="rect">
            <a:avLst/>
          </a:prstGeom>
          <a:noFill/>
        </p:spPr>
        <p:txBody>
          <a:bodyPr wrap="square" lIns="91438" tIns="45719" rIns="91438" bIns="45719"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Arial" panose="020B0604020202020204" pitchFamily="34" charset="0"/>
              </a:rPr>
              <a:t>企业标准</a:t>
            </a:r>
          </a:p>
        </p:txBody>
      </p:sp>
      <p:cxnSp>
        <p:nvCxnSpPr>
          <p:cNvPr id="69" name="直接连接符 68"/>
          <p:cNvCxnSpPr/>
          <p:nvPr/>
        </p:nvCxnSpPr>
        <p:spPr>
          <a:xfrm flipV="1">
            <a:off x="8362879" y="3207028"/>
            <a:ext cx="0" cy="252000"/>
          </a:xfrm>
          <a:prstGeom prst="line">
            <a:avLst/>
          </a:prstGeom>
          <a:noFill/>
          <a:ln w="25400" cap="flat" cmpd="sng" algn="ctr">
            <a:solidFill>
              <a:srgbClr val="000000"/>
            </a:solidFill>
            <a:prstDash val="solid"/>
          </a:ln>
          <a:effectLst/>
        </p:spPr>
      </p:cxnSp>
      <p:cxnSp>
        <p:nvCxnSpPr>
          <p:cNvPr id="70" name="直接连接符 69"/>
          <p:cNvCxnSpPr/>
          <p:nvPr/>
        </p:nvCxnSpPr>
        <p:spPr>
          <a:xfrm flipV="1">
            <a:off x="10749455" y="3233265"/>
            <a:ext cx="0" cy="1260000"/>
          </a:xfrm>
          <a:prstGeom prst="line">
            <a:avLst/>
          </a:prstGeom>
          <a:noFill/>
          <a:ln w="25400" cap="flat" cmpd="sng" algn="ctr">
            <a:solidFill>
              <a:srgbClr val="000000"/>
            </a:solidFill>
            <a:prstDash val="solid"/>
          </a:ln>
          <a:effectLst/>
        </p:spPr>
      </p:cxnSp>
      <p:cxnSp>
        <p:nvCxnSpPr>
          <p:cNvPr id="71" name="直接连接符 70"/>
          <p:cNvCxnSpPr/>
          <p:nvPr/>
        </p:nvCxnSpPr>
        <p:spPr>
          <a:xfrm>
            <a:off x="2483723" y="3219996"/>
            <a:ext cx="3492000" cy="0"/>
          </a:xfrm>
          <a:prstGeom prst="line">
            <a:avLst/>
          </a:prstGeom>
          <a:noFill/>
          <a:ln w="25400" cap="flat" cmpd="sng" algn="ctr">
            <a:solidFill>
              <a:srgbClr val="000000"/>
            </a:solidFill>
            <a:prstDash val="solid"/>
          </a:ln>
          <a:effectLst/>
        </p:spPr>
      </p:cxnSp>
      <p:grpSp>
        <p:nvGrpSpPr>
          <p:cNvPr id="72" name="组合 71"/>
          <p:cNvGrpSpPr/>
          <p:nvPr/>
        </p:nvGrpSpPr>
        <p:grpSpPr>
          <a:xfrm>
            <a:off x="5272467" y="3470025"/>
            <a:ext cx="1836623" cy="885476"/>
            <a:chOff x="4165592" y="3470024"/>
            <a:chExt cx="1494972" cy="885476"/>
          </a:xfrm>
        </p:grpSpPr>
        <p:sp>
          <p:nvSpPr>
            <p:cNvPr id="73" name="矩形 72"/>
            <p:cNvSpPr/>
            <p:nvPr/>
          </p:nvSpPr>
          <p:spPr>
            <a:xfrm flipH="1">
              <a:off x="4165592" y="3470024"/>
              <a:ext cx="1494972" cy="830742"/>
            </a:xfrm>
            <a:prstGeom prst="rect">
              <a:avLst/>
            </a:prstGeom>
            <a:solidFill>
              <a:srgbClr val="0070C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4" name="TextBox 31"/>
            <p:cNvSpPr txBox="1"/>
            <p:nvPr/>
          </p:nvSpPr>
          <p:spPr>
            <a:xfrm>
              <a:off x="4278476" y="3495916"/>
              <a:ext cx="1261672" cy="384721"/>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Arial" panose="020B0604020202020204" pitchFamily="34" charset="0"/>
                </a:rPr>
                <a:t>国家标准</a:t>
              </a:r>
            </a:p>
          </p:txBody>
        </p:sp>
        <p:sp>
          <p:nvSpPr>
            <p:cNvPr id="75" name="TextBox 31"/>
            <p:cNvSpPr txBox="1"/>
            <p:nvPr/>
          </p:nvSpPr>
          <p:spPr>
            <a:xfrm>
              <a:off x="4210470" y="3764569"/>
              <a:ext cx="1396131" cy="590931"/>
            </a:xfrm>
            <a:prstGeom prst="rect">
              <a:avLst/>
            </a:prstGeom>
            <a:noFill/>
          </p:spPr>
          <p:txBody>
            <a:bodyPr wrap="square" rtlCol="0" anchor="ctr">
              <a:spAutoFit/>
            </a:body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2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National Standards</a:t>
              </a:r>
            </a:p>
          </p:txBody>
        </p:sp>
      </p:grpSp>
      <p:grpSp>
        <p:nvGrpSpPr>
          <p:cNvPr id="76" name="组合 75"/>
          <p:cNvGrpSpPr/>
          <p:nvPr/>
        </p:nvGrpSpPr>
        <p:grpSpPr>
          <a:xfrm>
            <a:off x="3463214" y="4100069"/>
            <a:ext cx="1725605" cy="893415"/>
            <a:chOff x="2670625" y="4100070"/>
            <a:chExt cx="1411318" cy="893414"/>
          </a:xfrm>
        </p:grpSpPr>
        <p:sp>
          <p:nvSpPr>
            <p:cNvPr id="77" name="矩形 76"/>
            <p:cNvSpPr/>
            <p:nvPr/>
          </p:nvSpPr>
          <p:spPr>
            <a:xfrm flipH="1">
              <a:off x="2670625" y="4100070"/>
              <a:ext cx="1411318" cy="830742"/>
            </a:xfrm>
            <a:prstGeom prst="rect">
              <a:avLst/>
            </a:prstGeom>
            <a:solidFill>
              <a:srgbClr val="0070C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8" name="TextBox 31"/>
            <p:cNvSpPr txBox="1"/>
            <p:nvPr/>
          </p:nvSpPr>
          <p:spPr>
            <a:xfrm>
              <a:off x="2725431" y="4125962"/>
              <a:ext cx="1261672" cy="384721"/>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Arial" panose="020B0604020202020204" pitchFamily="34" charset="0"/>
                </a:rPr>
                <a:t>行业标准</a:t>
              </a:r>
            </a:p>
          </p:txBody>
        </p:sp>
        <p:sp>
          <p:nvSpPr>
            <p:cNvPr id="79" name="TextBox 31"/>
            <p:cNvSpPr txBox="1"/>
            <p:nvPr/>
          </p:nvSpPr>
          <p:spPr>
            <a:xfrm>
              <a:off x="2673305" y="4402554"/>
              <a:ext cx="1396131" cy="590930"/>
            </a:xfrm>
            <a:prstGeom prst="rect">
              <a:avLst/>
            </a:prstGeom>
            <a:noFill/>
          </p:spPr>
          <p:txBody>
            <a:bodyPr wrap="square" rtlCol="0" anchor="ctr">
              <a:spAutoFit/>
            </a:body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2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Industry Standards </a:t>
              </a:r>
              <a:endParaRPr kumimoji="0" lang="zh-CN" altLang="en-US" sz="2000" b="1" i="0" u="none" strike="noStrike" kern="0" cap="none" spc="0" normalizeH="0" baseline="0" noProof="0" dirty="0">
                <a:ln>
                  <a:noFill/>
                </a:ln>
                <a:solidFill>
                  <a:srgbClr val="FFFFFF"/>
                </a:solidFill>
                <a:effectLst/>
                <a:uLnTx/>
                <a:uFillTx/>
                <a:latin typeface="Calibri" panose="020F0502020204030204" pitchFamily="34" charset="0"/>
                <a:ea typeface="微软雅黑" panose="020B0503020204020204" charset="-122"/>
                <a:cs typeface="Calibri" panose="020F0502020204030204" pitchFamily="34" charset="0"/>
              </a:endParaRPr>
            </a:p>
          </p:txBody>
        </p:sp>
      </p:grpSp>
      <p:grpSp>
        <p:nvGrpSpPr>
          <p:cNvPr id="80" name="组合 79"/>
          <p:cNvGrpSpPr/>
          <p:nvPr/>
        </p:nvGrpSpPr>
        <p:grpSpPr>
          <a:xfrm>
            <a:off x="1552353" y="4795648"/>
            <a:ext cx="1820049" cy="874850"/>
            <a:chOff x="1683651" y="5076999"/>
            <a:chExt cx="1496269" cy="874851"/>
          </a:xfrm>
        </p:grpSpPr>
        <p:sp>
          <p:nvSpPr>
            <p:cNvPr id="81" name="矩形 80"/>
            <p:cNvSpPr/>
            <p:nvPr/>
          </p:nvSpPr>
          <p:spPr>
            <a:xfrm flipH="1">
              <a:off x="1683651" y="5076999"/>
              <a:ext cx="1496269" cy="830742"/>
            </a:xfrm>
            <a:prstGeom prst="rect">
              <a:avLst/>
            </a:prstGeom>
            <a:solidFill>
              <a:srgbClr val="0070C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2" name="TextBox 31"/>
            <p:cNvSpPr txBox="1"/>
            <p:nvPr/>
          </p:nvSpPr>
          <p:spPr>
            <a:xfrm>
              <a:off x="1825648" y="5102891"/>
              <a:ext cx="1261672" cy="384721"/>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Arial" panose="020B0604020202020204" pitchFamily="34" charset="0"/>
                </a:rPr>
                <a:t>地方标准</a:t>
              </a:r>
            </a:p>
          </p:txBody>
        </p:sp>
        <p:sp>
          <p:nvSpPr>
            <p:cNvPr id="83" name="TextBox 31"/>
            <p:cNvSpPr txBox="1"/>
            <p:nvPr/>
          </p:nvSpPr>
          <p:spPr>
            <a:xfrm>
              <a:off x="1743901" y="5360918"/>
              <a:ext cx="1396131" cy="590932"/>
            </a:xfrm>
            <a:prstGeom prst="rect">
              <a:avLst/>
            </a:prstGeom>
            <a:noFill/>
          </p:spPr>
          <p:txBody>
            <a:bodyPr wrap="square" rtlCol="0" anchor="ctr">
              <a:spAutoFit/>
            </a:body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2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Local </a:t>
              </a:r>
            </a:p>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2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Standards </a:t>
              </a:r>
              <a:endParaRPr kumimoji="0" lang="zh-CN" altLang="en-US" sz="2000" b="1" i="0" u="none" strike="noStrike" kern="0" cap="none" spc="0" normalizeH="0" baseline="0" noProof="0" dirty="0">
                <a:ln>
                  <a:noFill/>
                </a:ln>
                <a:solidFill>
                  <a:srgbClr val="FFFFFF"/>
                </a:solidFill>
                <a:effectLst/>
                <a:uLnTx/>
                <a:uFillTx/>
                <a:latin typeface="Calibri" panose="020F0502020204030204" pitchFamily="34" charset="0"/>
                <a:ea typeface="微软雅黑" panose="020B0503020204020204" charset="-122"/>
                <a:cs typeface="Calibri" panose="020F0502020204030204" pitchFamily="34" charset="0"/>
              </a:endParaRPr>
            </a:p>
          </p:txBody>
        </p:sp>
      </p:grpSp>
      <p:grpSp>
        <p:nvGrpSpPr>
          <p:cNvPr id="84" name="组合 83"/>
          <p:cNvGrpSpPr/>
          <p:nvPr/>
        </p:nvGrpSpPr>
        <p:grpSpPr>
          <a:xfrm>
            <a:off x="1482014" y="3367316"/>
            <a:ext cx="6635114" cy="3312151"/>
            <a:chOff x="375138" y="3367316"/>
            <a:chExt cx="6635114" cy="3312151"/>
          </a:xfrm>
        </p:grpSpPr>
        <p:grpSp>
          <p:nvGrpSpPr>
            <p:cNvPr id="85" name="组合 137"/>
            <p:cNvGrpSpPr/>
            <p:nvPr/>
          </p:nvGrpSpPr>
          <p:grpSpPr>
            <a:xfrm>
              <a:off x="375138" y="3367316"/>
              <a:ext cx="4736124" cy="3312151"/>
              <a:chOff x="375138" y="3367316"/>
              <a:chExt cx="4568908" cy="3312151"/>
            </a:xfrm>
          </p:grpSpPr>
          <p:sp>
            <p:nvSpPr>
              <p:cNvPr id="92" name="圆角矩形 141"/>
              <p:cNvSpPr/>
              <p:nvPr/>
            </p:nvSpPr>
            <p:spPr>
              <a:xfrm>
                <a:off x="375138" y="3367316"/>
                <a:ext cx="4568908" cy="2598420"/>
              </a:xfrm>
              <a:prstGeom prst="roundRect">
                <a:avLst>
                  <a:gd name="adj" fmla="val 1551"/>
                </a:avLst>
              </a:prstGeom>
              <a:noFill/>
              <a:ln w="12700" cap="flat" cmpd="sng" algn="ctr">
                <a:solidFill>
                  <a:srgbClr val="0070C0"/>
                </a:solidFill>
                <a:prstDash val="dash"/>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93" name="组合 99"/>
              <p:cNvGrpSpPr/>
              <p:nvPr/>
            </p:nvGrpSpPr>
            <p:grpSpPr>
              <a:xfrm>
                <a:off x="855785" y="5997193"/>
                <a:ext cx="2719753" cy="682274"/>
                <a:chOff x="1781908" y="5997193"/>
                <a:chExt cx="2332892" cy="682274"/>
              </a:xfrm>
            </p:grpSpPr>
            <p:sp>
              <p:nvSpPr>
                <p:cNvPr id="94" name="圆角矩形 93"/>
                <p:cNvSpPr/>
                <p:nvPr/>
              </p:nvSpPr>
              <p:spPr>
                <a:xfrm>
                  <a:off x="1855026" y="5997193"/>
                  <a:ext cx="2203943" cy="668215"/>
                </a:xfrm>
                <a:prstGeom prst="roundRect">
                  <a:avLst/>
                </a:prstGeom>
                <a:gradFill rotWithShape="1">
                  <a:gsLst>
                    <a:gs pos="0">
                      <a:srgbClr val="D0A500">
                        <a:lumMod val="60000"/>
                        <a:lumOff val="40000"/>
                      </a:srgbClr>
                    </a:gs>
                    <a:gs pos="100000">
                      <a:srgbClr val="017828">
                        <a:tint val="50000"/>
                        <a:shade val="100000"/>
                        <a:satMod val="350000"/>
                      </a:srgbClr>
                    </a:gs>
                  </a:gsLst>
                  <a:lin ang="16200000" scaled="0"/>
                </a:gradFill>
                <a:ln w="9525" cap="flat" cmpd="sng" algn="ctr">
                  <a:gradFill>
                    <a:gsLst>
                      <a:gs pos="0">
                        <a:srgbClr val="017828">
                          <a:tint val="66000"/>
                          <a:satMod val="160000"/>
                        </a:srgbClr>
                      </a:gs>
                      <a:gs pos="50000">
                        <a:srgbClr val="017828">
                          <a:tint val="44500"/>
                          <a:satMod val="160000"/>
                        </a:srgbClr>
                      </a:gs>
                      <a:gs pos="100000">
                        <a:srgbClr val="017828">
                          <a:tint val="23500"/>
                          <a:satMod val="160000"/>
                        </a:srgbClr>
                      </a:gs>
                    </a:gsLst>
                    <a:lin ang="5400000" scaled="0"/>
                  </a:gradFill>
                  <a:prstDash val="lgDashDot"/>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95" name="TextBox 94"/>
                <p:cNvSpPr txBox="1"/>
                <p:nvPr/>
              </p:nvSpPr>
              <p:spPr>
                <a:xfrm>
                  <a:off x="2336901" y="6067174"/>
                  <a:ext cx="1160904" cy="3847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rPr>
                    <a:t>推荐性标准</a:t>
                  </a:r>
                </a:p>
              </p:txBody>
            </p:sp>
            <p:sp>
              <p:nvSpPr>
                <p:cNvPr id="96" name="TextBox 31"/>
                <p:cNvSpPr txBox="1"/>
                <p:nvPr/>
              </p:nvSpPr>
              <p:spPr>
                <a:xfrm>
                  <a:off x="1781908" y="6279357"/>
                  <a:ext cx="2332892" cy="400110"/>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a:ln>
                        <a:noFill/>
                      </a:ln>
                      <a:solidFill>
                        <a:sysClr val="windowText" lastClr="000000"/>
                      </a:solidFill>
                      <a:effectLst/>
                      <a:uLnTx/>
                      <a:uFillTx/>
                      <a:latin typeface="Calibri" panose="020F0502020204030204" pitchFamily="34" charset="0"/>
                      <a:cs typeface="Calibri" panose="020F0502020204030204" pitchFamily="34" charset="0"/>
                    </a:rPr>
                    <a:t>Voluntary Standards</a:t>
                  </a:r>
                  <a:endParaRPr kumimoji="0" lang="en-US" altLang="zh-CN" sz="20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grpSp>
        <p:grpSp>
          <p:nvGrpSpPr>
            <p:cNvPr id="86" name="组合 101"/>
            <p:cNvGrpSpPr/>
            <p:nvPr/>
          </p:nvGrpSpPr>
          <p:grpSpPr>
            <a:xfrm>
              <a:off x="4475222" y="3367316"/>
              <a:ext cx="2535030" cy="3312024"/>
              <a:chOff x="4240762" y="3367316"/>
              <a:chExt cx="2535030" cy="3312024"/>
            </a:xfrm>
          </p:grpSpPr>
          <p:sp>
            <p:nvSpPr>
              <p:cNvPr id="87" name="圆角矩形 141"/>
              <p:cNvSpPr/>
              <p:nvPr/>
            </p:nvSpPr>
            <p:spPr>
              <a:xfrm>
                <a:off x="5047991" y="3367316"/>
                <a:ext cx="699658" cy="2598420"/>
              </a:xfrm>
              <a:prstGeom prst="roundRect">
                <a:avLst>
                  <a:gd name="adj" fmla="val 1551"/>
                </a:avLst>
              </a:prstGeom>
              <a:noFill/>
              <a:ln w="12700" cap="flat" cmpd="sng" algn="ctr">
                <a:solidFill>
                  <a:srgbClr val="C00000"/>
                </a:solidFill>
                <a:prstDash val="dash"/>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88" name="组合 95"/>
              <p:cNvGrpSpPr/>
              <p:nvPr/>
            </p:nvGrpSpPr>
            <p:grpSpPr>
              <a:xfrm>
                <a:off x="4240762" y="5997194"/>
                <a:ext cx="2535030" cy="682146"/>
                <a:chOff x="4123532" y="6008917"/>
                <a:chExt cx="2535030" cy="682146"/>
              </a:xfrm>
            </p:grpSpPr>
            <p:sp>
              <p:nvSpPr>
                <p:cNvPr id="89" name="圆角矩形 88"/>
                <p:cNvSpPr/>
                <p:nvPr/>
              </p:nvSpPr>
              <p:spPr>
                <a:xfrm>
                  <a:off x="4269965" y="6008917"/>
                  <a:ext cx="2203943" cy="668215"/>
                </a:xfrm>
                <a:prstGeom prst="roundRect">
                  <a:avLst/>
                </a:prstGeom>
                <a:gradFill rotWithShape="1">
                  <a:gsLst>
                    <a:gs pos="0">
                      <a:srgbClr val="D0A500">
                        <a:lumMod val="60000"/>
                        <a:lumOff val="40000"/>
                      </a:srgbClr>
                    </a:gs>
                    <a:gs pos="100000">
                      <a:srgbClr val="017828">
                        <a:tint val="50000"/>
                        <a:shade val="100000"/>
                        <a:satMod val="350000"/>
                      </a:srgbClr>
                    </a:gs>
                  </a:gsLst>
                  <a:lin ang="16200000" scaled="0"/>
                </a:gradFill>
                <a:ln w="9525" cap="flat" cmpd="sng" algn="ctr">
                  <a:gradFill>
                    <a:gsLst>
                      <a:gs pos="0">
                        <a:srgbClr val="017828">
                          <a:tint val="66000"/>
                          <a:satMod val="160000"/>
                        </a:srgbClr>
                      </a:gs>
                      <a:gs pos="50000">
                        <a:srgbClr val="017828">
                          <a:tint val="44500"/>
                          <a:satMod val="160000"/>
                        </a:srgbClr>
                      </a:gs>
                      <a:gs pos="100000">
                        <a:srgbClr val="017828">
                          <a:tint val="23500"/>
                          <a:satMod val="160000"/>
                        </a:srgbClr>
                      </a:gs>
                    </a:gsLst>
                    <a:lin ang="5400000" scaled="0"/>
                  </a:gradFill>
                  <a:prstDash val="lgDashDot"/>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90" name="TextBox 89"/>
                <p:cNvSpPr txBox="1"/>
                <p:nvPr/>
              </p:nvSpPr>
              <p:spPr>
                <a:xfrm>
                  <a:off x="4705304" y="6066953"/>
                  <a:ext cx="1402948" cy="3847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rPr>
                    <a:t>强制性标准</a:t>
                  </a:r>
                </a:p>
              </p:txBody>
            </p:sp>
            <p:sp>
              <p:nvSpPr>
                <p:cNvPr id="91" name="TextBox 31"/>
                <p:cNvSpPr txBox="1"/>
                <p:nvPr/>
              </p:nvSpPr>
              <p:spPr>
                <a:xfrm>
                  <a:off x="4123532" y="6290953"/>
                  <a:ext cx="2535030" cy="400110"/>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Mandatory Standards</a:t>
                  </a:r>
                  <a:endParaRPr kumimoji="0" lang="zh-CN" altLang="en-US" sz="2000" b="1" i="0" u="none" strike="noStrike" kern="0" cap="none" spc="0" normalizeH="0" baseline="0" noProof="0" dirty="0">
                    <a:ln>
                      <a:noFill/>
                    </a:ln>
                    <a:solidFill>
                      <a:sysClr val="windowText" lastClr="000000"/>
                    </a:solidFill>
                    <a:effectLst/>
                    <a:uLnTx/>
                    <a:uFillTx/>
                    <a:latin typeface="Calibri" panose="020F0502020204030204" pitchFamily="34" charset="0"/>
                    <a:ea typeface="微软雅黑" panose="020B0503020204020204" charset="-122"/>
                    <a:cs typeface="Calibri" panose="020F0502020204030204" pitchFamily="34" charset="0"/>
                  </a:endParaRPr>
                </a:p>
              </p:txBody>
            </p:sp>
          </p:grpSp>
        </p:grpSp>
      </p:grpSp>
      <p:sp>
        <p:nvSpPr>
          <p:cNvPr id="97" name="TextBox 31"/>
          <p:cNvSpPr txBox="1"/>
          <p:nvPr/>
        </p:nvSpPr>
        <p:spPr>
          <a:xfrm>
            <a:off x="7832813" y="3794463"/>
            <a:ext cx="1396131" cy="590929"/>
          </a:xfrm>
          <a:prstGeom prst="rect">
            <a:avLst/>
          </a:prstGeom>
          <a:noFill/>
        </p:spPr>
        <p:txBody>
          <a:bodyPr wrap="square" lIns="91438" tIns="45719" rIns="91438" bIns="45719" rtlCol="0" anchor="ctr">
            <a:spAutoFit/>
          </a:body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20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Group </a:t>
            </a:r>
            <a:r>
              <a:rPr kumimoji="0" lang="en-US" altLang="zh-CN" sz="2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Standards </a:t>
            </a:r>
            <a:endParaRPr kumimoji="0" lang="zh-CN" altLang="en-US" sz="2000" b="1" i="0" u="none" strike="noStrike" kern="0" cap="none" spc="0" normalizeH="0" baseline="0" noProof="0" dirty="0">
              <a:ln>
                <a:noFill/>
              </a:ln>
              <a:solidFill>
                <a:srgbClr val="FFFFFF"/>
              </a:solidFill>
              <a:effectLst/>
              <a:uLnTx/>
              <a:uFillTx/>
              <a:latin typeface="Calibri" panose="020F0502020204030204" pitchFamily="34" charset="0"/>
              <a:ea typeface="微软雅黑" panose="020B0503020204020204" charset="-122"/>
              <a:cs typeface="Calibri" panose="020F0502020204030204" pitchFamily="34" charset="0"/>
            </a:endParaRPr>
          </a:p>
        </p:txBody>
      </p:sp>
      <p:sp>
        <p:nvSpPr>
          <p:cNvPr id="98" name="TextBox 31"/>
          <p:cNvSpPr txBox="1"/>
          <p:nvPr/>
        </p:nvSpPr>
        <p:spPr>
          <a:xfrm>
            <a:off x="10079311" y="4865376"/>
            <a:ext cx="1396131" cy="590929"/>
          </a:xfrm>
          <a:prstGeom prst="rect">
            <a:avLst/>
          </a:prstGeom>
          <a:noFill/>
        </p:spPr>
        <p:txBody>
          <a:bodyPr wrap="square" lIns="91438" tIns="45719" rIns="91438" bIns="45719" rtlCol="0" anchor="ctr">
            <a:spAutoFit/>
          </a:body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2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Enterprise Standards</a:t>
            </a:r>
          </a:p>
        </p:txBody>
      </p:sp>
      <p:cxnSp>
        <p:nvCxnSpPr>
          <p:cNvPr id="99" name="直接连接符 98"/>
          <p:cNvCxnSpPr/>
          <p:nvPr/>
        </p:nvCxnSpPr>
        <p:spPr>
          <a:xfrm>
            <a:off x="4393955" y="2211705"/>
            <a:ext cx="4842000" cy="0"/>
          </a:xfrm>
          <a:prstGeom prst="line">
            <a:avLst/>
          </a:prstGeom>
          <a:noFill/>
          <a:ln w="25400" cap="flat" cmpd="sng" algn="ctr">
            <a:solidFill>
              <a:srgbClr val="000000"/>
            </a:solidFill>
            <a:prstDash val="solid"/>
          </a:ln>
          <a:effectLst/>
          <a:scene3d>
            <a:camera prst="orthographicFront"/>
            <a:lightRig rig="threePt" dir="t"/>
          </a:scene3d>
          <a:sp3d prstMaterial="matte"/>
        </p:spPr>
      </p:cxnSp>
      <p:cxnSp>
        <p:nvCxnSpPr>
          <p:cNvPr id="100" name="直接连接符 99"/>
          <p:cNvCxnSpPr/>
          <p:nvPr/>
        </p:nvCxnSpPr>
        <p:spPr>
          <a:xfrm flipV="1">
            <a:off x="8350832" y="3226079"/>
            <a:ext cx="2412000" cy="1172"/>
          </a:xfrm>
          <a:prstGeom prst="line">
            <a:avLst/>
          </a:prstGeom>
          <a:noFill/>
          <a:ln w="25400" cap="flat" cmpd="sng" algn="ctr">
            <a:solidFill>
              <a:srgbClr val="000000"/>
            </a:solidFill>
            <a:prstDash val="solid"/>
          </a:ln>
          <a:effectLst/>
        </p:spPr>
      </p:cxnSp>
      <p:cxnSp>
        <p:nvCxnSpPr>
          <p:cNvPr id="101" name="直接连接符 100"/>
          <p:cNvCxnSpPr/>
          <p:nvPr/>
        </p:nvCxnSpPr>
        <p:spPr>
          <a:xfrm flipV="1">
            <a:off x="5970187" y="3213329"/>
            <a:ext cx="0" cy="241200"/>
          </a:xfrm>
          <a:prstGeom prst="line">
            <a:avLst/>
          </a:prstGeom>
          <a:noFill/>
          <a:ln w="25400" cap="flat" cmpd="sng" algn="ctr">
            <a:solidFill>
              <a:srgbClr val="000000"/>
            </a:solidFill>
            <a:prstDash val="solid"/>
          </a:ln>
          <a:effectLst/>
        </p:spPr>
      </p:cxnSp>
      <p:cxnSp>
        <p:nvCxnSpPr>
          <p:cNvPr id="102" name="直接连接符 101"/>
          <p:cNvCxnSpPr/>
          <p:nvPr/>
        </p:nvCxnSpPr>
        <p:spPr>
          <a:xfrm flipV="1">
            <a:off x="2488411" y="3236772"/>
            <a:ext cx="0" cy="1548000"/>
          </a:xfrm>
          <a:prstGeom prst="line">
            <a:avLst/>
          </a:prstGeom>
          <a:noFill/>
          <a:ln w="25400" cap="flat" cmpd="sng" algn="ctr">
            <a:solidFill>
              <a:srgbClr val="000000"/>
            </a:solidFill>
            <a:prstDash val="solid"/>
          </a:ln>
          <a:effectLst/>
        </p:spPr>
      </p:cxnSp>
      <p:cxnSp>
        <p:nvCxnSpPr>
          <p:cNvPr id="103" name="直接连接符 102"/>
          <p:cNvCxnSpPr/>
          <p:nvPr/>
        </p:nvCxnSpPr>
        <p:spPr>
          <a:xfrm flipV="1">
            <a:off x="7250024" y="1957841"/>
            <a:ext cx="0" cy="241200"/>
          </a:xfrm>
          <a:prstGeom prst="line">
            <a:avLst/>
          </a:prstGeom>
          <a:noFill/>
          <a:ln w="25400" cap="flat" cmpd="sng" algn="ctr">
            <a:solidFill>
              <a:srgbClr val="000000"/>
            </a:solidFill>
            <a:prstDash val="solid"/>
          </a:ln>
          <a:effectLst/>
        </p:spPr>
      </p:cxnSp>
      <p:grpSp>
        <p:nvGrpSpPr>
          <p:cNvPr id="104" name="组合 103"/>
          <p:cNvGrpSpPr/>
          <p:nvPr/>
        </p:nvGrpSpPr>
        <p:grpSpPr>
          <a:xfrm>
            <a:off x="1950936" y="2053883"/>
            <a:ext cx="9612925" cy="3247200"/>
            <a:chOff x="844061" y="2053882"/>
            <a:chExt cx="9612925" cy="3247200"/>
          </a:xfrm>
        </p:grpSpPr>
        <p:grpSp>
          <p:nvGrpSpPr>
            <p:cNvPr id="105" name="组合 135"/>
            <p:cNvGrpSpPr/>
            <p:nvPr/>
          </p:nvGrpSpPr>
          <p:grpSpPr>
            <a:xfrm>
              <a:off x="844061" y="2105355"/>
              <a:ext cx="9612925" cy="841611"/>
              <a:chOff x="844061" y="2105355"/>
              <a:chExt cx="9612925" cy="841611"/>
            </a:xfrm>
          </p:grpSpPr>
          <p:grpSp>
            <p:nvGrpSpPr>
              <p:cNvPr id="107" name="组合 92"/>
              <p:cNvGrpSpPr/>
              <p:nvPr/>
            </p:nvGrpSpPr>
            <p:grpSpPr>
              <a:xfrm>
                <a:off x="844061" y="2105355"/>
                <a:ext cx="2309447" cy="803790"/>
                <a:chOff x="738554" y="2363261"/>
                <a:chExt cx="2309447" cy="803790"/>
              </a:xfrm>
            </p:grpSpPr>
            <p:sp>
              <p:nvSpPr>
                <p:cNvPr id="112" name="圆角矩形 111"/>
                <p:cNvSpPr/>
                <p:nvPr/>
              </p:nvSpPr>
              <p:spPr>
                <a:xfrm>
                  <a:off x="762000" y="2365829"/>
                  <a:ext cx="2286001" cy="740786"/>
                </a:xfrm>
                <a:prstGeom prst="roundRect">
                  <a:avLst/>
                </a:prstGeom>
                <a:gradFill rotWithShape="1">
                  <a:gsLst>
                    <a:gs pos="0">
                      <a:srgbClr val="D0A500">
                        <a:lumMod val="60000"/>
                        <a:lumOff val="40000"/>
                      </a:srgbClr>
                    </a:gs>
                    <a:gs pos="100000">
                      <a:srgbClr val="017828">
                        <a:tint val="50000"/>
                        <a:shade val="100000"/>
                        <a:satMod val="350000"/>
                      </a:srgbClr>
                    </a:gs>
                  </a:gsLst>
                  <a:lin ang="16200000" scaled="0"/>
                </a:gradFill>
                <a:ln w="9525" cap="flat" cmpd="sng" algn="ctr">
                  <a:gradFill>
                    <a:gsLst>
                      <a:gs pos="0">
                        <a:srgbClr val="017828">
                          <a:tint val="66000"/>
                          <a:satMod val="160000"/>
                        </a:srgbClr>
                      </a:gs>
                      <a:gs pos="50000">
                        <a:srgbClr val="017828">
                          <a:tint val="44500"/>
                          <a:satMod val="160000"/>
                        </a:srgbClr>
                      </a:gs>
                      <a:gs pos="100000">
                        <a:srgbClr val="017828">
                          <a:tint val="23500"/>
                          <a:satMod val="160000"/>
                        </a:srgbClr>
                      </a:gs>
                    </a:gsLst>
                    <a:lin ang="5400000" scaled="0"/>
                  </a:gradFill>
                  <a:prstDash val="lgDashDot"/>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13" name="TextBox 31"/>
                <p:cNvSpPr txBox="1"/>
                <p:nvPr/>
              </p:nvSpPr>
              <p:spPr>
                <a:xfrm>
                  <a:off x="942151" y="2363261"/>
                  <a:ext cx="1882326" cy="384721"/>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rPr>
                    <a:t>政府标准</a:t>
                  </a:r>
                </a:p>
              </p:txBody>
            </p:sp>
            <p:sp>
              <p:nvSpPr>
                <p:cNvPr id="114" name="TextBox 31"/>
                <p:cNvSpPr txBox="1"/>
                <p:nvPr/>
              </p:nvSpPr>
              <p:spPr>
                <a:xfrm>
                  <a:off x="738554" y="2647935"/>
                  <a:ext cx="2286000" cy="519116"/>
                </a:xfrm>
                <a:prstGeom prst="rect">
                  <a:avLst/>
                </a:prstGeom>
                <a:noFill/>
              </p:spPr>
              <p:txBody>
                <a:bodyPr wrap="square" rtlCol="0" anchor="ctr">
                  <a:spAutoFit/>
                </a:bodyPr>
                <a:lstStyle/>
                <a:p>
                  <a:pPr marL="0" marR="0" lvl="0" indent="0" algn="ctr" defTabSz="914400" eaLnBrk="1" fontAlgn="auto" latinLnBrk="0" hangingPunct="1">
                    <a:lnSpc>
                      <a:spcPts val="1600"/>
                    </a:lnSpc>
                    <a:spcBef>
                      <a:spcPts val="0"/>
                    </a:spcBef>
                    <a:spcAft>
                      <a:spcPts val="0"/>
                    </a:spcAft>
                    <a:buClrTx/>
                    <a:buSzTx/>
                    <a:buFontTx/>
                    <a:buNone/>
                    <a:defRPr/>
                  </a:pPr>
                  <a:r>
                    <a:rPr kumimoji="0" lang="en-US" altLang="zh-CN" sz="20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Government-issued </a:t>
                  </a:r>
                </a:p>
                <a:p>
                  <a:pPr marL="0" marR="0" lvl="0" indent="0" algn="ctr" defTabSz="914400" eaLnBrk="1" fontAlgn="auto" latinLnBrk="0" hangingPunct="1">
                    <a:lnSpc>
                      <a:spcPts val="1600"/>
                    </a:lnSpc>
                    <a:spcBef>
                      <a:spcPts val="0"/>
                    </a:spcBef>
                    <a:spcAft>
                      <a:spcPts val="0"/>
                    </a:spcAft>
                    <a:buClrTx/>
                    <a:buSzTx/>
                    <a:buFontTx/>
                    <a:buNone/>
                    <a:defRPr/>
                  </a:pPr>
                  <a:r>
                    <a:rPr kumimoji="0" lang="en-US" altLang="zh-CN" sz="20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Standards</a:t>
                  </a:r>
                </a:p>
              </p:txBody>
            </p:sp>
          </p:grpSp>
          <p:grpSp>
            <p:nvGrpSpPr>
              <p:cNvPr id="108" name="组合 91"/>
              <p:cNvGrpSpPr/>
              <p:nvPr/>
            </p:nvGrpSpPr>
            <p:grpSpPr>
              <a:xfrm>
                <a:off x="8206156" y="2138093"/>
                <a:ext cx="2250830" cy="808873"/>
                <a:chOff x="8335109" y="2337384"/>
                <a:chExt cx="2250830" cy="808873"/>
              </a:xfrm>
            </p:grpSpPr>
            <p:sp>
              <p:nvSpPr>
                <p:cNvPr id="109" name="圆角矩形 108"/>
                <p:cNvSpPr/>
                <p:nvPr/>
              </p:nvSpPr>
              <p:spPr>
                <a:xfrm>
                  <a:off x="8335109" y="2351315"/>
                  <a:ext cx="2250830" cy="720691"/>
                </a:xfrm>
                <a:prstGeom prst="roundRect">
                  <a:avLst/>
                </a:prstGeom>
                <a:gradFill rotWithShape="1">
                  <a:gsLst>
                    <a:gs pos="0">
                      <a:srgbClr val="D0A500">
                        <a:lumMod val="60000"/>
                        <a:lumOff val="40000"/>
                      </a:srgbClr>
                    </a:gs>
                    <a:gs pos="100000">
                      <a:srgbClr val="017828">
                        <a:tint val="50000"/>
                        <a:shade val="100000"/>
                        <a:satMod val="350000"/>
                      </a:srgbClr>
                    </a:gs>
                  </a:gsLst>
                  <a:lin ang="16200000" scaled="0"/>
                </a:gradFill>
                <a:ln w="9525" cap="flat" cmpd="sng" algn="ctr">
                  <a:gradFill>
                    <a:gsLst>
                      <a:gs pos="0">
                        <a:srgbClr val="017828">
                          <a:tint val="66000"/>
                          <a:satMod val="160000"/>
                        </a:srgbClr>
                      </a:gs>
                      <a:gs pos="50000">
                        <a:srgbClr val="017828">
                          <a:tint val="44500"/>
                          <a:satMod val="160000"/>
                        </a:srgbClr>
                      </a:gs>
                      <a:gs pos="100000">
                        <a:srgbClr val="017828">
                          <a:tint val="23500"/>
                          <a:satMod val="160000"/>
                        </a:srgbClr>
                      </a:gs>
                    </a:gsLst>
                    <a:lin ang="5400000" scaled="0"/>
                  </a:gradFill>
                  <a:prstDash val="lgDashDot"/>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10" name="TextBox 31"/>
                <p:cNvSpPr txBox="1"/>
                <p:nvPr/>
              </p:nvSpPr>
              <p:spPr>
                <a:xfrm>
                  <a:off x="8487508" y="2337384"/>
                  <a:ext cx="1875693" cy="384721"/>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rPr>
                    <a:t>市场标准</a:t>
                  </a:r>
                </a:p>
              </p:txBody>
            </p:sp>
            <p:sp>
              <p:nvSpPr>
                <p:cNvPr id="111" name="TextBox 31"/>
                <p:cNvSpPr txBox="1"/>
                <p:nvPr/>
              </p:nvSpPr>
              <p:spPr>
                <a:xfrm>
                  <a:off x="8510954" y="2627141"/>
                  <a:ext cx="1875691" cy="519116"/>
                </a:xfrm>
                <a:prstGeom prst="rect">
                  <a:avLst/>
                </a:prstGeom>
                <a:noFill/>
              </p:spPr>
              <p:txBody>
                <a:bodyPr wrap="square" rtlCol="0" anchor="ctr">
                  <a:spAutoFit/>
                </a:bodyPr>
                <a:lstStyle/>
                <a:p>
                  <a:pPr marL="0" marR="0" lvl="0" indent="0" algn="ctr" defTabSz="914400" eaLnBrk="1" fontAlgn="auto" latinLnBrk="0" hangingPunct="1">
                    <a:lnSpc>
                      <a:spcPts val="1600"/>
                    </a:lnSpc>
                    <a:spcBef>
                      <a:spcPts val="0"/>
                    </a:spcBef>
                    <a:spcAft>
                      <a:spcPts val="0"/>
                    </a:spcAft>
                    <a:buClrTx/>
                    <a:buSzTx/>
                    <a:buFontTx/>
                    <a:buNone/>
                    <a:defRPr/>
                  </a:pPr>
                  <a:r>
                    <a:rPr kumimoji="0" lang="en-US" altLang="zh-CN" sz="20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sym typeface="Calibri" panose="020F0502020204030204"/>
                    </a:rPr>
                    <a:t>Market-issued </a:t>
                  </a:r>
                </a:p>
                <a:p>
                  <a:pPr marL="0" marR="0" lvl="0" indent="0" algn="ctr" defTabSz="914400" eaLnBrk="1" fontAlgn="auto" latinLnBrk="0" hangingPunct="1">
                    <a:lnSpc>
                      <a:spcPts val="1600"/>
                    </a:lnSpc>
                    <a:spcBef>
                      <a:spcPts val="0"/>
                    </a:spcBef>
                    <a:spcAft>
                      <a:spcPts val="0"/>
                    </a:spcAft>
                    <a:buClrTx/>
                    <a:buSzTx/>
                    <a:buFontTx/>
                    <a:buNone/>
                    <a:defRPr/>
                  </a:pPr>
                  <a:r>
                    <a:rPr kumimoji="0" lang="en-US" altLang="zh-CN" sz="20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sym typeface="Calibri" panose="020F0502020204030204"/>
                    </a:rPr>
                    <a:t>Standards</a:t>
                  </a:r>
                  <a:endParaRPr kumimoji="0" lang="en-US" altLang="zh-CN" sz="20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grpSp>
        <p:cxnSp>
          <p:nvCxnSpPr>
            <p:cNvPr id="106" name="直接连接符 105"/>
            <p:cNvCxnSpPr/>
            <p:nvPr/>
          </p:nvCxnSpPr>
          <p:spPr>
            <a:xfrm>
              <a:off x="6147584" y="2053882"/>
              <a:ext cx="0" cy="3247200"/>
            </a:xfrm>
            <a:prstGeom prst="line">
              <a:avLst/>
            </a:prstGeom>
            <a:noFill/>
            <a:ln w="34925" cap="flat" cmpd="sng" algn="ctr">
              <a:solidFill>
                <a:srgbClr val="017828"/>
              </a:solidFill>
              <a:prstDash val="lgDash"/>
            </a:ln>
            <a:effectLst>
              <a:outerShdw blurRad="40000" dist="20000" dir="5400000" rotWithShape="0">
                <a:srgbClr val="000000">
                  <a:alpha val="38000"/>
                </a:srgbClr>
              </a:outerShdw>
            </a:effectLst>
          </p:spPr>
        </p:cxnSp>
      </p:gr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blinds(horizontal)">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4"/>
                                        </p:tgtEl>
                                        <p:attrNameLst>
                                          <p:attrName>style.visibility</p:attrName>
                                        </p:attrNameLst>
                                      </p:cBhvr>
                                      <p:to>
                                        <p:strVal val="visible"/>
                                      </p:to>
                                    </p:set>
                                    <p:anim calcmode="lin" valueType="num">
                                      <p:cBhvr additive="base">
                                        <p:cTn id="12" dur="500" fill="hold"/>
                                        <p:tgtEl>
                                          <p:spTgt spid="84"/>
                                        </p:tgtEl>
                                        <p:attrNameLst>
                                          <p:attrName>ppt_x</p:attrName>
                                        </p:attrNameLst>
                                      </p:cBhvr>
                                      <p:tavLst>
                                        <p:tav tm="0">
                                          <p:val>
                                            <p:strVal val="#ppt_x"/>
                                          </p:val>
                                        </p:tav>
                                        <p:tav tm="100000">
                                          <p:val>
                                            <p:strVal val="#ppt_x"/>
                                          </p:val>
                                        </p:tav>
                                      </p:tavLst>
                                    </p:anim>
                                    <p:anim calcmode="lin" valueType="num">
                                      <p:cBhvr additive="base">
                                        <p:cTn id="13"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4" name="矩形 3"/>
          <p:cNvSpPr/>
          <p:nvPr/>
        </p:nvSpPr>
        <p:spPr>
          <a:xfrm>
            <a:off x="1184115" y="1367846"/>
            <a:ext cx="4831676" cy="485976"/>
          </a:xfrm>
          <a:prstGeom prst="rect">
            <a:avLst/>
          </a:prstGeom>
        </p:spPr>
        <p:txBody>
          <a:bodyPr wrap="square" lIns="77919" tIns="38962" rIns="77919" bIns="38962">
            <a:spAutoFit/>
          </a:bodyPr>
          <a:lstStyle/>
          <a:p>
            <a:pPr marL="514350" indent="-514350" algn="just">
              <a:lnSpc>
                <a:spcPct val="150000"/>
              </a:lnSpc>
            </a:pPr>
            <a:r>
              <a:rPr lang="zh-CN" altLang="en-US" sz="2000" dirty="0">
                <a:solidFill>
                  <a:schemeClr val="accent6"/>
                </a:solidFill>
                <a:latin typeface="+mn-ea"/>
                <a:sym typeface="+mn-ea"/>
              </a:rPr>
              <a:t>（一）标准体系</a:t>
            </a:r>
            <a:r>
              <a:rPr lang="zh-CN" altLang="en-US" sz="2000">
                <a:solidFill>
                  <a:schemeClr val="accent6"/>
                </a:solidFill>
                <a:latin typeface="+mn-ea"/>
                <a:sym typeface="+mn-ea"/>
              </a:rPr>
              <a:t>的概念</a:t>
            </a:r>
            <a:endParaRPr lang="zh-CN" altLang="en-US" sz="2000" dirty="0">
              <a:solidFill>
                <a:schemeClr val="accent6"/>
              </a:solidFill>
              <a:latin typeface="+mn-ea"/>
              <a:sym typeface="+mn-ea"/>
            </a:endParaRPr>
          </a:p>
        </p:txBody>
      </p:sp>
      <p:pic>
        <p:nvPicPr>
          <p:cNvPr id="5" name="Picture 2"/>
          <p:cNvPicPr>
            <a:picLocks noChangeAspect="1" noChangeArrowheads="1"/>
          </p:cNvPicPr>
          <p:nvPr/>
        </p:nvPicPr>
        <p:blipFill>
          <a:blip r:embed="rId4" cstate="print"/>
          <a:srcRect/>
          <a:stretch>
            <a:fillRect/>
          </a:stretch>
        </p:blipFill>
        <p:spPr bwMode="auto">
          <a:xfrm>
            <a:off x="924027" y="2298861"/>
            <a:ext cx="2627696" cy="3716928"/>
          </a:xfrm>
          <a:prstGeom prst="rect">
            <a:avLst/>
          </a:prstGeom>
        </p:spPr>
        <p:style>
          <a:lnRef idx="2">
            <a:schemeClr val="accent2"/>
          </a:lnRef>
          <a:fillRef idx="1">
            <a:schemeClr val="lt1"/>
          </a:fillRef>
          <a:effectRef idx="0">
            <a:schemeClr val="accent2"/>
          </a:effectRef>
          <a:fontRef idx="minor">
            <a:schemeClr val="dk1"/>
          </a:fontRef>
        </p:style>
      </p:pic>
      <p:sp>
        <p:nvSpPr>
          <p:cNvPr id="6" name="TextBox 5"/>
          <p:cNvSpPr txBox="1"/>
          <p:nvPr/>
        </p:nvSpPr>
        <p:spPr>
          <a:xfrm>
            <a:off x="4071490" y="2300438"/>
            <a:ext cx="7926242" cy="3323985"/>
          </a:xfrm>
          <a:prstGeom prst="rect">
            <a:avLst/>
          </a:prstGeom>
          <a:noFill/>
        </p:spPr>
        <p:txBody>
          <a:bodyPr wrap="square" lIns="91438" tIns="45719" rIns="91438" bIns="45719" rtlCol="0">
            <a:spAutoFit/>
          </a:bodyPr>
          <a:lstStyle/>
          <a:p>
            <a:pPr>
              <a:lnSpc>
                <a:spcPct val="150000"/>
              </a:lnSpc>
              <a:buFont typeface="Wingdings" panose="05000000000000000000" pitchFamily="2" charset="2"/>
              <a:buChar char="n"/>
            </a:pPr>
            <a:r>
              <a:rPr lang="zh-CN" altLang="en-US" sz="2000" dirty="0"/>
              <a:t>  </a:t>
            </a:r>
            <a:r>
              <a:rPr lang="zh-CN" altLang="en-US" sz="2000" dirty="0">
                <a:solidFill>
                  <a:schemeClr val="accent6"/>
                </a:solidFill>
              </a:rPr>
              <a:t>标准体系：一定范围内的标准按其内在联系形成的科学的有机整体。</a:t>
            </a:r>
            <a:endParaRPr lang="en-US" altLang="zh-CN" sz="2000" dirty="0">
              <a:solidFill>
                <a:schemeClr val="accent6"/>
              </a:solidFill>
            </a:endParaRPr>
          </a:p>
          <a:p>
            <a:pPr>
              <a:lnSpc>
                <a:spcPct val="150000"/>
              </a:lnSpc>
            </a:pPr>
            <a:r>
              <a:rPr lang="en-US" altLang="zh-CN" sz="2000" dirty="0"/>
              <a:t>Standard system: A scientific organic formed by the  internal connections of standards within a certain range.</a:t>
            </a:r>
          </a:p>
          <a:p>
            <a:pPr>
              <a:lnSpc>
                <a:spcPct val="150000"/>
              </a:lnSpc>
              <a:buFont typeface="Wingdings" panose="05000000000000000000" pitchFamily="2" charset="2"/>
              <a:buChar char="n"/>
            </a:pPr>
            <a:r>
              <a:rPr lang="en-US" altLang="zh-CN" sz="2000" dirty="0">
                <a:solidFill>
                  <a:schemeClr val="accent6"/>
                </a:solidFill>
              </a:rPr>
              <a:t>  </a:t>
            </a:r>
            <a:r>
              <a:rPr lang="zh-CN" altLang="en-US" sz="2000" dirty="0">
                <a:solidFill>
                  <a:schemeClr val="accent6"/>
                </a:solidFill>
              </a:rPr>
              <a:t>标准体系表 </a:t>
            </a:r>
            <a:r>
              <a:rPr lang="en-US" altLang="zh-CN" sz="2000" dirty="0"/>
              <a:t>Standard System Table</a:t>
            </a:r>
          </a:p>
          <a:p>
            <a:pPr lvl="1">
              <a:lnSpc>
                <a:spcPct val="150000"/>
              </a:lnSpc>
              <a:buFont typeface="Wingdings" panose="05000000000000000000" pitchFamily="2" charset="2"/>
              <a:buChar char="Ø"/>
            </a:pPr>
            <a:r>
              <a:rPr lang="zh-CN" altLang="en-US" sz="2000" dirty="0">
                <a:solidFill>
                  <a:schemeClr val="accent6"/>
                </a:solidFill>
              </a:rPr>
              <a:t>标准体系结构图 </a:t>
            </a:r>
            <a:r>
              <a:rPr lang="en-US" altLang="zh-CN" sz="2000" dirty="0"/>
              <a:t>Standard Architecture Diagram</a:t>
            </a:r>
          </a:p>
          <a:p>
            <a:pPr lvl="1">
              <a:lnSpc>
                <a:spcPct val="150000"/>
              </a:lnSpc>
              <a:buFont typeface="Wingdings" panose="05000000000000000000" pitchFamily="2" charset="2"/>
              <a:buChar char="Ø"/>
            </a:pPr>
            <a:r>
              <a:rPr lang="zh-CN" altLang="en-US" sz="2000" dirty="0">
                <a:solidFill>
                  <a:schemeClr val="accent6"/>
                </a:solidFill>
              </a:rPr>
              <a:t>标准明细表 </a:t>
            </a:r>
            <a:r>
              <a:rPr lang="en-US" altLang="zh-CN" sz="2000" dirty="0"/>
              <a:t>Standard Detail Table</a:t>
            </a:r>
          </a:p>
          <a:p>
            <a:pPr lvl="1">
              <a:lnSpc>
                <a:spcPct val="150000"/>
              </a:lnSpc>
              <a:buFont typeface="Wingdings" panose="05000000000000000000" pitchFamily="2" charset="2"/>
              <a:buChar char="Ø"/>
            </a:pPr>
            <a:r>
              <a:rPr lang="zh-CN" altLang="en-US" sz="2000" dirty="0">
                <a:solidFill>
                  <a:schemeClr val="accent6"/>
                </a:solidFill>
              </a:rPr>
              <a:t>标准统计表 </a:t>
            </a:r>
            <a:r>
              <a:rPr lang="en-US" altLang="zh-CN" sz="2000" dirty="0"/>
              <a:t>Standard Statistical Table</a:t>
            </a:r>
          </a:p>
        </p:txBody>
      </p:sp>
      <p:sp>
        <p:nvSpPr>
          <p:cNvPr id="7" name="矩形 6"/>
          <p:cNvSpPr/>
          <p:nvPr/>
        </p:nvSpPr>
        <p:spPr>
          <a:xfrm>
            <a:off x="1160645" y="6202138"/>
            <a:ext cx="2014334" cy="369332"/>
          </a:xfrm>
          <a:prstGeom prst="rect">
            <a:avLst/>
          </a:prstGeom>
        </p:spPr>
        <p:txBody>
          <a:bodyPr wrap="none">
            <a:spAutoFit/>
          </a:bodyPr>
          <a:lstStyle/>
          <a:p>
            <a:r>
              <a:rPr lang="en-US" altLang="zh-CN" sz="1800" dirty="0"/>
              <a:t>GB/T 13016-2018</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5" name="矩形 4"/>
          <p:cNvSpPr/>
          <p:nvPr/>
        </p:nvSpPr>
        <p:spPr>
          <a:xfrm>
            <a:off x="464377" y="1131562"/>
            <a:ext cx="11263246" cy="5424700"/>
          </a:xfrm>
          <a:prstGeom prst="rect">
            <a:avLst/>
          </a:prstGeom>
        </p:spPr>
        <p:txBody>
          <a:bodyPr wrap="square" lIns="77919" tIns="38962" rIns="77919" bIns="38962">
            <a:spAutoFit/>
          </a:bodyPr>
          <a:lstStyle/>
          <a:p>
            <a:pPr marL="514350" indent="-514350" algn="just">
              <a:lnSpc>
                <a:spcPts val="3500"/>
              </a:lnSpc>
            </a:pPr>
            <a:r>
              <a:rPr lang="zh-CN" altLang="en-US" sz="2000" dirty="0">
                <a:solidFill>
                  <a:schemeClr val="accent6"/>
                </a:solidFill>
                <a:latin typeface="+mn-ea"/>
                <a:sym typeface="+mn-ea"/>
              </a:rPr>
              <a:t>（二）节粮减损标准体系的构建原则</a:t>
            </a:r>
            <a:r>
              <a:rPr lang="en-US" altLang="zh-CN" sz="2000" dirty="0">
                <a:solidFill>
                  <a:schemeClr val="accent6"/>
                </a:solidFill>
                <a:latin typeface="+mn-ea"/>
                <a:sym typeface="+mn-ea"/>
              </a:rPr>
              <a:t>  </a:t>
            </a:r>
            <a:r>
              <a:rPr lang="en-US" altLang="zh-CN" sz="2400" dirty="0">
                <a:solidFill>
                  <a:schemeClr val="tx1">
                    <a:lumMod val="50000"/>
                  </a:schemeClr>
                </a:solidFill>
                <a:latin typeface="Times New Roman" panose="02020603050405020304" pitchFamily="18" charset="0"/>
                <a:cs typeface="Times New Roman" panose="02020603050405020304" pitchFamily="18" charset="0"/>
                <a:sym typeface="+mn-ea"/>
              </a:rPr>
              <a:t>Principles for the Construction of Grain Conservation and Loss Reduction Standard System</a:t>
            </a:r>
            <a:endParaRPr lang="en-US" altLang="zh-CN" sz="2000" dirty="0">
              <a:solidFill>
                <a:schemeClr val="tx1">
                  <a:lumMod val="50000"/>
                </a:schemeClr>
              </a:solidFill>
              <a:latin typeface="Times New Roman" panose="02020603050405020304" pitchFamily="18" charset="0"/>
              <a:cs typeface="Times New Roman" panose="02020603050405020304" pitchFamily="18" charset="0"/>
              <a:sym typeface="+mn-ea"/>
            </a:endParaRPr>
          </a:p>
          <a:p>
            <a:pPr marL="514350" indent="-514350" algn="just">
              <a:lnSpc>
                <a:spcPts val="3500"/>
              </a:lnSpc>
              <a:buFont typeface="Wingdings" panose="05000000000000000000" pitchFamily="2" charset="2"/>
              <a:buChar char="n"/>
            </a:pPr>
            <a:r>
              <a:rPr lang="zh-CN" altLang="en-US" dirty="0">
                <a:solidFill>
                  <a:schemeClr val="accent6"/>
                </a:solidFill>
                <a:latin typeface="+mn-ea"/>
                <a:sym typeface="+mn-ea"/>
              </a:rPr>
              <a:t>目标明确：围绕节粮减损构建标准体系。</a:t>
            </a:r>
            <a:endParaRPr lang="en-US" altLang="zh-CN" dirty="0">
              <a:solidFill>
                <a:schemeClr val="accent6"/>
              </a:solidFill>
              <a:latin typeface="+mn-ea"/>
              <a:sym typeface="+mn-ea"/>
            </a:endParaRPr>
          </a:p>
          <a:p>
            <a:pPr marL="514350" indent="-514350" algn="just">
              <a:lnSpc>
                <a:spcPts val="3500"/>
              </a:lnSpc>
            </a:pPr>
            <a:r>
              <a:rPr lang="en-US" altLang="zh-CN" sz="2000" dirty="0">
                <a:solidFill>
                  <a:schemeClr val="tx1">
                    <a:lumMod val="50000"/>
                  </a:schemeClr>
                </a:solidFill>
                <a:latin typeface="+mn-ea"/>
                <a:sym typeface="+mn-ea"/>
              </a:rPr>
              <a:t>       </a:t>
            </a:r>
            <a:r>
              <a:rPr lang="en-US" altLang="zh-CN" sz="2400" dirty="0">
                <a:solidFill>
                  <a:schemeClr val="tx1">
                    <a:lumMod val="50000"/>
                  </a:schemeClr>
                </a:solidFill>
                <a:latin typeface="Times New Roman" panose="02020603050405020304" pitchFamily="18" charset="0"/>
                <a:cs typeface="Times New Roman" panose="02020603050405020304" pitchFamily="18" charset="0"/>
                <a:sym typeface="+mn-ea"/>
              </a:rPr>
              <a:t>Clear goal: build a standard system on grain conservation and loss reduction.</a:t>
            </a:r>
          </a:p>
          <a:p>
            <a:pPr marL="514350" indent="-514350" algn="just">
              <a:lnSpc>
                <a:spcPts val="3500"/>
              </a:lnSpc>
              <a:buFont typeface="Wingdings" panose="05000000000000000000" pitchFamily="2" charset="2"/>
              <a:buChar char="n"/>
            </a:pPr>
            <a:r>
              <a:rPr lang="zh-CN" altLang="en-US" dirty="0">
                <a:solidFill>
                  <a:schemeClr val="accent6"/>
                </a:solidFill>
                <a:latin typeface="+mn-ea"/>
                <a:sym typeface="+mn-ea"/>
              </a:rPr>
              <a:t>全面成套：粮食收购、储存、加工、运输、销售全链条的现行标准。</a:t>
            </a:r>
            <a:endParaRPr lang="en-US" altLang="zh-CN" dirty="0">
              <a:solidFill>
                <a:schemeClr val="accent6"/>
              </a:solidFill>
              <a:latin typeface="+mn-ea"/>
              <a:sym typeface="+mn-ea"/>
            </a:endParaRPr>
          </a:p>
          <a:p>
            <a:pPr marL="514350" indent="-514350" algn="just">
              <a:lnSpc>
                <a:spcPts val="3500"/>
              </a:lnSpc>
            </a:pPr>
            <a:r>
              <a:rPr lang="en-US" altLang="zh-CN" sz="2400" dirty="0">
                <a:solidFill>
                  <a:schemeClr val="tx1">
                    <a:lumMod val="50000"/>
                  </a:schemeClr>
                </a:solidFill>
                <a:latin typeface="Times New Roman" panose="02020603050405020304" pitchFamily="18" charset="0"/>
                <a:cs typeface="Times New Roman" panose="02020603050405020304" pitchFamily="18" charset="0"/>
                <a:sym typeface="+mn-ea"/>
              </a:rPr>
              <a:t>       Comprehensive set: current standards for the entire value chain of grain purchasing, storage, processing, transportation, and marketing.</a:t>
            </a:r>
          </a:p>
          <a:p>
            <a:pPr marL="514350" indent="-514350" algn="just">
              <a:lnSpc>
                <a:spcPts val="3500"/>
              </a:lnSpc>
              <a:buFont typeface="Wingdings" panose="05000000000000000000" pitchFamily="2" charset="2"/>
              <a:buChar char="n"/>
            </a:pPr>
            <a:r>
              <a:rPr lang="zh-CN" altLang="en-US" dirty="0">
                <a:solidFill>
                  <a:schemeClr val="accent6"/>
                </a:solidFill>
                <a:latin typeface="+mn-ea"/>
                <a:sym typeface="+mn-ea"/>
              </a:rPr>
              <a:t>层次适当：共三个层次</a:t>
            </a:r>
            <a:endParaRPr lang="en-US" altLang="zh-CN" dirty="0">
              <a:solidFill>
                <a:schemeClr val="accent6"/>
              </a:solidFill>
              <a:latin typeface="+mn-ea"/>
              <a:sym typeface="+mn-ea"/>
            </a:endParaRPr>
          </a:p>
          <a:p>
            <a:pPr marL="514350" indent="-514350" algn="just">
              <a:lnSpc>
                <a:spcPts val="3500"/>
              </a:lnSpc>
            </a:pPr>
            <a:r>
              <a:rPr lang="en-US" altLang="zh-CN" sz="2000" dirty="0">
                <a:solidFill>
                  <a:schemeClr val="tx1">
                    <a:lumMod val="50000"/>
                  </a:schemeClr>
                </a:solidFill>
                <a:latin typeface="+mn-ea"/>
                <a:sym typeface="+mn-ea"/>
              </a:rPr>
              <a:t>       </a:t>
            </a:r>
            <a:r>
              <a:rPr lang="en-US" altLang="zh-CN" sz="2400" dirty="0">
                <a:solidFill>
                  <a:schemeClr val="tx1">
                    <a:lumMod val="50000"/>
                  </a:schemeClr>
                </a:solidFill>
                <a:latin typeface="Times New Roman" panose="02020603050405020304" pitchFamily="18" charset="0"/>
                <a:cs typeface="Times New Roman" panose="02020603050405020304" pitchFamily="18" charset="0"/>
                <a:sym typeface="+mn-ea"/>
              </a:rPr>
              <a:t>Appropriate hierarchy: three levels in total</a:t>
            </a:r>
          </a:p>
          <a:p>
            <a:pPr marL="514350" indent="-514350" algn="just">
              <a:lnSpc>
                <a:spcPts val="3500"/>
              </a:lnSpc>
              <a:buFont typeface="Wingdings" panose="05000000000000000000" pitchFamily="2" charset="2"/>
              <a:buChar char="n"/>
            </a:pPr>
            <a:r>
              <a:rPr lang="zh-CN" altLang="en-US" dirty="0">
                <a:solidFill>
                  <a:schemeClr val="accent6"/>
                </a:solidFill>
                <a:latin typeface="+mn-ea"/>
                <a:sym typeface="+mn-ea"/>
              </a:rPr>
              <a:t>划分清楚：按粮食流通过程划分边界，以粮食领域国家标准、行业标准为主。</a:t>
            </a:r>
            <a:endParaRPr lang="en-US" altLang="zh-CN" dirty="0">
              <a:solidFill>
                <a:schemeClr val="accent6"/>
              </a:solidFill>
              <a:latin typeface="+mn-ea"/>
              <a:sym typeface="+mn-ea"/>
            </a:endParaRPr>
          </a:p>
          <a:p>
            <a:pPr marL="514350" indent="-514350" algn="just">
              <a:lnSpc>
                <a:spcPts val="3500"/>
              </a:lnSpc>
            </a:pPr>
            <a:r>
              <a:rPr lang="en-US" altLang="zh-CN" sz="2400" dirty="0">
                <a:solidFill>
                  <a:schemeClr val="tx1">
                    <a:lumMod val="50000"/>
                  </a:schemeClr>
                </a:solidFill>
                <a:latin typeface="Times New Roman" panose="02020603050405020304" pitchFamily="18" charset="0"/>
                <a:cs typeface="Times New Roman" panose="02020603050405020304" pitchFamily="18" charset="0"/>
                <a:sym typeface="+mn-ea"/>
              </a:rPr>
              <a:t>       Clear delineation: delineate the boundaries of standards according to the process of grain circulation, mainly based on national and industry standards in the field of grain.</a:t>
            </a:r>
            <a:endParaRPr lang="zh-CN" altLang="en-US" sz="2400" dirty="0">
              <a:solidFill>
                <a:schemeClr val="tx1">
                  <a:lumMod val="50000"/>
                </a:schemeClr>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graphicFrame>
        <p:nvGraphicFramePr>
          <p:cNvPr id="4" name="图示 3"/>
          <p:cNvGraphicFramePr/>
          <p:nvPr>
            <p:extLst>
              <p:ext uri="{D42A27DB-BD31-4B8C-83A1-F6EECF244321}">
                <p14:modId xmlns:p14="http://schemas.microsoft.com/office/powerpoint/2010/main" val="135488491"/>
              </p:ext>
            </p:extLst>
          </p:nvPr>
        </p:nvGraphicFramePr>
        <p:xfrm>
          <a:off x="163630" y="1346479"/>
          <a:ext cx="11800573" cy="55115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160774" y="1145512"/>
            <a:ext cx="753626" cy="369332"/>
          </a:xfrm>
          <a:prstGeom prst="rect">
            <a:avLst/>
          </a:prstGeom>
          <a:noFill/>
        </p:spPr>
        <p:txBody>
          <a:bodyPr wrap="square" rtlCol="0">
            <a:spAutoFit/>
          </a:bodyPr>
          <a:lstStyle/>
          <a:p>
            <a:r>
              <a:rPr lang="zh-CN" altLang="en-US"/>
              <a:t>（三）</a:t>
            </a:r>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4" name="矩形 3"/>
          <p:cNvSpPr/>
          <p:nvPr/>
        </p:nvSpPr>
        <p:spPr>
          <a:xfrm>
            <a:off x="546160" y="1192411"/>
            <a:ext cx="11645839" cy="540350"/>
          </a:xfrm>
          <a:prstGeom prst="rect">
            <a:avLst/>
          </a:prstGeom>
        </p:spPr>
        <p:txBody>
          <a:bodyPr wrap="square" lIns="77919" tIns="38962" rIns="77919" bIns="38962">
            <a:spAutoFit/>
          </a:bodyPr>
          <a:lstStyle/>
          <a:p>
            <a:pPr marL="514350" indent="-514350" algn="just">
              <a:lnSpc>
                <a:spcPct val="150000"/>
              </a:lnSpc>
            </a:pPr>
            <a:r>
              <a:rPr lang="zh-CN" altLang="en-US" sz="2000" dirty="0">
                <a:solidFill>
                  <a:schemeClr val="accent6"/>
                </a:solidFill>
                <a:latin typeface="+mn-ea"/>
                <a:sym typeface="+mn-ea"/>
              </a:rPr>
              <a:t>（四）节粮减损标准体系明细表</a:t>
            </a:r>
            <a:r>
              <a:rPr lang="en-US" altLang="zh-CN" sz="2000" dirty="0">
                <a:solidFill>
                  <a:schemeClr val="accent6"/>
                </a:solidFill>
                <a:latin typeface="+mn-ea"/>
                <a:sym typeface="+mn-ea"/>
              </a:rPr>
              <a:t> </a:t>
            </a:r>
            <a:r>
              <a:rPr lang="en-US" altLang="zh-CN" sz="2000" dirty="0">
                <a:solidFill>
                  <a:schemeClr val="tx1">
                    <a:lumMod val="50000"/>
                  </a:schemeClr>
                </a:solidFill>
                <a:latin typeface="Times New Roman" panose="02020603050405020304" pitchFamily="18" charset="0"/>
                <a:cs typeface="Times New Roman" panose="02020603050405020304" pitchFamily="18" charset="0"/>
                <a:sym typeface="+mn-ea"/>
              </a:rPr>
              <a:t>Detailed Table of Grain Conservation and Loss Reduction Standard System</a:t>
            </a:r>
            <a:endParaRPr lang="zh-CN" altLang="en-US" sz="2000" dirty="0">
              <a:solidFill>
                <a:schemeClr val="tx1">
                  <a:lumMod val="50000"/>
                </a:schemeClr>
              </a:solidFill>
              <a:latin typeface="Times New Roman" panose="02020603050405020304" pitchFamily="18" charset="0"/>
              <a:cs typeface="Times New Roman" panose="02020603050405020304" pitchFamily="18" charset="0"/>
              <a:sym typeface="+mn-ea"/>
            </a:endParaRPr>
          </a:p>
        </p:txBody>
      </p:sp>
      <p:graphicFrame>
        <p:nvGraphicFramePr>
          <p:cNvPr id="5" name="表格 4"/>
          <p:cNvGraphicFramePr>
            <a:graphicFrameLocks noGrp="1"/>
          </p:cNvGraphicFramePr>
          <p:nvPr/>
        </p:nvGraphicFramePr>
        <p:xfrm>
          <a:off x="1014885" y="3067616"/>
          <a:ext cx="10681395" cy="3554248"/>
        </p:xfrm>
        <a:graphic>
          <a:graphicData uri="http://schemas.openxmlformats.org/drawingml/2006/table">
            <a:tbl>
              <a:tblPr/>
              <a:tblGrid>
                <a:gridCol w="1938341">
                  <a:extLst>
                    <a:ext uri="{9D8B030D-6E8A-4147-A177-3AD203B41FA5}">
                      <a16:colId xmlns:a16="http://schemas.microsoft.com/office/drawing/2014/main" val="20000"/>
                    </a:ext>
                  </a:extLst>
                </a:gridCol>
                <a:gridCol w="2282561">
                  <a:extLst>
                    <a:ext uri="{9D8B030D-6E8A-4147-A177-3AD203B41FA5}">
                      <a16:colId xmlns:a16="http://schemas.microsoft.com/office/drawing/2014/main" val="20001"/>
                    </a:ext>
                  </a:extLst>
                </a:gridCol>
                <a:gridCol w="2310525">
                  <a:extLst>
                    <a:ext uri="{9D8B030D-6E8A-4147-A177-3AD203B41FA5}">
                      <a16:colId xmlns:a16="http://schemas.microsoft.com/office/drawing/2014/main" val="20002"/>
                    </a:ext>
                  </a:extLst>
                </a:gridCol>
                <a:gridCol w="2080009">
                  <a:extLst>
                    <a:ext uri="{9D8B030D-6E8A-4147-A177-3AD203B41FA5}">
                      <a16:colId xmlns:a16="http://schemas.microsoft.com/office/drawing/2014/main" val="20003"/>
                    </a:ext>
                  </a:extLst>
                </a:gridCol>
                <a:gridCol w="2069959">
                  <a:extLst>
                    <a:ext uri="{9D8B030D-6E8A-4147-A177-3AD203B41FA5}">
                      <a16:colId xmlns:a16="http://schemas.microsoft.com/office/drawing/2014/main" val="20004"/>
                    </a:ext>
                  </a:extLst>
                </a:gridCol>
              </a:tblGrid>
              <a:tr h="889108">
                <a:tc>
                  <a:txBody>
                    <a:bodyPr/>
                    <a:lstStyle/>
                    <a:p>
                      <a:pPr algn="ctr" fontAlgn="ctr"/>
                      <a:r>
                        <a:rPr lang="zh-CN" altLang="en-US" sz="1500" b="0" i="0" u="none" strike="noStrike" dirty="0">
                          <a:solidFill>
                            <a:schemeClr val="accent6"/>
                          </a:solidFill>
                          <a:latin typeface="微软雅黑" panose="020B0503020204020204" charset="-122"/>
                          <a:ea typeface="微软雅黑" panose="020B0503020204020204" charset="-122"/>
                        </a:rPr>
                        <a:t>标准体系编号</a:t>
                      </a:r>
                      <a:endParaRPr lang="en-US" altLang="zh-CN" sz="1500" b="0" i="0" u="none" strike="noStrike" dirty="0">
                        <a:solidFill>
                          <a:schemeClr val="accent6"/>
                        </a:solidFill>
                        <a:latin typeface="微软雅黑" panose="020B0503020204020204" charset="-122"/>
                        <a:ea typeface="微软雅黑" panose="020B0503020204020204" charset="-122"/>
                      </a:endParaRPr>
                    </a:p>
                    <a:p>
                      <a:pPr marL="0" marR="0" indent="0" algn="ctr" defTabSz="914400" rtl="0" eaLnBrk="1" fontAlgn="ctr" latinLnBrk="0" hangingPunct="1">
                        <a:lnSpc>
                          <a:spcPct val="100000"/>
                        </a:lnSpc>
                        <a:spcBef>
                          <a:spcPts val="0"/>
                        </a:spcBef>
                        <a:spcAft>
                          <a:spcPts val="0"/>
                        </a:spcAft>
                        <a:buClrTx/>
                        <a:buSzTx/>
                        <a:buFontTx/>
                        <a:buNone/>
                        <a:defRPr/>
                      </a:pPr>
                      <a:r>
                        <a:rPr lang="en-US" altLang="zh-CN" sz="1600" b="0" i="0" u="none" strike="noStrike" dirty="0">
                          <a:solidFill>
                            <a:srgbClr val="000000"/>
                          </a:solidFill>
                          <a:latin typeface="Times New Roman" panose="02020603050405020304" pitchFamily="18" charset="0"/>
                          <a:ea typeface="微软雅黑" panose="020B0503020204020204" charset="-122"/>
                          <a:cs typeface="Times New Roman" panose="02020603050405020304" pitchFamily="18" charset="0"/>
                        </a:rPr>
                        <a:t>Standard system No</a:t>
                      </a:r>
                      <a:r>
                        <a:rPr lang="en-US" altLang="zh-CN" sz="1500" b="0" i="0" u="none" strike="noStrike" dirty="0">
                          <a:solidFill>
                            <a:srgbClr val="000000"/>
                          </a:solidFill>
                          <a:latin typeface="微软雅黑" panose="020B0503020204020204" charset="-122"/>
                          <a:ea typeface="微软雅黑" panose="020B0503020204020204" charset="-122"/>
                        </a:rPr>
                        <a:t>.</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dirty="0">
                          <a:solidFill>
                            <a:schemeClr val="accent6"/>
                          </a:solidFill>
                          <a:latin typeface="微软雅黑" panose="020B0503020204020204" charset="-122"/>
                          <a:ea typeface="微软雅黑" panose="020B0503020204020204" charset="-122"/>
                        </a:rPr>
                        <a:t>子体系名称</a:t>
                      </a:r>
                      <a:endParaRPr lang="en-US" altLang="zh-CN" sz="1500" b="0" i="0" u="none" strike="noStrike" dirty="0">
                        <a:solidFill>
                          <a:schemeClr val="accent6"/>
                        </a:solidFill>
                        <a:latin typeface="微软雅黑" panose="020B0503020204020204" charset="-122"/>
                        <a:ea typeface="微软雅黑" panose="020B0503020204020204" charset="-122"/>
                      </a:endParaRPr>
                    </a:p>
                    <a:p>
                      <a:pPr marL="0" marR="0" indent="0" algn="ctr" defTabSz="914400" rtl="0" eaLnBrk="1" fontAlgn="ctr" latinLnBrk="0" hangingPunct="1">
                        <a:lnSpc>
                          <a:spcPct val="100000"/>
                        </a:lnSpc>
                        <a:spcBef>
                          <a:spcPts val="0"/>
                        </a:spcBef>
                        <a:spcAft>
                          <a:spcPts val="0"/>
                        </a:spcAft>
                        <a:buClrTx/>
                        <a:buSzTx/>
                        <a:buFontTx/>
                        <a:buNone/>
                        <a:defRPr/>
                      </a:pPr>
                      <a:r>
                        <a:rPr lang="en-US" altLang="zh-CN" sz="16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Sub-system Name</a:t>
                      </a:r>
                      <a:endParaRPr lang="zh-CN" altLang="en-US" sz="16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dirty="0">
                          <a:solidFill>
                            <a:schemeClr val="accent6"/>
                          </a:solidFill>
                          <a:latin typeface="微软雅黑" panose="020B0503020204020204" charset="-122"/>
                          <a:ea typeface="微软雅黑" panose="020B0503020204020204" charset="-122"/>
                        </a:rPr>
                        <a:t>标准编号</a:t>
                      </a:r>
                      <a:endParaRPr lang="en-US" altLang="zh-CN" sz="1500" b="0" i="0" u="none" strike="noStrike" dirty="0">
                        <a:solidFill>
                          <a:schemeClr val="accent6"/>
                        </a:solidFill>
                        <a:latin typeface="微软雅黑" panose="020B0503020204020204" charset="-122"/>
                        <a:ea typeface="微软雅黑" panose="020B0503020204020204" charset="-122"/>
                      </a:endParaRPr>
                    </a:p>
                    <a:p>
                      <a:pPr marL="0" marR="0" indent="0" algn="ctr" defTabSz="914400" rtl="0" eaLnBrk="1" fontAlgn="ctr" latinLnBrk="0" hangingPunct="1">
                        <a:lnSpc>
                          <a:spcPct val="100000"/>
                        </a:lnSpc>
                        <a:spcBef>
                          <a:spcPts val="0"/>
                        </a:spcBef>
                        <a:spcAft>
                          <a:spcPts val="0"/>
                        </a:spcAft>
                        <a:buClrTx/>
                        <a:buSzTx/>
                        <a:buFontTx/>
                        <a:buNone/>
                        <a:defRPr/>
                      </a:pPr>
                      <a:r>
                        <a:rPr lang="en-US" altLang="zh-CN" sz="16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Standard No.</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a:solidFill>
                            <a:schemeClr val="accent6"/>
                          </a:solidFill>
                          <a:latin typeface="微软雅黑" panose="020B0503020204020204" charset="-122"/>
                          <a:ea typeface="微软雅黑" panose="020B0503020204020204" charset="-122"/>
                        </a:rPr>
                        <a:t>标准名称</a:t>
                      </a:r>
                      <a:endParaRPr lang="en-US" altLang="zh-CN" sz="1500" b="0" i="0" u="none" strike="noStrike">
                        <a:solidFill>
                          <a:schemeClr val="accent6"/>
                        </a:solidFill>
                        <a:latin typeface="微软雅黑" panose="020B0503020204020204" charset="-122"/>
                        <a:ea typeface="微软雅黑" panose="020B0503020204020204" charset="-122"/>
                      </a:endParaRPr>
                    </a:p>
                    <a:p>
                      <a:pPr algn="ctr" fontAlgn="ctr"/>
                      <a:r>
                        <a:rPr lang="en-US" altLang="zh-CN" sz="1600" b="0" i="0" u="none" strike="noStrike" kern="1200">
                          <a:solidFill>
                            <a:srgbClr val="000000"/>
                          </a:solidFill>
                          <a:latin typeface="Times New Roman" panose="02020603050405020304" pitchFamily="18" charset="0"/>
                          <a:ea typeface="微软雅黑" panose="020B0503020204020204" charset="-122"/>
                          <a:cs typeface="Times New Roman" panose="02020603050405020304" pitchFamily="18" charset="0"/>
                        </a:rPr>
                        <a:t>Standard name</a:t>
                      </a:r>
                      <a:endParaRPr lang="zh-CN" altLang="en-US" sz="16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a:solidFill>
                            <a:schemeClr val="accent6"/>
                          </a:solidFill>
                          <a:latin typeface="微软雅黑" panose="020B0503020204020204" charset="-122"/>
                          <a:ea typeface="微软雅黑" panose="020B0503020204020204" charset="-122"/>
                        </a:rPr>
                        <a:t>标准级别</a:t>
                      </a:r>
                      <a:endParaRPr lang="en-US" altLang="zh-CN" sz="1500" b="0" i="0" u="none" strike="noStrike">
                        <a:solidFill>
                          <a:schemeClr val="accent6"/>
                        </a:solidFill>
                        <a:latin typeface="微软雅黑" panose="020B0503020204020204" charset="-122"/>
                        <a:ea typeface="微软雅黑" panose="020B0503020204020204" charset="-122"/>
                      </a:endParaRPr>
                    </a:p>
                    <a:p>
                      <a:pPr algn="ctr" fontAlgn="ctr"/>
                      <a:r>
                        <a:rPr lang="en-US" altLang="zh-CN" sz="1600" b="0" i="0" u="none" strike="noStrike" kern="1200">
                          <a:solidFill>
                            <a:srgbClr val="000000"/>
                          </a:solidFill>
                          <a:latin typeface="Times New Roman" panose="02020603050405020304" pitchFamily="18" charset="0"/>
                          <a:ea typeface="微软雅黑" panose="020B0503020204020204" charset="-122"/>
                          <a:cs typeface="Times New Roman" panose="02020603050405020304" pitchFamily="18" charset="0"/>
                        </a:rPr>
                        <a:t>Standard level</a:t>
                      </a:r>
                      <a:endParaRPr lang="zh-CN" altLang="en-US" sz="1600" b="0" i="0" u="none" strike="noStrike" kern="120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66285">
                <a:tc rowSpan="4">
                  <a:txBody>
                    <a:bodyPr/>
                    <a:lstStyle/>
                    <a:p>
                      <a:pPr algn="ctr" fontAlgn="ctr"/>
                      <a:r>
                        <a:rPr lang="en-US" altLang="zh-CN" sz="1500" b="0" i="0" u="none" strike="noStrike">
                          <a:solidFill>
                            <a:srgbClr val="000000"/>
                          </a:solidFill>
                          <a:latin typeface="宋体" panose="02010600030101010101" pitchFamily="2" charset="-122"/>
                        </a:rPr>
                        <a:t>1.1</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zh-CN" altLang="en-US" sz="1500" b="0" i="0" u="none" strike="noStrike">
                          <a:solidFill>
                            <a:schemeClr val="accent6"/>
                          </a:solidFill>
                          <a:latin typeface="宋体" panose="02010600030101010101" pitchFamily="2" charset="-122"/>
                        </a:rPr>
                        <a:t>原粮、杂粮</a:t>
                      </a:r>
                      <a:endParaRPr lang="en-US" altLang="zh-CN" sz="1500" b="0" i="0" u="none" strike="noStrike">
                        <a:solidFill>
                          <a:schemeClr val="accent6"/>
                        </a:solidFill>
                        <a:latin typeface="宋体" panose="02010600030101010101" pitchFamily="2" charset="-122"/>
                      </a:endParaRPr>
                    </a:p>
                    <a:p>
                      <a:pPr algn="ctr" fontAlgn="ctr"/>
                      <a:r>
                        <a:rPr lang="en-US" altLang="zh-CN" sz="1800" b="0" i="0" u="none" strike="noStrike" kern="1200">
                          <a:solidFill>
                            <a:srgbClr val="000000"/>
                          </a:solidFill>
                          <a:latin typeface="Times New Roman" panose="02020603050405020304" pitchFamily="18" charset="0"/>
                          <a:ea typeface="微软雅黑" panose="020B0503020204020204" charset="-122"/>
                          <a:cs typeface="Times New Roman" panose="02020603050405020304" pitchFamily="18" charset="0"/>
                        </a:rPr>
                        <a:t>Raw grains and miscellaneous grains</a:t>
                      </a:r>
                      <a:endParaRPr lang="zh-CN" altLang="en-US" sz="1800" b="0" i="0" u="none" strike="noStrike" kern="120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宋体" panose="02010600030101010101" pitchFamily="2" charset="-122"/>
                        </a:rPr>
                        <a:t>GB 1350-2009</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500" b="0" i="0" u="none" strike="noStrike" kern="1200">
                          <a:solidFill>
                            <a:schemeClr val="accent6"/>
                          </a:solidFill>
                          <a:latin typeface="宋体" panose="02010600030101010101" pitchFamily="2" charset="-122"/>
                          <a:ea typeface="+mn-ea"/>
                          <a:cs typeface="+mn-cs"/>
                        </a:rPr>
                        <a:t>稻谷 </a:t>
                      </a:r>
                      <a:r>
                        <a:rPr lang="en-US" altLang="zh-CN" sz="1800" b="0" i="0" u="none" strike="noStrike" kern="1200">
                          <a:solidFill>
                            <a:srgbClr val="000000"/>
                          </a:solidFill>
                          <a:latin typeface="Times New Roman" panose="02020603050405020304" pitchFamily="18" charset="0"/>
                          <a:ea typeface="微软雅黑" panose="020B0503020204020204" charset="-122"/>
                          <a:cs typeface="Times New Roman" panose="02020603050405020304" pitchFamily="18" charset="0"/>
                        </a:rPr>
                        <a:t>Paddy</a:t>
                      </a:r>
                      <a:endParaRPr lang="zh-CN" altLang="en-US" sz="18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a:solidFill>
                            <a:schemeClr val="accent6"/>
                          </a:solidFill>
                          <a:latin typeface="宋体" panose="02010600030101010101" pitchFamily="2" charset="-122"/>
                        </a:rPr>
                        <a:t>国家标准</a:t>
                      </a:r>
                      <a:endParaRPr lang="en-US" altLang="zh-CN" sz="1500" b="0" i="0" u="none" strike="noStrike">
                        <a:solidFill>
                          <a:schemeClr val="accent6"/>
                        </a:solidFill>
                        <a:latin typeface="宋体" panose="02010600030101010101" pitchFamily="2" charset="-122"/>
                      </a:endParaRPr>
                    </a:p>
                    <a:p>
                      <a:pPr marL="0" algn="ctr" defTabSz="914400" rtl="0" eaLnBrk="1" fontAlgn="ctr" latinLnBrk="0" hangingPunct="1"/>
                      <a:r>
                        <a:rPr lang="en-US" altLang="zh-CN" sz="1800" b="0" i="0" u="none" strike="noStrike" kern="1200">
                          <a:solidFill>
                            <a:srgbClr val="000000"/>
                          </a:solidFill>
                          <a:latin typeface="Times New Roman" panose="02020603050405020304" pitchFamily="18" charset="0"/>
                          <a:ea typeface="微软雅黑" panose="020B0503020204020204" charset="-122"/>
                          <a:cs typeface="Times New Roman" panose="02020603050405020304" pitchFamily="18" charset="0"/>
                        </a:rPr>
                        <a:t>national standard</a:t>
                      </a:r>
                      <a:endParaRPr lang="zh-CN" altLang="en-US" sz="1800" b="0" i="0" u="none" strike="noStrike" kern="120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66285">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宋体" panose="02010600030101010101" pitchFamily="2" charset="-122"/>
                        </a:rPr>
                        <a:t>GB 1351-2023</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500" b="0" i="0" u="none" strike="noStrike" kern="1200">
                          <a:solidFill>
                            <a:schemeClr val="accent6"/>
                          </a:solidFill>
                          <a:latin typeface="宋体" panose="02010600030101010101" pitchFamily="2" charset="-122"/>
                          <a:ea typeface="+mn-ea"/>
                          <a:cs typeface="+mn-cs"/>
                        </a:rPr>
                        <a:t>小麦 </a:t>
                      </a:r>
                      <a:r>
                        <a:rPr lang="en-US" altLang="zh-CN" sz="1800" b="0" i="0" u="none" strike="noStrike" kern="1200">
                          <a:solidFill>
                            <a:srgbClr val="000000"/>
                          </a:solidFill>
                          <a:latin typeface="Times New Roman" panose="02020603050405020304" pitchFamily="18" charset="0"/>
                          <a:ea typeface="微软雅黑" panose="020B0503020204020204" charset="-122"/>
                          <a:cs typeface="Times New Roman" panose="02020603050405020304" pitchFamily="18" charset="0"/>
                        </a:rPr>
                        <a:t>Wheat</a:t>
                      </a:r>
                      <a:endParaRPr lang="zh-CN" altLang="en-US" sz="1800" b="0" i="0" u="none" strike="noStrike" kern="120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a:solidFill>
                            <a:schemeClr val="accent6"/>
                          </a:solidFill>
                          <a:latin typeface="宋体" panose="02010600030101010101" pitchFamily="2" charset="-122"/>
                        </a:rPr>
                        <a:t>国家标准</a:t>
                      </a:r>
                      <a:endParaRPr lang="en-US" altLang="zh-CN" sz="1500" b="0" i="0" u="none" strike="noStrike">
                        <a:solidFill>
                          <a:schemeClr val="accent6"/>
                        </a:solidFill>
                        <a:latin typeface="宋体" panose="02010600030101010101" pitchFamily="2" charset="-122"/>
                      </a:endParaRPr>
                    </a:p>
                    <a:p>
                      <a:pPr marL="0" algn="ctr" defTabSz="914400" rtl="0" eaLnBrk="1" fontAlgn="ctr" latinLnBrk="0" hangingPunct="1"/>
                      <a:r>
                        <a:rPr lang="en-US" altLang="zh-CN" sz="1800" b="0" i="0" u="none" strike="noStrike" kern="1200">
                          <a:solidFill>
                            <a:srgbClr val="000000"/>
                          </a:solidFill>
                          <a:latin typeface="Times New Roman" panose="02020603050405020304" pitchFamily="18" charset="0"/>
                          <a:ea typeface="微软雅黑" panose="020B0503020204020204" charset="-122"/>
                          <a:cs typeface="Times New Roman" panose="02020603050405020304" pitchFamily="18" charset="0"/>
                        </a:rPr>
                        <a:t>national standard</a:t>
                      </a:r>
                      <a:endParaRPr lang="zh-CN" altLang="en-US" sz="1800" b="0" i="0" u="none" strike="noStrike" kern="120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66285">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宋体" panose="02010600030101010101" pitchFamily="2" charset="-122"/>
                        </a:rPr>
                        <a:t>GB 1353-2018</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500" b="0" i="0" u="none" strike="noStrike" kern="1200">
                          <a:solidFill>
                            <a:schemeClr val="accent6"/>
                          </a:solidFill>
                          <a:latin typeface="宋体" panose="02010600030101010101" pitchFamily="2" charset="-122"/>
                          <a:ea typeface="+mn-ea"/>
                          <a:cs typeface="+mn-cs"/>
                        </a:rPr>
                        <a:t>玉米 </a:t>
                      </a:r>
                      <a:r>
                        <a:rPr lang="en-US" altLang="zh-CN" sz="1800" b="0" i="0" u="none" strike="noStrike" kern="1200">
                          <a:solidFill>
                            <a:srgbClr val="000000"/>
                          </a:solidFill>
                          <a:latin typeface="Times New Roman" panose="02020603050405020304" pitchFamily="18" charset="0"/>
                          <a:ea typeface="微软雅黑" panose="020B0503020204020204" charset="-122"/>
                          <a:cs typeface="Times New Roman" panose="02020603050405020304" pitchFamily="18" charset="0"/>
                        </a:rPr>
                        <a:t>Maize</a:t>
                      </a:r>
                      <a:endParaRPr lang="zh-CN" altLang="en-US" sz="1800" b="0" i="0" u="none" strike="noStrike" kern="120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a:solidFill>
                            <a:schemeClr val="accent6"/>
                          </a:solidFill>
                          <a:latin typeface="宋体" panose="02010600030101010101" pitchFamily="2" charset="-122"/>
                        </a:rPr>
                        <a:t>国家标准</a:t>
                      </a:r>
                      <a:endParaRPr lang="en-US" altLang="zh-CN" sz="1500" b="0" i="0" u="none" strike="noStrike">
                        <a:solidFill>
                          <a:schemeClr val="accent6"/>
                        </a:solidFill>
                        <a:latin typeface="宋体" panose="02010600030101010101" pitchFamily="2" charset="-122"/>
                      </a:endParaRPr>
                    </a:p>
                    <a:p>
                      <a:pPr marL="0" algn="ctr" defTabSz="914400" rtl="0" eaLnBrk="1" fontAlgn="ctr" latinLnBrk="0" hangingPunct="1"/>
                      <a:r>
                        <a:rPr lang="en-US" altLang="zh-CN" sz="1800" b="0" i="0" u="none" strike="noStrike" kern="1200">
                          <a:solidFill>
                            <a:srgbClr val="000000"/>
                          </a:solidFill>
                          <a:latin typeface="Times New Roman" panose="02020603050405020304" pitchFamily="18" charset="0"/>
                          <a:ea typeface="微软雅黑" panose="020B0503020204020204" charset="-122"/>
                          <a:cs typeface="Times New Roman" panose="02020603050405020304" pitchFamily="18" charset="0"/>
                        </a:rPr>
                        <a:t>national</a:t>
                      </a:r>
                      <a:r>
                        <a:rPr lang="en-US" altLang="zh-CN" sz="1800" b="0" i="0" u="none" strike="noStrike" kern="1200">
                          <a:solidFill>
                            <a:srgbClr val="000000"/>
                          </a:solidFill>
                          <a:latin typeface="Times New Roman" panose="02020603050405020304" pitchFamily="18" charset="0"/>
                          <a:ea typeface="+mn-ea"/>
                          <a:cs typeface="Times New Roman" panose="02020603050405020304" pitchFamily="18" charset="0"/>
                        </a:rPr>
                        <a:t> standard</a:t>
                      </a:r>
                      <a:endParaRPr lang="zh-CN" altLang="en-US" sz="1800" b="0" i="0" u="none" strike="noStrike" kern="120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66285">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500" b="0" i="0" u="none" strike="noStrike" kern="1200" dirty="0">
                          <a:solidFill>
                            <a:srgbClr val="000000"/>
                          </a:solidFill>
                          <a:latin typeface="宋体" panose="02010600030101010101" pitchFamily="2" charset="-122"/>
                          <a:ea typeface="+mn-ea"/>
                          <a:cs typeface="+mn-cs"/>
                        </a:rPr>
                        <a:t>GB/T 11760-2021</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zh-CN" altLang="en-US" sz="1500" b="0" i="0" u="none" strike="noStrike" kern="1200">
                          <a:solidFill>
                            <a:schemeClr val="accent6"/>
                          </a:solidFill>
                          <a:latin typeface="宋体" panose="02010600030101010101" pitchFamily="2" charset="-122"/>
                          <a:ea typeface="+mn-ea"/>
                          <a:cs typeface="+mn-cs"/>
                        </a:rPr>
                        <a:t>青稞 </a:t>
                      </a:r>
                      <a:r>
                        <a:rPr lang="en-US" altLang="zh-CN" sz="1800" b="0" i="0" u="none" strike="noStrike" kern="1200">
                          <a:solidFill>
                            <a:srgbClr val="000000"/>
                          </a:solidFill>
                          <a:latin typeface="Times New Roman" panose="02020603050405020304" pitchFamily="18" charset="0"/>
                          <a:ea typeface="微软雅黑" panose="020B0503020204020204" charset="-122"/>
                          <a:cs typeface="Times New Roman" panose="02020603050405020304" pitchFamily="18" charset="0"/>
                        </a:rPr>
                        <a:t>Hulles barley</a:t>
                      </a:r>
                      <a:endParaRPr lang="zh-CN" altLang="en-US" sz="1800" b="0" i="0" u="none" strike="noStrike" kern="120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500" b="0" i="0" u="none" strike="noStrike" dirty="0">
                          <a:solidFill>
                            <a:schemeClr val="accent6"/>
                          </a:solidFill>
                          <a:latin typeface="宋体" panose="02010600030101010101" pitchFamily="2" charset="-122"/>
                        </a:rPr>
                        <a:t>国家标准</a:t>
                      </a:r>
                      <a:endParaRPr lang="en-US" altLang="zh-CN" sz="1500" b="0" i="0" u="none" strike="noStrike" dirty="0">
                        <a:solidFill>
                          <a:schemeClr val="accent6"/>
                        </a:solidFill>
                        <a:latin typeface="宋体" panose="02010600030101010101" pitchFamily="2" charset="-122"/>
                      </a:endParaRPr>
                    </a:p>
                    <a:p>
                      <a:pPr marL="0" algn="ctr" defTabSz="914400" rtl="0" eaLnBrk="1" fontAlgn="ctr" latinLnBrk="0" hangingPunct="1"/>
                      <a:r>
                        <a:rPr lang="en-US" altLang="zh-CN" sz="18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national</a:t>
                      </a:r>
                      <a:r>
                        <a:rPr lang="en-US" altLang="zh-CN" sz="1800" b="0" i="0" u="none" strike="noStrike" kern="1200" dirty="0">
                          <a:solidFill>
                            <a:srgbClr val="000000"/>
                          </a:solidFill>
                          <a:latin typeface="Times New Roman" panose="02020603050405020304" pitchFamily="18" charset="0"/>
                          <a:ea typeface="+mn-ea"/>
                          <a:cs typeface="Times New Roman" panose="02020603050405020304" pitchFamily="18" charset="0"/>
                        </a:rPr>
                        <a:t> standard</a:t>
                      </a:r>
                      <a:endParaRPr lang="zh-CN" altLang="en-US" sz="1800" b="0" i="0" u="none" strike="noStrike" kern="1200" dirty="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TextBox 5"/>
          <p:cNvSpPr txBox="1"/>
          <p:nvPr/>
        </p:nvSpPr>
        <p:spPr>
          <a:xfrm>
            <a:off x="1318437" y="2254112"/>
            <a:ext cx="10388010" cy="677106"/>
          </a:xfrm>
          <a:prstGeom prst="rect">
            <a:avLst/>
          </a:prstGeom>
          <a:noFill/>
        </p:spPr>
        <p:txBody>
          <a:bodyPr wrap="square" lIns="91438" tIns="45719" rIns="91438" bIns="45719" rtlCol="0">
            <a:spAutoFit/>
          </a:bodyPr>
          <a:lstStyle/>
          <a:p>
            <a:pPr algn="ctr"/>
            <a:r>
              <a:rPr lang="zh-CN" altLang="en-US" dirty="0">
                <a:solidFill>
                  <a:schemeClr val="accent6"/>
                </a:solidFill>
              </a:rPr>
              <a:t>原粮、杂粮标准子体系标准明细表（部分示例）</a:t>
            </a:r>
            <a:endParaRPr lang="en-US" altLang="zh-CN" dirty="0">
              <a:solidFill>
                <a:schemeClr val="accent6"/>
              </a:solidFill>
            </a:endParaRPr>
          </a:p>
          <a:p>
            <a:pPr algn="ctr"/>
            <a:r>
              <a:rPr lang="en-US" altLang="zh-CN" sz="2000" dirty="0">
                <a:latin typeface="Times New Roman" panose="02020603050405020304" pitchFamily="18" charset="0"/>
                <a:cs typeface="Times New Roman" panose="02020603050405020304" pitchFamily="18" charset="0"/>
              </a:rPr>
              <a:t>List of Standard Sub-systems for Raw Grains and Miscellaneous Grains (Partial Examples)</a:t>
            </a:r>
            <a:endParaRPr lang="zh-CN" altLang="en-US" sz="20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pic>
        <p:nvPicPr>
          <p:cNvPr id="5" name="图片 4" descr="粮食安全论述摘编.jpg"/>
          <p:cNvPicPr>
            <a:picLocks noChangeAspect="1"/>
          </p:cNvPicPr>
          <p:nvPr/>
        </p:nvPicPr>
        <p:blipFill>
          <a:blip r:embed="rId4" cstate="print"/>
          <a:stretch>
            <a:fillRect/>
          </a:stretch>
        </p:blipFill>
        <p:spPr>
          <a:xfrm>
            <a:off x="920574" y="1940313"/>
            <a:ext cx="3238982" cy="4555931"/>
          </a:xfrm>
          <a:prstGeom prst="rect">
            <a:avLst/>
          </a:prstGeom>
          <a:ln w="6350"/>
        </p:spPr>
        <p:style>
          <a:lnRef idx="2">
            <a:schemeClr val="accent1"/>
          </a:lnRef>
          <a:fillRef idx="1">
            <a:schemeClr val="lt1"/>
          </a:fillRef>
          <a:effectRef idx="0">
            <a:schemeClr val="accent1"/>
          </a:effectRef>
          <a:fontRef idx="minor">
            <a:schemeClr val="dk1"/>
          </a:fontRef>
        </p:style>
      </p:pic>
      <p:sp>
        <p:nvSpPr>
          <p:cNvPr id="6" name="TextBox 5"/>
          <p:cNvSpPr txBox="1"/>
          <p:nvPr/>
        </p:nvSpPr>
        <p:spPr>
          <a:xfrm>
            <a:off x="4766930" y="1921200"/>
            <a:ext cx="7019786" cy="1477328"/>
          </a:xfrm>
          <a:prstGeom prst="rect">
            <a:avLst/>
          </a:prstGeom>
          <a:noFill/>
        </p:spPr>
        <p:txBody>
          <a:bodyPr wrap="square" rtlCol="0">
            <a:spAutoFit/>
          </a:bodyPr>
          <a:lstStyle/>
          <a:p>
            <a:pPr algn="just">
              <a:lnSpc>
                <a:spcPct val="150000"/>
              </a:lnSpc>
              <a:buFont typeface="Wingdings" panose="05000000000000000000" pitchFamily="2" charset="2"/>
              <a:buChar char="u"/>
            </a:pPr>
            <a:r>
              <a:rPr lang="en-US" altLang="zh-CN" sz="2000" dirty="0">
                <a:latin typeface="Times New Roman" panose="02020603050405020304" pitchFamily="18" charset="0"/>
                <a:cs typeface="Times New Roman" panose="02020603050405020304" pitchFamily="18" charset="0"/>
              </a:rPr>
              <a:t>Food security is of paramount importance to the country, and solving the problem of food security has always been a top priority in governance.</a:t>
            </a:r>
          </a:p>
        </p:txBody>
      </p:sp>
      <p:sp>
        <p:nvSpPr>
          <p:cNvPr id="7" name="TextBox 6"/>
          <p:cNvSpPr txBox="1"/>
          <p:nvPr/>
        </p:nvSpPr>
        <p:spPr>
          <a:xfrm>
            <a:off x="4735112" y="4041107"/>
            <a:ext cx="6679930" cy="1938992"/>
          </a:xfrm>
          <a:prstGeom prst="rect">
            <a:avLst/>
          </a:prstGeom>
          <a:noFill/>
        </p:spPr>
        <p:txBody>
          <a:bodyPr wrap="square" rtlCol="0">
            <a:spAutoFit/>
          </a:bodyPr>
          <a:lstStyle/>
          <a:p>
            <a:pPr algn="just">
              <a:lnSpc>
                <a:spcPct val="150000"/>
              </a:lnSpc>
              <a:buFont typeface="Wingdings" panose="05000000000000000000" pitchFamily="2" charset="2"/>
              <a:buChar char="u"/>
            </a:pPr>
            <a:r>
              <a:rPr lang="zh-CN" altLang="en-US" sz="1800" dirty="0"/>
              <a:t> </a:t>
            </a:r>
            <a:r>
              <a:rPr lang="en-US" altLang="zh-CN" sz="2000" dirty="0">
                <a:latin typeface="Times New Roman" panose="02020603050405020304" pitchFamily="18" charset="0"/>
                <a:cs typeface="Times New Roman" panose="02020603050405020304" pitchFamily="18" charset="0"/>
              </a:rPr>
              <a:t>Food security is a fundamental issue concerning human survival, and reducing food loss is an important way to ensure food security; To ensure food security, efforts should be made simultaneously to increase production and reduce losses.</a:t>
            </a:r>
          </a:p>
        </p:txBody>
      </p:sp>
      <p:cxnSp>
        <p:nvCxnSpPr>
          <p:cNvPr id="8" name="直接连接符 7"/>
          <p:cNvCxnSpPr/>
          <p:nvPr/>
        </p:nvCxnSpPr>
        <p:spPr>
          <a:xfrm flipV="1">
            <a:off x="4985366" y="3428378"/>
            <a:ext cx="6044665" cy="9625"/>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632291" y="3474926"/>
            <a:ext cx="7134330" cy="430885"/>
          </a:xfrm>
          <a:prstGeom prst="rect">
            <a:avLst/>
          </a:prstGeom>
          <a:noFill/>
        </p:spPr>
        <p:txBody>
          <a:bodyPr wrap="square" lIns="91438" tIns="45719" rIns="91438" bIns="45719" rtlCol="0">
            <a:spAutoFit/>
          </a:bodyPr>
          <a:lstStyle/>
          <a:p>
            <a:pPr algn="ctr"/>
            <a:r>
              <a:rPr lang="en-US" altLang="zh-CN" sz="2200" b="1">
                <a:solidFill>
                  <a:srgbClr val="FF0000"/>
                </a:solidFill>
                <a:latin typeface="Times New Roman" panose="02020603050405020304" pitchFamily="18" charset="0"/>
                <a:ea typeface="微软雅黑" panose="020B0503020204020204" charset="-122"/>
                <a:cs typeface="Times New Roman" panose="02020603050405020304" pitchFamily="18" charset="0"/>
              </a:rPr>
              <a:t>Food security includes both quantity and quality safety</a:t>
            </a:r>
            <a:endParaRPr lang="zh-CN" altLang="en-US" sz="2200" b="1"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1" name="Text Box 24"/>
          <p:cNvSpPr txBox="1">
            <a:spLocks noChangeArrowheads="1"/>
          </p:cNvSpPr>
          <p:nvPr/>
        </p:nvSpPr>
        <p:spPr bwMode="auto">
          <a:xfrm>
            <a:off x="1155561" y="1094233"/>
            <a:ext cx="10249318" cy="830997"/>
          </a:xfrm>
          <a:prstGeom prst="rect">
            <a:avLst/>
          </a:prstGeom>
          <a:noFill/>
          <a:ln w="9525" algn="ctr">
            <a:noFill/>
            <a:miter lim="800000"/>
          </a:ln>
        </p:spPr>
        <p:txBody>
          <a:bodyPr wrap="square">
            <a:spAutoFit/>
          </a:bodyPr>
          <a:lstStyle/>
          <a:p>
            <a:pPr algn="ctr"/>
            <a:r>
              <a:rPr lang="en-US" altLang="zh-CN" sz="2400">
                <a:latin typeface="Times New Roman" panose="02020603050405020304" pitchFamily="18" charset="0"/>
                <a:ea typeface="微软雅黑" panose="020B0503020204020204" charset="-122"/>
                <a:cs typeface="Times New Roman" panose="02020603050405020304" pitchFamily="18" charset="0"/>
              </a:rPr>
              <a:t>Chinese President Xi </a:t>
            </a:r>
            <a:r>
              <a:rPr lang="en-US" altLang="zh-CN" sz="2400" dirty="0">
                <a:latin typeface="Times New Roman" panose="02020603050405020304" pitchFamily="18" charset="0"/>
                <a:ea typeface="微软雅黑" panose="020B0503020204020204" charset="-122"/>
                <a:cs typeface="Times New Roman" panose="02020603050405020304" pitchFamily="18" charset="0"/>
              </a:rPr>
              <a:t>Jinping attaches great importance to food security and the work of saving and reducing grain losses</a:t>
            </a:r>
            <a:endParaRPr lang="zh-CN" altLang="en-US" sz="2400" dirty="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graphicFrame>
        <p:nvGraphicFramePr>
          <p:cNvPr id="4" name="表格 3"/>
          <p:cNvGraphicFramePr>
            <a:graphicFrameLocks noGrp="1"/>
          </p:cNvGraphicFramePr>
          <p:nvPr/>
        </p:nvGraphicFramePr>
        <p:xfrm>
          <a:off x="956931" y="2374275"/>
          <a:ext cx="10508239" cy="4066717"/>
        </p:xfrm>
        <a:graphic>
          <a:graphicData uri="http://schemas.openxmlformats.org/drawingml/2006/table">
            <a:tbl>
              <a:tblPr/>
              <a:tblGrid>
                <a:gridCol w="1871329">
                  <a:extLst>
                    <a:ext uri="{9D8B030D-6E8A-4147-A177-3AD203B41FA5}">
                      <a16:colId xmlns:a16="http://schemas.microsoft.com/office/drawing/2014/main" val="20000"/>
                    </a:ext>
                  </a:extLst>
                </a:gridCol>
                <a:gridCol w="1940392">
                  <a:extLst>
                    <a:ext uri="{9D8B030D-6E8A-4147-A177-3AD203B41FA5}">
                      <a16:colId xmlns:a16="http://schemas.microsoft.com/office/drawing/2014/main" val="20001"/>
                    </a:ext>
                  </a:extLst>
                </a:gridCol>
                <a:gridCol w="2338849">
                  <a:extLst>
                    <a:ext uri="{9D8B030D-6E8A-4147-A177-3AD203B41FA5}">
                      <a16:colId xmlns:a16="http://schemas.microsoft.com/office/drawing/2014/main" val="20002"/>
                    </a:ext>
                  </a:extLst>
                </a:gridCol>
                <a:gridCol w="1973978">
                  <a:extLst>
                    <a:ext uri="{9D8B030D-6E8A-4147-A177-3AD203B41FA5}">
                      <a16:colId xmlns:a16="http://schemas.microsoft.com/office/drawing/2014/main" val="20003"/>
                    </a:ext>
                  </a:extLst>
                </a:gridCol>
                <a:gridCol w="2383691">
                  <a:extLst>
                    <a:ext uri="{9D8B030D-6E8A-4147-A177-3AD203B41FA5}">
                      <a16:colId xmlns:a16="http://schemas.microsoft.com/office/drawing/2014/main" val="20004"/>
                    </a:ext>
                  </a:extLst>
                </a:gridCol>
              </a:tblGrid>
              <a:tr h="778062">
                <a:tc>
                  <a:txBody>
                    <a:bodyPr/>
                    <a:lstStyle/>
                    <a:p>
                      <a:pPr algn="ctr" fontAlgn="ctr"/>
                      <a:r>
                        <a:rPr lang="zh-CN" altLang="en-US" sz="1500" b="0" i="0" u="none" strike="noStrike" dirty="0">
                          <a:solidFill>
                            <a:schemeClr val="accent6"/>
                          </a:solidFill>
                          <a:latin typeface="微软雅黑" panose="020B0503020204020204" charset="-122"/>
                          <a:ea typeface="微软雅黑" panose="020B0503020204020204" charset="-122"/>
                        </a:rPr>
                        <a:t>标准体系编号</a:t>
                      </a:r>
                      <a:endParaRPr lang="en-US" altLang="zh-CN" sz="1500" b="0" i="0" u="none" strike="noStrike" dirty="0">
                        <a:solidFill>
                          <a:schemeClr val="accent6"/>
                        </a:solidFill>
                        <a:latin typeface="微软雅黑" panose="020B0503020204020204" charset="-122"/>
                        <a:ea typeface="微软雅黑" panose="020B0503020204020204" charset="-122"/>
                      </a:endParaRPr>
                    </a:p>
                    <a:p>
                      <a:pPr marL="0" marR="0" indent="0" algn="ctr" defTabSz="914400" rtl="0" eaLnBrk="1" fontAlgn="ctr" latinLnBrk="0" hangingPunct="1">
                        <a:lnSpc>
                          <a:spcPct val="100000"/>
                        </a:lnSpc>
                        <a:spcBef>
                          <a:spcPts val="0"/>
                        </a:spcBef>
                        <a:spcAft>
                          <a:spcPts val="0"/>
                        </a:spcAft>
                        <a:buClrTx/>
                        <a:buSzTx/>
                        <a:buFontTx/>
                        <a:buNone/>
                        <a:defRPr/>
                      </a:pPr>
                      <a:r>
                        <a:rPr lang="en-US" altLang="zh-CN" sz="16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Standard system No</a:t>
                      </a:r>
                      <a:r>
                        <a:rPr lang="en-US" altLang="zh-CN" sz="1500" b="0" i="0" u="none" strike="noStrike" dirty="0">
                          <a:solidFill>
                            <a:srgbClr val="000000"/>
                          </a:solidFill>
                          <a:latin typeface="微软雅黑" panose="020B0503020204020204" charset="-122"/>
                          <a:ea typeface="微软雅黑" panose="020B0503020204020204" charset="-122"/>
                        </a:rPr>
                        <a:t>.</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dirty="0">
                          <a:solidFill>
                            <a:schemeClr val="accent6"/>
                          </a:solidFill>
                          <a:latin typeface="微软雅黑" panose="020B0503020204020204" charset="-122"/>
                          <a:ea typeface="微软雅黑" panose="020B0503020204020204" charset="-122"/>
                        </a:rPr>
                        <a:t>子体系名称</a:t>
                      </a:r>
                      <a:endParaRPr lang="en-US" altLang="zh-CN" sz="1500" b="0" i="0" u="none" strike="noStrike" dirty="0">
                        <a:solidFill>
                          <a:schemeClr val="accent6"/>
                        </a:solidFill>
                        <a:latin typeface="微软雅黑" panose="020B0503020204020204" charset="-122"/>
                        <a:ea typeface="微软雅黑" panose="020B0503020204020204" charset="-122"/>
                      </a:endParaRPr>
                    </a:p>
                    <a:p>
                      <a:pPr marL="0" marR="0" indent="0" algn="ctr" defTabSz="914400" rtl="0" eaLnBrk="1" fontAlgn="ctr" latinLnBrk="0" hangingPunct="1">
                        <a:lnSpc>
                          <a:spcPct val="100000"/>
                        </a:lnSpc>
                        <a:spcBef>
                          <a:spcPts val="0"/>
                        </a:spcBef>
                        <a:spcAft>
                          <a:spcPts val="0"/>
                        </a:spcAft>
                        <a:buClrTx/>
                        <a:buSzTx/>
                        <a:buFontTx/>
                        <a:buNone/>
                        <a:defRPr/>
                      </a:pPr>
                      <a:r>
                        <a:rPr lang="en-US" altLang="zh-CN" sz="1600" b="0" i="0" u="none" strike="noStrike" dirty="0">
                          <a:solidFill>
                            <a:srgbClr val="000000"/>
                          </a:solidFill>
                          <a:latin typeface="Times New Roman" panose="02020603050405020304" pitchFamily="18" charset="0"/>
                          <a:ea typeface="微软雅黑" panose="020B0503020204020204" charset="-122"/>
                          <a:cs typeface="Times New Roman" panose="02020603050405020304" pitchFamily="18" charset="0"/>
                        </a:rPr>
                        <a:t>Sub-system Name</a:t>
                      </a:r>
                      <a:endParaRPr lang="zh-CN" altLang="en-US" sz="1600" b="0" i="0" u="none" strike="noStrike"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dirty="0">
                          <a:solidFill>
                            <a:schemeClr val="accent6"/>
                          </a:solidFill>
                          <a:latin typeface="微软雅黑" panose="020B0503020204020204" charset="-122"/>
                          <a:ea typeface="微软雅黑" panose="020B0503020204020204" charset="-122"/>
                        </a:rPr>
                        <a:t>标准编号</a:t>
                      </a:r>
                      <a:endParaRPr lang="en-US" altLang="zh-CN" sz="1500" b="0" i="0" u="none" strike="noStrike" dirty="0">
                        <a:solidFill>
                          <a:schemeClr val="accent6"/>
                        </a:solidFill>
                        <a:latin typeface="微软雅黑" panose="020B0503020204020204" charset="-122"/>
                        <a:ea typeface="微软雅黑" panose="020B0503020204020204" charset="-122"/>
                      </a:endParaRPr>
                    </a:p>
                    <a:p>
                      <a:pPr marL="0" marR="0" indent="0" algn="ctr" defTabSz="914400" rtl="0" eaLnBrk="1" fontAlgn="ctr" latinLnBrk="0" hangingPunct="1">
                        <a:lnSpc>
                          <a:spcPct val="100000"/>
                        </a:lnSpc>
                        <a:spcBef>
                          <a:spcPts val="0"/>
                        </a:spcBef>
                        <a:spcAft>
                          <a:spcPts val="0"/>
                        </a:spcAft>
                        <a:buClrTx/>
                        <a:buSzTx/>
                        <a:buFontTx/>
                        <a:buNone/>
                        <a:defRPr/>
                      </a:pPr>
                      <a:r>
                        <a:rPr lang="en-US" altLang="zh-CN" sz="16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Standard No.</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a:solidFill>
                            <a:schemeClr val="accent6"/>
                          </a:solidFill>
                          <a:latin typeface="微软雅黑" panose="020B0503020204020204" charset="-122"/>
                          <a:ea typeface="微软雅黑" panose="020B0503020204020204" charset="-122"/>
                        </a:rPr>
                        <a:t>标准名称</a:t>
                      </a:r>
                      <a:endParaRPr lang="en-US" altLang="zh-CN" sz="1500" b="0" i="0" u="none" strike="noStrike">
                        <a:solidFill>
                          <a:schemeClr val="accent6"/>
                        </a:solidFill>
                        <a:latin typeface="微软雅黑" panose="020B0503020204020204" charset="-122"/>
                        <a:ea typeface="微软雅黑" panose="020B0503020204020204" charset="-122"/>
                      </a:endParaRPr>
                    </a:p>
                    <a:p>
                      <a:pPr marL="0" marR="0" indent="0" algn="ctr" defTabSz="914400" rtl="0" eaLnBrk="1" fontAlgn="ctr" latinLnBrk="0" hangingPunct="1">
                        <a:lnSpc>
                          <a:spcPct val="100000"/>
                        </a:lnSpc>
                        <a:spcBef>
                          <a:spcPts val="0"/>
                        </a:spcBef>
                        <a:spcAft>
                          <a:spcPts val="0"/>
                        </a:spcAft>
                        <a:buClrTx/>
                        <a:buSzTx/>
                        <a:buFontTx/>
                        <a:buNone/>
                        <a:defRPr/>
                      </a:pPr>
                      <a:r>
                        <a:rPr lang="en-US" altLang="zh-CN" sz="1600" b="0" i="0" u="none" strike="noStrike" kern="1200">
                          <a:solidFill>
                            <a:srgbClr val="000000"/>
                          </a:solidFill>
                          <a:latin typeface="Times New Roman" panose="02020603050405020304" pitchFamily="18" charset="0"/>
                          <a:ea typeface="微软雅黑" panose="020B0503020204020204" charset="-122"/>
                          <a:cs typeface="Times New Roman" panose="02020603050405020304" pitchFamily="18" charset="0"/>
                        </a:rPr>
                        <a:t>Standard name</a:t>
                      </a:r>
                      <a:endParaRPr lang="zh-CN" altLang="en-US" sz="16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a:solidFill>
                            <a:schemeClr val="accent6"/>
                          </a:solidFill>
                          <a:latin typeface="微软雅黑" panose="020B0503020204020204" charset="-122"/>
                          <a:ea typeface="微软雅黑" panose="020B0503020204020204" charset="-122"/>
                        </a:rPr>
                        <a:t>标准级别</a:t>
                      </a:r>
                      <a:endParaRPr lang="en-US" altLang="zh-CN" sz="1500" b="0" i="0" u="none" strike="noStrike">
                        <a:solidFill>
                          <a:schemeClr val="accent6"/>
                        </a:solidFill>
                        <a:latin typeface="微软雅黑" panose="020B0503020204020204" charset="-122"/>
                        <a:ea typeface="微软雅黑" panose="020B0503020204020204" charset="-122"/>
                      </a:endParaRPr>
                    </a:p>
                    <a:p>
                      <a:pPr marL="0" marR="0" indent="0" algn="ctr" defTabSz="914400" rtl="0" eaLnBrk="1" fontAlgn="ctr" latinLnBrk="0" hangingPunct="1">
                        <a:lnSpc>
                          <a:spcPct val="100000"/>
                        </a:lnSpc>
                        <a:spcBef>
                          <a:spcPts val="0"/>
                        </a:spcBef>
                        <a:spcAft>
                          <a:spcPts val="0"/>
                        </a:spcAft>
                        <a:buClrTx/>
                        <a:buSzTx/>
                        <a:buFontTx/>
                        <a:buNone/>
                        <a:defRPr/>
                      </a:pPr>
                      <a:r>
                        <a:rPr lang="en-US" altLang="zh-CN" sz="1600" b="0" i="0" u="none" strike="noStrike" kern="1200">
                          <a:solidFill>
                            <a:srgbClr val="000000"/>
                          </a:solidFill>
                          <a:latin typeface="Times New Roman" panose="02020603050405020304" pitchFamily="18" charset="0"/>
                          <a:ea typeface="微软雅黑" panose="020B0503020204020204" charset="-122"/>
                          <a:cs typeface="Times New Roman" panose="02020603050405020304" pitchFamily="18" charset="0"/>
                        </a:rPr>
                        <a:t>Standard level</a:t>
                      </a:r>
                      <a:endParaRPr lang="zh-CN" altLang="en-US" sz="1600" b="0" i="0" u="none" strike="noStrike" kern="120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57731">
                <a:tc rowSpan="5">
                  <a:txBody>
                    <a:bodyPr/>
                    <a:lstStyle/>
                    <a:p>
                      <a:pPr algn="ctr" fontAlgn="ctr"/>
                      <a:r>
                        <a:rPr lang="en-US" altLang="zh-CN" sz="1500" b="0" i="0" u="none" strike="noStrike">
                          <a:solidFill>
                            <a:srgbClr val="000000"/>
                          </a:solidFill>
                          <a:latin typeface="宋体" panose="02010600030101010101" pitchFamily="2" charset="-122"/>
                        </a:rPr>
                        <a:t>1.2</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zh-CN" altLang="en-US" sz="1500" b="0" i="0" u="none" strike="noStrike">
                          <a:solidFill>
                            <a:schemeClr val="accent6"/>
                          </a:solidFill>
                          <a:latin typeface="宋体" panose="02010600030101010101" pitchFamily="2" charset="-122"/>
                        </a:rPr>
                        <a:t>油料</a:t>
                      </a:r>
                      <a:endParaRPr lang="en-US" altLang="zh-CN" sz="1500" b="0" i="0" u="none" strike="noStrike">
                        <a:solidFill>
                          <a:schemeClr val="accent6"/>
                        </a:solidFill>
                        <a:latin typeface="宋体" panose="02010600030101010101" pitchFamily="2" charset="-122"/>
                      </a:endParaRPr>
                    </a:p>
                    <a:p>
                      <a:pPr algn="ctr" fontAlgn="ctr"/>
                      <a:r>
                        <a:rPr lang="en-US" altLang="zh-CN" sz="1800" b="0" i="0" u="none" strike="noStrike">
                          <a:solidFill>
                            <a:srgbClr val="000000"/>
                          </a:solidFill>
                          <a:latin typeface="Times New Roman" panose="02020603050405020304" pitchFamily="18" charset="0"/>
                          <a:cs typeface="Times New Roman" panose="02020603050405020304" pitchFamily="18" charset="0"/>
                        </a:rPr>
                        <a:t>Oil material</a:t>
                      </a:r>
                      <a:endParaRPr lang="zh-CN" altLang="en-US" sz="1800" b="0" i="0" u="none" strike="noStrike">
                        <a:solidFill>
                          <a:srgbClr val="000000"/>
                        </a:solidFill>
                        <a:latin typeface="Times New Roman" panose="02020603050405020304" pitchFamily="18" charset="0"/>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宋体" panose="02010600030101010101" pitchFamily="2" charset="-122"/>
                        </a:rPr>
                        <a:t>GB 1352-2023</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500" b="0" i="0" u="none" strike="noStrike">
                          <a:solidFill>
                            <a:schemeClr val="accent6"/>
                          </a:solidFill>
                          <a:latin typeface="宋体" panose="02010600030101010101" pitchFamily="2" charset="-122"/>
                        </a:rPr>
                        <a:t>大豆 </a:t>
                      </a:r>
                      <a:r>
                        <a:rPr lang="en-US" altLang="zh-CN" sz="1800" b="0" i="0" u="none" strike="noStrike" kern="1200">
                          <a:solidFill>
                            <a:srgbClr val="000000"/>
                          </a:solidFill>
                          <a:latin typeface="Times New Roman" panose="02020603050405020304" pitchFamily="18" charset="0"/>
                          <a:ea typeface="+mn-ea"/>
                          <a:cs typeface="Times New Roman" panose="02020603050405020304" pitchFamily="18" charset="0"/>
                        </a:rPr>
                        <a:t>Soybean</a:t>
                      </a:r>
                      <a:endParaRPr lang="zh-CN" altLang="en-US" sz="1800" b="0" i="0" u="none" strike="noStrike" kern="1200" dirty="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a:solidFill>
                            <a:schemeClr val="accent6"/>
                          </a:solidFill>
                          <a:latin typeface="宋体" panose="02010600030101010101" pitchFamily="2" charset="-122"/>
                        </a:rPr>
                        <a:t>国家标准</a:t>
                      </a:r>
                      <a:endParaRPr lang="en-US" altLang="zh-CN" sz="1500" b="0" i="0" u="none" strike="noStrike">
                        <a:solidFill>
                          <a:schemeClr val="accent6"/>
                        </a:solidFill>
                        <a:latin typeface="宋体" panose="02010600030101010101" pitchFamily="2" charset="-122"/>
                      </a:endParaRPr>
                    </a:p>
                    <a:p>
                      <a:pPr marL="0" algn="ctr" defTabSz="914400" rtl="0" eaLnBrk="1" fontAlgn="ctr" latinLnBrk="0" hangingPunct="1"/>
                      <a:r>
                        <a:rPr lang="en-US" altLang="zh-CN" sz="1800" b="0" i="0" u="none" strike="noStrike" kern="1200">
                          <a:solidFill>
                            <a:srgbClr val="000000"/>
                          </a:solidFill>
                          <a:latin typeface="Times New Roman" panose="02020603050405020304" pitchFamily="18" charset="0"/>
                          <a:ea typeface="+mn-ea"/>
                          <a:cs typeface="Times New Roman" panose="02020603050405020304" pitchFamily="18" charset="0"/>
                        </a:rPr>
                        <a:t>national standard</a:t>
                      </a:r>
                      <a:endParaRPr lang="zh-CN" altLang="en-US" sz="1800" b="0" i="0" u="none" strike="noStrike" kern="120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57731">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宋体" panose="02010600030101010101" pitchFamily="2" charset="-122"/>
                        </a:rPr>
                        <a:t>GB/T 11761-2021</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a:solidFill>
                            <a:schemeClr val="accent6"/>
                          </a:solidFill>
                          <a:latin typeface="宋体" panose="02010600030101010101" pitchFamily="2" charset="-122"/>
                        </a:rPr>
                        <a:t>芝麻 </a:t>
                      </a:r>
                      <a:r>
                        <a:rPr lang="en-US" altLang="zh-CN" sz="1800" b="0" i="0" u="none" strike="noStrike" kern="1200">
                          <a:solidFill>
                            <a:srgbClr val="000000"/>
                          </a:solidFill>
                          <a:latin typeface="Times New Roman" panose="02020603050405020304" pitchFamily="18" charset="0"/>
                          <a:ea typeface="+mn-ea"/>
                          <a:cs typeface="Times New Roman" panose="02020603050405020304" pitchFamily="18" charset="0"/>
                        </a:rPr>
                        <a:t>Sesame seed</a:t>
                      </a:r>
                      <a:endParaRPr lang="zh-CN" altLang="en-US" sz="1800" b="0" i="0" u="none" strike="noStrike" kern="120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a:solidFill>
                            <a:schemeClr val="accent6"/>
                          </a:solidFill>
                          <a:latin typeface="宋体" panose="02010600030101010101" pitchFamily="2" charset="-122"/>
                        </a:rPr>
                        <a:t>国家标准</a:t>
                      </a:r>
                      <a:endParaRPr lang="en-US" altLang="zh-CN" sz="1500" b="0" i="0" u="none" strike="noStrike">
                        <a:solidFill>
                          <a:schemeClr val="accent6"/>
                        </a:solidFill>
                        <a:latin typeface="宋体" panose="02010600030101010101" pitchFamily="2" charset="-122"/>
                      </a:endParaRPr>
                    </a:p>
                    <a:p>
                      <a:pPr marL="0" algn="ctr" defTabSz="914400" rtl="0" eaLnBrk="1" fontAlgn="ctr" latinLnBrk="0" hangingPunct="1"/>
                      <a:r>
                        <a:rPr lang="en-US" altLang="zh-CN" sz="1800" b="0" i="0" u="none" strike="noStrike" kern="1200">
                          <a:solidFill>
                            <a:srgbClr val="000000"/>
                          </a:solidFill>
                          <a:latin typeface="Times New Roman" panose="02020603050405020304" pitchFamily="18" charset="0"/>
                          <a:ea typeface="+mn-ea"/>
                          <a:cs typeface="Times New Roman" panose="02020603050405020304" pitchFamily="18" charset="0"/>
                        </a:rPr>
                        <a:t>national standard</a:t>
                      </a:r>
                      <a:endParaRPr lang="zh-CN" altLang="en-US" sz="1800" b="0" i="0" u="none" strike="noStrike" kern="120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57731">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宋体" panose="02010600030101010101" pitchFamily="2" charset="-122"/>
                        </a:rPr>
                        <a:t>GB/T 11762-2006</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a:solidFill>
                            <a:schemeClr val="accent6"/>
                          </a:solidFill>
                          <a:latin typeface="宋体" panose="02010600030101010101" pitchFamily="2" charset="-122"/>
                        </a:rPr>
                        <a:t>油菜籽 </a:t>
                      </a:r>
                      <a:r>
                        <a:rPr lang="en-US" altLang="zh-CN" sz="1800" b="0" i="0" u="none" strike="noStrike" kern="1200">
                          <a:solidFill>
                            <a:srgbClr val="000000"/>
                          </a:solidFill>
                          <a:latin typeface="Times New Roman" panose="02020603050405020304" pitchFamily="18" charset="0"/>
                          <a:ea typeface="+mn-ea"/>
                          <a:cs typeface="Times New Roman" panose="02020603050405020304" pitchFamily="18" charset="0"/>
                        </a:rPr>
                        <a:t>Rapeseed</a:t>
                      </a:r>
                      <a:endParaRPr lang="zh-CN" altLang="en-US" sz="1800" b="0" i="0" u="none" strike="noStrike" kern="120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a:solidFill>
                            <a:schemeClr val="accent6"/>
                          </a:solidFill>
                          <a:latin typeface="宋体" panose="02010600030101010101" pitchFamily="2" charset="-122"/>
                        </a:rPr>
                        <a:t>国家标准</a:t>
                      </a:r>
                      <a:endParaRPr lang="en-US" altLang="zh-CN" sz="1500" b="0" i="0" u="none" strike="noStrike">
                        <a:solidFill>
                          <a:schemeClr val="accent6"/>
                        </a:solidFill>
                        <a:latin typeface="宋体" panose="02010600030101010101" pitchFamily="2" charset="-122"/>
                      </a:endParaRPr>
                    </a:p>
                    <a:p>
                      <a:pPr marL="0" algn="ctr" defTabSz="914400" rtl="0" eaLnBrk="1" fontAlgn="ctr" latinLnBrk="0" hangingPunct="1"/>
                      <a:r>
                        <a:rPr lang="en-US" altLang="zh-CN" sz="1800" b="0" i="0" u="none" strike="noStrike" kern="1200">
                          <a:solidFill>
                            <a:srgbClr val="000000"/>
                          </a:solidFill>
                          <a:latin typeface="Times New Roman" panose="02020603050405020304" pitchFamily="18" charset="0"/>
                          <a:ea typeface="+mn-ea"/>
                          <a:cs typeface="Times New Roman" panose="02020603050405020304" pitchFamily="18" charset="0"/>
                        </a:rPr>
                        <a:t>national standard</a:t>
                      </a:r>
                      <a:endParaRPr lang="zh-CN" altLang="en-US" sz="1800" b="0" i="0" u="none" strike="noStrike" kern="120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57731">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500" b="0" i="0" u="none" strike="noStrike" dirty="0">
                          <a:solidFill>
                            <a:srgbClr val="000000"/>
                          </a:solidFill>
                          <a:latin typeface="宋体" panose="02010600030101010101" pitchFamily="2" charset="-122"/>
                        </a:rPr>
                        <a:t>GB/T 1532-2008</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500" b="0" i="0" u="none" strike="noStrike">
                          <a:solidFill>
                            <a:schemeClr val="accent6"/>
                          </a:solidFill>
                          <a:latin typeface="宋体" panose="02010600030101010101" pitchFamily="2" charset="-122"/>
                        </a:rPr>
                        <a:t>花生 </a:t>
                      </a:r>
                      <a:r>
                        <a:rPr lang="en-US" altLang="zh-CN" sz="1800" b="0" i="0" u="none" strike="noStrike" kern="1200">
                          <a:solidFill>
                            <a:srgbClr val="000000"/>
                          </a:solidFill>
                          <a:latin typeface="Times New Roman" panose="02020603050405020304" pitchFamily="18" charset="0"/>
                          <a:ea typeface="+mn-ea"/>
                          <a:cs typeface="Times New Roman" panose="02020603050405020304" pitchFamily="18" charset="0"/>
                        </a:rPr>
                        <a:t>Peanut</a:t>
                      </a:r>
                      <a:endParaRPr lang="zh-CN" altLang="en-US" sz="1800" b="0" i="0" u="none" strike="noStrike" kern="1200" dirty="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500" b="0" i="0" u="none" strike="noStrike">
                          <a:solidFill>
                            <a:schemeClr val="accent6"/>
                          </a:solidFill>
                          <a:latin typeface="宋体" panose="02010600030101010101" pitchFamily="2" charset="-122"/>
                        </a:rPr>
                        <a:t>国家标准</a:t>
                      </a:r>
                      <a:endParaRPr lang="en-US" altLang="zh-CN" sz="1500" b="0" i="0" u="none" strike="noStrike">
                        <a:solidFill>
                          <a:schemeClr val="accent6"/>
                        </a:solidFill>
                        <a:latin typeface="宋体" panose="02010600030101010101" pitchFamily="2" charset="-122"/>
                      </a:endParaRPr>
                    </a:p>
                    <a:p>
                      <a:pPr marL="0" algn="ctr" defTabSz="914400" rtl="0" eaLnBrk="1" fontAlgn="ctr" latinLnBrk="0" hangingPunct="1"/>
                      <a:r>
                        <a:rPr lang="en-US" altLang="zh-CN" sz="1800" b="0" i="0" u="none" strike="noStrike" kern="1200">
                          <a:solidFill>
                            <a:srgbClr val="000000"/>
                          </a:solidFill>
                          <a:latin typeface="Times New Roman" panose="02020603050405020304" pitchFamily="18" charset="0"/>
                          <a:ea typeface="+mn-ea"/>
                          <a:cs typeface="Times New Roman" panose="02020603050405020304" pitchFamily="18" charset="0"/>
                        </a:rPr>
                        <a:t>national standard</a:t>
                      </a:r>
                      <a:endParaRPr lang="zh-CN" altLang="en-US" sz="1800" b="0" i="0" u="none" strike="noStrike" kern="120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57731">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500" b="0" i="0" u="none" strike="noStrike" dirty="0">
                          <a:solidFill>
                            <a:srgbClr val="000000"/>
                          </a:solidFill>
                          <a:latin typeface="宋体" panose="02010600030101010101" pitchFamily="2" charset="-122"/>
                        </a:rPr>
                        <a:t>GB/T 15681-2022</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500" b="0" i="0" u="none" strike="noStrike">
                          <a:solidFill>
                            <a:schemeClr val="accent6"/>
                          </a:solidFill>
                          <a:latin typeface="宋体" panose="02010600030101010101" pitchFamily="2" charset="-122"/>
                        </a:rPr>
                        <a:t>亚麻籽 </a:t>
                      </a:r>
                      <a:r>
                        <a:rPr lang="en-US" altLang="zh-CN" sz="1800" b="0" i="0" u="none" strike="noStrike" kern="1200">
                          <a:solidFill>
                            <a:srgbClr val="000000"/>
                          </a:solidFill>
                          <a:latin typeface="Times New Roman" panose="02020603050405020304" pitchFamily="18" charset="0"/>
                          <a:ea typeface="+mn-ea"/>
                          <a:cs typeface="Times New Roman" panose="02020603050405020304" pitchFamily="18" charset="0"/>
                        </a:rPr>
                        <a:t>Flaxseed</a:t>
                      </a:r>
                      <a:endParaRPr lang="zh-CN" altLang="en-US" sz="1800" b="0" i="0" u="none" strike="noStrike" kern="1200" dirty="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500" b="0" i="0" u="none" strike="noStrike" dirty="0">
                          <a:solidFill>
                            <a:schemeClr val="accent6"/>
                          </a:solidFill>
                          <a:latin typeface="宋体" panose="02010600030101010101" pitchFamily="2" charset="-122"/>
                        </a:rPr>
                        <a:t>国家标准</a:t>
                      </a:r>
                      <a:endParaRPr lang="en-US" altLang="zh-CN" sz="1500" b="0" i="0" u="none" strike="noStrike" dirty="0">
                        <a:solidFill>
                          <a:schemeClr val="accent6"/>
                        </a:solidFill>
                        <a:latin typeface="宋体" panose="02010600030101010101" pitchFamily="2" charset="-122"/>
                      </a:endParaRPr>
                    </a:p>
                    <a:p>
                      <a:pPr marL="0" algn="ctr" defTabSz="914400" rtl="0" eaLnBrk="1" fontAlgn="ctr" latinLnBrk="0" hangingPunct="1"/>
                      <a:r>
                        <a:rPr lang="en-US" altLang="zh-CN" sz="1800" b="0" i="0" u="none" strike="noStrike" kern="1200" dirty="0">
                          <a:solidFill>
                            <a:srgbClr val="000000"/>
                          </a:solidFill>
                          <a:latin typeface="Times New Roman" panose="02020603050405020304" pitchFamily="18" charset="0"/>
                          <a:ea typeface="+mn-ea"/>
                          <a:cs typeface="Times New Roman" panose="02020603050405020304" pitchFamily="18" charset="0"/>
                        </a:rPr>
                        <a:t>national standard</a:t>
                      </a:r>
                      <a:endParaRPr lang="zh-CN" altLang="en-US" sz="1800" b="0" i="0" u="none" strike="noStrike" kern="1200" dirty="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TextBox 4"/>
          <p:cNvSpPr txBox="1"/>
          <p:nvPr/>
        </p:nvSpPr>
        <p:spPr>
          <a:xfrm>
            <a:off x="2564078" y="1478635"/>
            <a:ext cx="7655680" cy="677106"/>
          </a:xfrm>
          <a:prstGeom prst="rect">
            <a:avLst/>
          </a:prstGeom>
          <a:noFill/>
        </p:spPr>
        <p:txBody>
          <a:bodyPr wrap="square" lIns="91438" tIns="45719" rIns="91438" bIns="45719" rtlCol="0">
            <a:spAutoFit/>
          </a:bodyPr>
          <a:lstStyle/>
          <a:p>
            <a:pPr algn="ctr"/>
            <a:r>
              <a:rPr lang="zh-CN" altLang="en-US" dirty="0">
                <a:solidFill>
                  <a:schemeClr val="accent6"/>
                </a:solidFill>
              </a:rPr>
              <a:t>油料标准子体系标准明细表（部分示例）</a:t>
            </a:r>
            <a:endParaRPr lang="en-US" altLang="zh-CN" dirty="0">
              <a:solidFill>
                <a:schemeClr val="accent6"/>
              </a:solidFill>
            </a:endParaRPr>
          </a:p>
          <a:p>
            <a:pPr algn="ctr"/>
            <a:r>
              <a:rPr lang="en-US" altLang="zh-CN" sz="2000" dirty="0">
                <a:latin typeface="Times New Roman" panose="02020603050405020304" pitchFamily="18" charset="0"/>
                <a:cs typeface="Times New Roman" panose="02020603050405020304" pitchFamily="18" charset="0"/>
              </a:rPr>
              <a:t>List of Standards for Oil Standard Sub-system (Partial Examples)</a:t>
            </a:r>
            <a:endParaRPr lang="zh-CN" altLang="en-US" sz="20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graphicFrame>
        <p:nvGraphicFramePr>
          <p:cNvPr id="4" name="表格 3"/>
          <p:cNvGraphicFramePr>
            <a:graphicFrameLocks noGrp="1"/>
          </p:cNvGraphicFramePr>
          <p:nvPr>
            <p:extLst>
              <p:ext uri="{D42A27DB-BD31-4B8C-83A1-F6EECF244321}">
                <p14:modId xmlns:p14="http://schemas.microsoft.com/office/powerpoint/2010/main" val="4265867166"/>
              </p:ext>
            </p:extLst>
          </p:nvPr>
        </p:nvGraphicFramePr>
        <p:xfrm>
          <a:off x="417428" y="1778609"/>
          <a:ext cx="11498912" cy="4856111"/>
        </p:xfrm>
        <a:graphic>
          <a:graphicData uri="http://schemas.openxmlformats.org/drawingml/2006/table">
            <a:tbl>
              <a:tblPr/>
              <a:tblGrid>
                <a:gridCol w="1932580">
                  <a:extLst>
                    <a:ext uri="{9D8B030D-6E8A-4147-A177-3AD203B41FA5}">
                      <a16:colId xmlns:a16="http://schemas.microsoft.com/office/drawing/2014/main" val="20000"/>
                    </a:ext>
                  </a:extLst>
                </a:gridCol>
                <a:gridCol w="1800448">
                  <a:extLst>
                    <a:ext uri="{9D8B030D-6E8A-4147-A177-3AD203B41FA5}">
                      <a16:colId xmlns:a16="http://schemas.microsoft.com/office/drawing/2014/main" val="20001"/>
                    </a:ext>
                  </a:extLst>
                </a:gridCol>
                <a:gridCol w="1887599">
                  <a:extLst>
                    <a:ext uri="{9D8B030D-6E8A-4147-A177-3AD203B41FA5}">
                      <a16:colId xmlns:a16="http://schemas.microsoft.com/office/drawing/2014/main" val="20002"/>
                    </a:ext>
                  </a:extLst>
                </a:gridCol>
                <a:gridCol w="4136930">
                  <a:extLst>
                    <a:ext uri="{9D8B030D-6E8A-4147-A177-3AD203B41FA5}">
                      <a16:colId xmlns:a16="http://schemas.microsoft.com/office/drawing/2014/main" val="20003"/>
                    </a:ext>
                  </a:extLst>
                </a:gridCol>
                <a:gridCol w="1741355">
                  <a:extLst>
                    <a:ext uri="{9D8B030D-6E8A-4147-A177-3AD203B41FA5}">
                      <a16:colId xmlns:a16="http://schemas.microsoft.com/office/drawing/2014/main" val="20004"/>
                    </a:ext>
                  </a:extLst>
                </a:gridCol>
              </a:tblGrid>
              <a:tr h="753189">
                <a:tc>
                  <a:txBody>
                    <a:bodyPr/>
                    <a:lstStyle/>
                    <a:p>
                      <a:pPr algn="ctr" fontAlgn="ctr"/>
                      <a:r>
                        <a:rPr lang="zh-CN" altLang="en-US" sz="1500" b="0" i="0" u="none" strike="noStrike" dirty="0">
                          <a:solidFill>
                            <a:schemeClr val="accent6"/>
                          </a:solidFill>
                          <a:latin typeface="Times New Roman" panose="02020603050405020304" pitchFamily="18" charset="0"/>
                          <a:ea typeface="微软雅黑" panose="020B0503020204020204" charset="-122"/>
                          <a:cs typeface="Times New Roman" panose="02020603050405020304" pitchFamily="18" charset="0"/>
                        </a:rPr>
                        <a:t>标准体系编号</a:t>
                      </a:r>
                      <a:endParaRPr lang="en-US" altLang="zh-CN" sz="1500" b="0" i="0" u="none" strike="noStrike" dirty="0">
                        <a:solidFill>
                          <a:schemeClr val="accent6"/>
                        </a:solidFill>
                        <a:latin typeface="Times New Roman" panose="02020603050405020304" pitchFamily="18" charset="0"/>
                        <a:ea typeface="微软雅黑" panose="020B0503020204020204" charset="-122"/>
                        <a:cs typeface="Times New Roman" panose="02020603050405020304" pitchFamily="18" charset="0"/>
                      </a:endParaRPr>
                    </a:p>
                    <a:p>
                      <a:pPr marL="0" marR="0" indent="0" algn="ctr" defTabSz="914400" rtl="0" eaLnBrk="1" fontAlgn="ctr" latinLnBrk="0" hangingPunct="1">
                        <a:lnSpc>
                          <a:spcPct val="100000"/>
                        </a:lnSpc>
                        <a:spcBef>
                          <a:spcPts val="0"/>
                        </a:spcBef>
                        <a:spcAft>
                          <a:spcPts val="0"/>
                        </a:spcAft>
                        <a:buClrTx/>
                        <a:buSzTx/>
                        <a:buFontTx/>
                        <a:buNone/>
                        <a:defRPr/>
                      </a:pPr>
                      <a:r>
                        <a:rPr lang="en-US" altLang="zh-CN" sz="1500" b="0" i="0" u="none" strike="noStrike" dirty="0">
                          <a:solidFill>
                            <a:srgbClr val="000000"/>
                          </a:solidFill>
                          <a:latin typeface="Times New Roman" panose="02020603050405020304" pitchFamily="18" charset="0"/>
                          <a:ea typeface="微软雅黑" panose="020B0503020204020204" charset="-122"/>
                          <a:cs typeface="Times New Roman" panose="02020603050405020304" pitchFamily="18" charset="0"/>
                        </a:rPr>
                        <a:t>Standard </a:t>
                      </a:r>
                      <a:r>
                        <a:rPr lang="en-US" altLang="zh-CN"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system</a:t>
                      </a:r>
                      <a:r>
                        <a:rPr lang="en-US" altLang="zh-CN" sz="1500" b="0" i="0" u="none" strike="noStrike" dirty="0">
                          <a:solidFill>
                            <a:srgbClr val="000000"/>
                          </a:solidFill>
                          <a:latin typeface="Times New Roman" panose="02020603050405020304" pitchFamily="18" charset="0"/>
                          <a:ea typeface="微软雅黑" panose="020B0503020204020204" charset="-122"/>
                          <a:cs typeface="Times New Roman" panose="02020603050405020304" pitchFamily="18" charset="0"/>
                        </a:rPr>
                        <a:t> No.</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kern="1200" dirty="0">
                          <a:solidFill>
                            <a:schemeClr val="accent6"/>
                          </a:solidFill>
                          <a:latin typeface="Times New Roman" panose="02020603050405020304" pitchFamily="18" charset="0"/>
                          <a:ea typeface="微软雅黑" panose="020B0503020204020204" charset="-122"/>
                          <a:cs typeface="Times New Roman" panose="02020603050405020304" pitchFamily="18" charset="0"/>
                        </a:rPr>
                        <a:t>子体系名称</a:t>
                      </a:r>
                      <a:endParaRPr lang="en-US" altLang="zh-CN" sz="1500" b="0" i="0" u="none" strike="noStrike" kern="1200" dirty="0">
                        <a:solidFill>
                          <a:schemeClr val="accent6"/>
                        </a:solidFill>
                        <a:latin typeface="Times New Roman" panose="02020603050405020304" pitchFamily="18" charset="0"/>
                        <a:ea typeface="微软雅黑" panose="020B0503020204020204" charset="-122"/>
                        <a:cs typeface="Times New Roman" panose="02020603050405020304" pitchFamily="18" charset="0"/>
                      </a:endParaRPr>
                    </a:p>
                    <a:p>
                      <a:pPr marL="0" marR="0" indent="0" algn="ctr" defTabSz="914400" rtl="0" eaLnBrk="1" fontAlgn="ctr" latinLnBrk="0" hangingPunct="1">
                        <a:lnSpc>
                          <a:spcPct val="100000"/>
                        </a:lnSpc>
                        <a:spcBef>
                          <a:spcPts val="0"/>
                        </a:spcBef>
                        <a:spcAft>
                          <a:spcPts val="0"/>
                        </a:spcAft>
                        <a:buClrTx/>
                        <a:buSzTx/>
                        <a:buFontTx/>
                        <a:buNone/>
                        <a:defRPr/>
                      </a:pPr>
                      <a:r>
                        <a:rPr lang="en-US" altLang="zh-CN"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Sub-system Name</a:t>
                      </a:r>
                      <a:endParaRPr lang="zh-CN" altLang="en-US"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500" b="0" i="0" u="none" strike="noStrike" kern="1200" dirty="0">
                          <a:solidFill>
                            <a:schemeClr val="accent6"/>
                          </a:solidFill>
                          <a:latin typeface="Times New Roman" panose="02020603050405020304" pitchFamily="18" charset="0"/>
                          <a:ea typeface="微软雅黑" panose="020B0503020204020204" charset="-122"/>
                          <a:cs typeface="Times New Roman" panose="02020603050405020304" pitchFamily="18" charset="0"/>
                        </a:rPr>
                        <a:t>标准编号</a:t>
                      </a:r>
                      <a:endParaRPr lang="en-US" altLang="zh-CN" sz="1500" b="0" i="0" u="none" strike="noStrike" kern="1200" dirty="0">
                        <a:solidFill>
                          <a:schemeClr val="accent6"/>
                        </a:solidFill>
                        <a:latin typeface="Times New Roman" panose="02020603050405020304" pitchFamily="18" charset="0"/>
                        <a:ea typeface="微软雅黑" panose="020B0503020204020204" charset="-122"/>
                        <a:cs typeface="Times New Roman" panose="02020603050405020304" pitchFamily="18" charset="0"/>
                      </a:endParaRPr>
                    </a:p>
                    <a:p>
                      <a:pPr marL="0" marR="0" indent="0" algn="ctr" defTabSz="914400" rtl="0" eaLnBrk="1" fontAlgn="ctr" latinLnBrk="0" hangingPunct="1">
                        <a:lnSpc>
                          <a:spcPct val="100000"/>
                        </a:lnSpc>
                        <a:spcBef>
                          <a:spcPts val="0"/>
                        </a:spcBef>
                        <a:spcAft>
                          <a:spcPts val="0"/>
                        </a:spcAft>
                        <a:buClrTx/>
                        <a:buSzTx/>
                        <a:buFontTx/>
                        <a:buNone/>
                        <a:defRPr/>
                      </a:pPr>
                      <a:r>
                        <a:rPr lang="en-US" altLang="zh-CN"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Standard No.</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500" b="0" i="0" u="none" strike="noStrike" kern="1200" dirty="0">
                          <a:solidFill>
                            <a:schemeClr val="accent6"/>
                          </a:solidFill>
                          <a:latin typeface="Times New Roman" panose="02020603050405020304" pitchFamily="18" charset="0"/>
                          <a:ea typeface="微软雅黑" panose="020B0503020204020204" charset="-122"/>
                          <a:cs typeface="Times New Roman" panose="02020603050405020304" pitchFamily="18" charset="0"/>
                        </a:rPr>
                        <a:t>标准名称</a:t>
                      </a:r>
                      <a:endParaRPr lang="en-US" altLang="zh-CN" sz="1500" b="0" i="0" u="none" strike="noStrike" kern="1200" dirty="0">
                        <a:solidFill>
                          <a:schemeClr val="accent6"/>
                        </a:solidFill>
                        <a:latin typeface="Times New Roman" panose="02020603050405020304" pitchFamily="18" charset="0"/>
                        <a:ea typeface="微软雅黑" panose="020B0503020204020204" charset="-122"/>
                        <a:cs typeface="Times New Roman" panose="02020603050405020304" pitchFamily="18" charset="0"/>
                      </a:endParaRPr>
                    </a:p>
                    <a:p>
                      <a:pPr marL="0" algn="ctr" defTabSz="914400" rtl="0" eaLnBrk="1" fontAlgn="ctr" latinLnBrk="0" hangingPunct="1"/>
                      <a:r>
                        <a:rPr lang="en-US" altLang="zh-CN"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Standard name</a:t>
                      </a:r>
                      <a:endParaRPr lang="zh-CN" altLang="en-US"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500" b="0" i="0" u="none" strike="noStrike" kern="1200" dirty="0">
                          <a:solidFill>
                            <a:schemeClr val="accent6"/>
                          </a:solidFill>
                          <a:latin typeface="Times New Roman" panose="02020603050405020304" pitchFamily="18" charset="0"/>
                          <a:ea typeface="微软雅黑" panose="020B0503020204020204" charset="-122"/>
                          <a:cs typeface="Times New Roman" panose="02020603050405020304" pitchFamily="18" charset="0"/>
                        </a:rPr>
                        <a:t>标准级别</a:t>
                      </a:r>
                      <a:endParaRPr lang="en-US" altLang="zh-CN" sz="1500" b="0" i="0" u="none" strike="noStrike" kern="1200" dirty="0">
                        <a:solidFill>
                          <a:schemeClr val="accent6"/>
                        </a:solidFill>
                        <a:latin typeface="Times New Roman" panose="02020603050405020304" pitchFamily="18" charset="0"/>
                        <a:ea typeface="微软雅黑" panose="020B0503020204020204" charset="-122"/>
                        <a:cs typeface="Times New Roman" panose="02020603050405020304" pitchFamily="18" charset="0"/>
                      </a:endParaRPr>
                    </a:p>
                    <a:p>
                      <a:pPr marL="0" algn="ctr" defTabSz="914400" rtl="0" eaLnBrk="1" fontAlgn="ctr" latinLnBrk="0" hangingPunct="1"/>
                      <a:r>
                        <a:rPr lang="en-US" altLang="zh-CN"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Standard level</a:t>
                      </a:r>
                      <a:endParaRPr lang="zh-CN" altLang="en-US"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53189">
                <a:tc rowSpan="5">
                  <a:txBody>
                    <a:bodyPr/>
                    <a:lstStyle/>
                    <a:p>
                      <a:pPr algn="ctr" fontAlgn="ctr"/>
                      <a:r>
                        <a:rPr lang="en-US" altLang="zh-CN" sz="1500" b="0" i="0" u="none" strike="noStrike" dirty="0">
                          <a:solidFill>
                            <a:srgbClr val="000000"/>
                          </a:solidFill>
                          <a:latin typeface="Times New Roman" panose="02020603050405020304" pitchFamily="18" charset="0"/>
                          <a:cs typeface="Times New Roman" panose="02020603050405020304" pitchFamily="18" charset="0"/>
                        </a:rPr>
                        <a:t>2.1</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zh-CN" altLang="en-US" sz="1500" b="0" i="0" u="none" strike="noStrike" dirty="0">
                          <a:solidFill>
                            <a:schemeClr val="accent6"/>
                          </a:solidFill>
                          <a:latin typeface="宋体" panose="02010600030101010101" pitchFamily="2" charset="-122"/>
                        </a:rPr>
                        <a:t>绿色储粮</a:t>
                      </a:r>
                      <a:endParaRPr lang="en-US" altLang="zh-CN" sz="1500" b="0" i="0" u="none" strike="noStrike" dirty="0">
                        <a:solidFill>
                          <a:schemeClr val="accent6"/>
                        </a:solidFill>
                        <a:latin typeface="宋体" panose="02010600030101010101" pitchFamily="2" charset="-122"/>
                      </a:endParaRPr>
                    </a:p>
                    <a:p>
                      <a:pPr marL="0" algn="ctr" defTabSz="914400" rtl="0" eaLnBrk="1" fontAlgn="ctr" latinLnBrk="0" hangingPunct="1"/>
                      <a:r>
                        <a:rPr lang="en-US" altLang="zh-CN" sz="1800" b="0" i="0" u="none" strike="noStrike" kern="1200" dirty="0">
                          <a:solidFill>
                            <a:srgbClr val="000000"/>
                          </a:solidFill>
                          <a:latin typeface="Times New Roman" panose="02020603050405020304" pitchFamily="18" charset="0"/>
                          <a:ea typeface="+mn-ea"/>
                          <a:cs typeface="Times New Roman" panose="02020603050405020304" pitchFamily="18" charset="0"/>
                        </a:rPr>
                        <a:t>Green grain storage</a:t>
                      </a:r>
                      <a:endParaRPr lang="zh-CN" altLang="en-US" sz="1800" b="0" i="0" u="none" strike="noStrike" kern="1200" dirty="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宋体" panose="02010600030101010101" pitchFamily="2" charset="-122"/>
                        </a:rPr>
                        <a:t>GB/T 25229-2010</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 粮油储藏 平房仓气密性要求</a:t>
                      </a:r>
                      <a:endParaRPr lang="en-US" altLang="zh-CN"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marL="0" algn="ctr" defTabSz="914400" rtl="0" eaLnBrk="1" fontAlgn="ctr" latinLnBrk="0" hangingPunct="1"/>
                      <a:r>
                        <a:rPr lang="en-US" altLang="zh-CN"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 Grain and oil storage - Requirement of airtightness of horizontal warehouse</a:t>
                      </a:r>
                      <a:endParaRPr lang="zh-CN" altLang="en-US"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国家标准</a:t>
                      </a:r>
                      <a:endParaRPr lang="en-US" altLang="zh-CN"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marL="0" algn="ctr" defTabSz="914400" rtl="0" eaLnBrk="1" fontAlgn="ctr" latinLnBrk="0" hangingPunct="1"/>
                      <a:r>
                        <a:rPr lang="en-US" altLang="zh-CN"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national standard</a:t>
                      </a:r>
                      <a:endParaRPr lang="zh-CN" altLang="en-US"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51204">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500" b="0" i="0" u="none" strike="noStrike" dirty="0">
                          <a:solidFill>
                            <a:srgbClr val="000000"/>
                          </a:solidFill>
                          <a:latin typeface="宋体" panose="02010600030101010101" pitchFamily="2" charset="-122"/>
                        </a:rPr>
                        <a:t>GB/T 26879-2011</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marL="0" algn="ctr" defTabSz="914400" rtl="0" eaLnBrk="1" fontAlgn="ctr" latinLnBrk="0" hangingPunct="1"/>
                      <a:r>
                        <a:rPr lang="zh-CN" altLang="en-US"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粮油储藏 平房仓隔热技术规范</a:t>
                      </a:r>
                      <a:endParaRPr lang="en-US" altLang="zh-CN"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marL="0" marR="0" indent="0" algn="ctr" defTabSz="914400" rtl="0" eaLnBrk="1" fontAlgn="ctr" latinLnBrk="0" hangingPunct="1">
                        <a:lnSpc>
                          <a:spcPct val="100000"/>
                        </a:lnSpc>
                        <a:spcBef>
                          <a:spcPts val="0"/>
                        </a:spcBef>
                        <a:spcAft>
                          <a:spcPts val="0"/>
                        </a:spcAft>
                        <a:buClrTx/>
                        <a:buSzTx/>
                        <a:buFontTx/>
                        <a:buNone/>
                        <a:defRPr/>
                      </a:pPr>
                      <a:r>
                        <a:rPr lang="en-US" altLang="zh-CN"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 Grain and oil storage - Technology regulation of heat insulation in warehouse</a:t>
                      </a:r>
                      <a:endParaRPr lang="zh-CN" altLang="en-US"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marL="0" algn="ctr" defTabSz="914400" rtl="0" eaLnBrk="1" fontAlgn="ctr" latinLnBrk="0" hangingPunct="1"/>
                      <a:r>
                        <a:rPr lang="zh-CN" altLang="en-US"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国家标准</a:t>
                      </a:r>
                      <a:endParaRPr lang="en-US" altLang="zh-CN"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marL="0" algn="ctr" defTabSz="914400" rtl="0" eaLnBrk="1" fontAlgn="ctr" latinLnBrk="0" hangingPunct="1"/>
                      <a:r>
                        <a:rPr lang="en-US" altLang="zh-CN"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national standard</a:t>
                      </a:r>
                      <a:endParaRPr lang="zh-CN" altLang="en-US"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53189">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500" b="0" i="0" u="none" strike="noStrike">
                          <a:solidFill>
                            <a:srgbClr val="000000"/>
                          </a:solidFill>
                          <a:latin typeface="宋体" panose="02010600030101010101" pitchFamily="2" charset="-122"/>
                        </a:rPr>
                        <a:t>LS/T 1225-2022</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zh-CN" altLang="en-US"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氮气气调储粮技术规程</a:t>
                      </a:r>
                      <a:endParaRPr lang="en-US" altLang="zh-CN"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marL="0" algn="ctr" defTabSz="914400" rtl="0" eaLnBrk="1" fontAlgn="ctr" latinLnBrk="0" hangingPunct="1"/>
                      <a:r>
                        <a:rPr lang="en-US" altLang="zh-CN" sz="1500" b="0" i="0" u="none" strike="noStrike" kern="1200">
                          <a:solidFill>
                            <a:srgbClr val="000000"/>
                          </a:solidFill>
                          <a:latin typeface="Times New Roman" panose="02020603050405020304" pitchFamily="18" charset="0"/>
                          <a:ea typeface="微软雅黑" panose="020B0503020204020204" charset="-122"/>
                          <a:cs typeface="Times New Roman" panose="02020603050405020304" pitchFamily="18" charset="0"/>
                        </a:rPr>
                        <a:t>Code of practice for </a:t>
                      </a:r>
                      <a:r>
                        <a:rPr lang="en-US" altLang="zh-CN"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nitrogen-controlled atmosphere grain storage</a:t>
                      </a:r>
                      <a:endParaRPr lang="zh-CN" altLang="en-US"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zh-CN" altLang="en-US"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行业标准</a:t>
                      </a:r>
                      <a:endParaRPr lang="en-US" altLang="zh-CN"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marL="0" algn="ctr" defTabSz="914400" rtl="0" eaLnBrk="1" fontAlgn="ctr" latinLnBrk="0" hangingPunct="1"/>
                      <a:r>
                        <a:rPr lang="en-US" altLang="zh-CN"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industry standards</a:t>
                      </a:r>
                      <a:endParaRPr lang="zh-CN" altLang="en-US"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53189">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500" b="0" i="0" u="none" strike="noStrike">
                          <a:solidFill>
                            <a:srgbClr val="000000"/>
                          </a:solidFill>
                          <a:latin typeface="宋体" panose="02010600030101010101" pitchFamily="2" charset="-122"/>
                        </a:rPr>
                        <a:t>LS/T 1226-2022</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marL="0" algn="ctr" defTabSz="914400" rtl="0" eaLnBrk="1" fontAlgn="ctr" latinLnBrk="0" hangingPunct="1"/>
                      <a:r>
                        <a:rPr lang="zh-CN" altLang="en-US"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粮库智能通风控制系统</a:t>
                      </a:r>
                      <a:endParaRPr lang="en-US" altLang="zh-CN"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marL="0" algn="ctr" defTabSz="914400" rtl="0" eaLnBrk="1" fontAlgn="ctr" latinLnBrk="0" hangingPunct="1"/>
                      <a:r>
                        <a:rPr lang="en-US" altLang="zh-CN"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Intelligent ventilation system for grain warehouse</a:t>
                      </a:r>
                      <a:endParaRPr lang="zh-CN" altLang="en-US"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marL="0" algn="ctr" defTabSz="914400" rtl="0" eaLnBrk="1" fontAlgn="ctr" latinLnBrk="0" hangingPunct="1"/>
                      <a:r>
                        <a:rPr lang="zh-CN" altLang="en-US"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行业标准</a:t>
                      </a:r>
                      <a:endParaRPr lang="en-US" altLang="zh-CN"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marL="0" algn="ctr" defTabSz="914400" rtl="0" eaLnBrk="1" fontAlgn="ctr" latinLnBrk="0" hangingPunct="1"/>
                      <a:r>
                        <a:rPr lang="en-US" altLang="zh-CN"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industry standards</a:t>
                      </a:r>
                      <a:endParaRPr lang="zh-CN" altLang="en-US"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86530">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500" b="0" i="0" u="none" strike="noStrike">
                          <a:solidFill>
                            <a:srgbClr val="000000"/>
                          </a:solidFill>
                          <a:latin typeface="宋体" panose="02010600030101010101" pitchFamily="2" charset="-122"/>
                        </a:rPr>
                        <a:t>LS/T 1227-2022</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zh-CN" altLang="en-US"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惰性粉储粮防虫技术规程</a:t>
                      </a:r>
                      <a:endParaRPr lang="en-US" altLang="zh-CN"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marL="0" algn="ctr" defTabSz="914400" rtl="0" eaLnBrk="1" fontAlgn="ctr" latinLnBrk="0" hangingPunct="1"/>
                      <a:r>
                        <a:rPr lang="en-US" altLang="zh-CN" sz="1500" b="0" i="0" u="none" strike="noStrike" kern="1200">
                          <a:solidFill>
                            <a:srgbClr val="000000"/>
                          </a:solidFill>
                          <a:latin typeface="Times New Roman" panose="02020603050405020304" pitchFamily="18" charset="0"/>
                          <a:ea typeface="微软雅黑" panose="020B0503020204020204" charset="-122"/>
                          <a:cs typeface="Times New Roman" panose="02020603050405020304" pitchFamily="18" charset="0"/>
                        </a:rPr>
                        <a:t>Code of practice  for </a:t>
                      </a:r>
                      <a:r>
                        <a:rPr lang="en-US" altLang="zh-CN"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inert powder against pests in grain storage</a:t>
                      </a:r>
                      <a:endParaRPr lang="zh-CN" altLang="en-US"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zh-CN" altLang="en-US"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行业标准</a:t>
                      </a:r>
                      <a:endParaRPr lang="en-US" altLang="zh-CN"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marL="0" algn="ctr" defTabSz="914400" rtl="0" eaLnBrk="1" fontAlgn="ctr" latinLnBrk="0" hangingPunct="1"/>
                      <a:r>
                        <a:rPr lang="en-US" altLang="zh-CN"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industry standards</a:t>
                      </a:r>
                      <a:endParaRPr lang="zh-CN" altLang="en-US"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TextBox 4"/>
          <p:cNvSpPr txBox="1"/>
          <p:nvPr/>
        </p:nvSpPr>
        <p:spPr>
          <a:xfrm>
            <a:off x="1798655" y="1028226"/>
            <a:ext cx="8571244" cy="646329"/>
          </a:xfrm>
          <a:prstGeom prst="rect">
            <a:avLst/>
          </a:prstGeom>
          <a:noFill/>
        </p:spPr>
        <p:txBody>
          <a:bodyPr wrap="square" lIns="91438" tIns="45719" rIns="91438" bIns="45719" rtlCol="0">
            <a:spAutoFit/>
          </a:bodyPr>
          <a:lstStyle/>
          <a:p>
            <a:pPr algn="ctr"/>
            <a:r>
              <a:rPr lang="zh-CN" altLang="en-US" dirty="0">
                <a:solidFill>
                  <a:schemeClr val="accent6"/>
                </a:solidFill>
              </a:rPr>
              <a:t>绿色储粮标准子体系标准明细表（部分示例）</a:t>
            </a:r>
            <a:endParaRPr lang="en-US" altLang="zh-CN" dirty="0">
              <a:solidFill>
                <a:schemeClr val="accent6"/>
              </a:solidFill>
            </a:endParaRPr>
          </a:p>
          <a:p>
            <a:pPr algn="ctr"/>
            <a:r>
              <a:rPr lang="en-US" altLang="zh-CN" dirty="0">
                <a:latin typeface="Times New Roman" panose="02020603050405020304" pitchFamily="18" charset="0"/>
                <a:cs typeface="Times New Roman" panose="02020603050405020304" pitchFamily="18" charset="0"/>
              </a:rPr>
              <a:t>List of Standard Sub-systems for Green Grain Storage (Partial Examples)</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graphicFrame>
        <p:nvGraphicFramePr>
          <p:cNvPr id="4" name="表格 3"/>
          <p:cNvGraphicFramePr>
            <a:graphicFrameLocks noGrp="1"/>
          </p:cNvGraphicFramePr>
          <p:nvPr>
            <p:extLst>
              <p:ext uri="{D42A27DB-BD31-4B8C-83A1-F6EECF244321}">
                <p14:modId xmlns:p14="http://schemas.microsoft.com/office/powerpoint/2010/main" val="1700075109"/>
              </p:ext>
            </p:extLst>
          </p:nvPr>
        </p:nvGraphicFramePr>
        <p:xfrm>
          <a:off x="425302" y="2153210"/>
          <a:ext cx="11481994" cy="4247589"/>
        </p:xfrm>
        <a:graphic>
          <a:graphicData uri="http://schemas.openxmlformats.org/drawingml/2006/table">
            <a:tbl>
              <a:tblPr/>
              <a:tblGrid>
                <a:gridCol w="1527509">
                  <a:extLst>
                    <a:ext uri="{9D8B030D-6E8A-4147-A177-3AD203B41FA5}">
                      <a16:colId xmlns:a16="http://schemas.microsoft.com/office/drawing/2014/main" val="20000"/>
                    </a:ext>
                  </a:extLst>
                </a:gridCol>
                <a:gridCol w="1699468">
                  <a:extLst>
                    <a:ext uri="{9D8B030D-6E8A-4147-A177-3AD203B41FA5}">
                      <a16:colId xmlns:a16="http://schemas.microsoft.com/office/drawing/2014/main" val="20001"/>
                    </a:ext>
                  </a:extLst>
                </a:gridCol>
                <a:gridCol w="1964750">
                  <a:extLst>
                    <a:ext uri="{9D8B030D-6E8A-4147-A177-3AD203B41FA5}">
                      <a16:colId xmlns:a16="http://schemas.microsoft.com/office/drawing/2014/main" val="20002"/>
                    </a:ext>
                  </a:extLst>
                </a:gridCol>
                <a:gridCol w="4491613">
                  <a:extLst>
                    <a:ext uri="{9D8B030D-6E8A-4147-A177-3AD203B41FA5}">
                      <a16:colId xmlns:a16="http://schemas.microsoft.com/office/drawing/2014/main" val="20003"/>
                    </a:ext>
                  </a:extLst>
                </a:gridCol>
                <a:gridCol w="1798654">
                  <a:extLst>
                    <a:ext uri="{9D8B030D-6E8A-4147-A177-3AD203B41FA5}">
                      <a16:colId xmlns:a16="http://schemas.microsoft.com/office/drawing/2014/main" val="20004"/>
                    </a:ext>
                  </a:extLst>
                </a:gridCol>
              </a:tblGrid>
              <a:tr h="1300328">
                <a:tc>
                  <a:txBody>
                    <a:bodyPr/>
                    <a:lstStyle/>
                    <a:p>
                      <a:pPr algn="ctr" fontAlgn="ctr"/>
                      <a:r>
                        <a:rPr lang="zh-CN" altLang="en-US" sz="1500" b="0" i="0" u="none" strike="noStrike" dirty="0">
                          <a:solidFill>
                            <a:schemeClr val="accent6"/>
                          </a:solidFill>
                          <a:latin typeface="微软雅黑" panose="020B0503020204020204" charset="-122"/>
                          <a:ea typeface="微软雅黑" panose="020B0503020204020204" charset="-122"/>
                        </a:rPr>
                        <a:t>标准体系编号</a:t>
                      </a:r>
                      <a:endParaRPr lang="en-US" altLang="zh-CN" sz="1500" b="0" i="0" u="none" strike="noStrike" dirty="0">
                        <a:solidFill>
                          <a:schemeClr val="accent6"/>
                        </a:solidFill>
                        <a:latin typeface="微软雅黑" panose="020B0503020204020204" charset="-122"/>
                        <a:ea typeface="微软雅黑" panose="020B0503020204020204" charset="-122"/>
                      </a:endParaRPr>
                    </a:p>
                    <a:p>
                      <a:pPr marL="0" marR="0" indent="0" algn="ctr" defTabSz="914400" rtl="0" eaLnBrk="1" fontAlgn="ctr" latinLnBrk="0" hangingPunct="1">
                        <a:lnSpc>
                          <a:spcPct val="100000"/>
                        </a:lnSpc>
                        <a:spcBef>
                          <a:spcPts val="0"/>
                        </a:spcBef>
                        <a:spcAft>
                          <a:spcPts val="0"/>
                        </a:spcAft>
                        <a:buClrTx/>
                        <a:buSzTx/>
                        <a:buFontTx/>
                        <a:buNone/>
                        <a:defRPr/>
                      </a:pPr>
                      <a:r>
                        <a:rPr lang="en-US" altLang="zh-CN" sz="1800" b="0" i="0" u="none" strike="noStrike" kern="1200" dirty="0">
                          <a:solidFill>
                            <a:srgbClr val="000000"/>
                          </a:solidFill>
                          <a:latin typeface="Times New Roman" panose="02020603050405020304" pitchFamily="18" charset="0"/>
                          <a:ea typeface="+mn-ea"/>
                          <a:cs typeface="Times New Roman" panose="02020603050405020304" pitchFamily="18" charset="0"/>
                        </a:rPr>
                        <a:t>Standard system No. </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dirty="0">
                          <a:solidFill>
                            <a:schemeClr val="accent6"/>
                          </a:solidFill>
                          <a:latin typeface="微软雅黑" panose="020B0503020204020204" charset="-122"/>
                          <a:ea typeface="微软雅黑" panose="020B0503020204020204" charset="-122"/>
                        </a:rPr>
                        <a:t>子体系名称</a:t>
                      </a:r>
                      <a:endParaRPr lang="en-US" altLang="zh-CN" sz="1500" b="0" i="0" u="none" strike="noStrike" dirty="0">
                        <a:solidFill>
                          <a:schemeClr val="accent6"/>
                        </a:solidFill>
                        <a:latin typeface="微软雅黑" panose="020B0503020204020204" charset="-122"/>
                        <a:ea typeface="微软雅黑" panose="020B0503020204020204" charset="-122"/>
                      </a:endParaRPr>
                    </a:p>
                    <a:p>
                      <a:pPr marL="0" marR="0" indent="0" algn="ctr" defTabSz="914400" rtl="0" eaLnBrk="1" fontAlgn="ctr" latinLnBrk="0" hangingPunct="1">
                        <a:lnSpc>
                          <a:spcPct val="100000"/>
                        </a:lnSpc>
                        <a:spcBef>
                          <a:spcPts val="0"/>
                        </a:spcBef>
                        <a:spcAft>
                          <a:spcPts val="0"/>
                        </a:spcAft>
                        <a:buClrTx/>
                        <a:buSzTx/>
                        <a:buFontTx/>
                        <a:buNone/>
                        <a:defRPr/>
                      </a:pPr>
                      <a:r>
                        <a:rPr lang="en-US" altLang="zh-CN" sz="1800" b="0" i="0" u="none" strike="noStrike" kern="1200" dirty="0">
                          <a:solidFill>
                            <a:srgbClr val="000000"/>
                          </a:solidFill>
                          <a:latin typeface="Times New Roman" panose="02020603050405020304" pitchFamily="18" charset="0"/>
                          <a:ea typeface="+mn-ea"/>
                          <a:cs typeface="Times New Roman" panose="02020603050405020304" pitchFamily="18" charset="0"/>
                        </a:rPr>
                        <a:t>Sub-system Name</a:t>
                      </a:r>
                      <a:endParaRPr lang="zh-CN" altLang="en-US" sz="1800" b="0" i="0" u="none" strike="noStrike" kern="1200" dirty="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dirty="0">
                          <a:solidFill>
                            <a:schemeClr val="accent6"/>
                          </a:solidFill>
                          <a:latin typeface="微软雅黑" panose="020B0503020204020204" charset="-122"/>
                          <a:ea typeface="微软雅黑" panose="020B0503020204020204" charset="-122"/>
                        </a:rPr>
                        <a:t>标准编号</a:t>
                      </a:r>
                      <a:endParaRPr lang="en-US" altLang="zh-CN" sz="1500" b="0" i="0" u="none" strike="noStrike" dirty="0">
                        <a:solidFill>
                          <a:schemeClr val="accent6"/>
                        </a:solidFill>
                        <a:latin typeface="微软雅黑" panose="020B0503020204020204" charset="-122"/>
                        <a:ea typeface="微软雅黑" panose="020B0503020204020204" charset="-122"/>
                      </a:endParaRPr>
                    </a:p>
                    <a:p>
                      <a:pPr marL="0" marR="0" indent="0" algn="ctr" defTabSz="914400" rtl="0" eaLnBrk="1" fontAlgn="ctr" latinLnBrk="0" hangingPunct="1">
                        <a:lnSpc>
                          <a:spcPct val="100000"/>
                        </a:lnSpc>
                        <a:spcBef>
                          <a:spcPts val="0"/>
                        </a:spcBef>
                        <a:spcAft>
                          <a:spcPts val="0"/>
                        </a:spcAft>
                        <a:buClrTx/>
                        <a:buSzTx/>
                        <a:buFontTx/>
                        <a:buNone/>
                        <a:defRPr/>
                      </a:pPr>
                      <a:r>
                        <a:rPr lang="en-US" altLang="zh-CN" sz="1800" b="0" i="0" u="none" strike="noStrike" kern="1200" dirty="0">
                          <a:solidFill>
                            <a:srgbClr val="000000"/>
                          </a:solidFill>
                          <a:latin typeface="Times New Roman" panose="02020603050405020304" pitchFamily="18" charset="0"/>
                          <a:ea typeface="+mn-ea"/>
                          <a:cs typeface="Times New Roman" panose="02020603050405020304" pitchFamily="18" charset="0"/>
                        </a:rPr>
                        <a:t>Standard No.</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a:solidFill>
                            <a:schemeClr val="accent6"/>
                          </a:solidFill>
                          <a:latin typeface="微软雅黑" panose="020B0503020204020204" charset="-122"/>
                          <a:ea typeface="微软雅黑" panose="020B0503020204020204" charset="-122"/>
                        </a:rPr>
                        <a:t>标准名称</a:t>
                      </a:r>
                      <a:endParaRPr lang="en-US" altLang="zh-CN" sz="1500" b="0" i="0" u="none" strike="noStrike">
                        <a:solidFill>
                          <a:schemeClr val="accent6"/>
                        </a:solidFill>
                        <a:latin typeface="微软雅黑" panose="020B0503020204020204" charset="-122"/>
                        <a:ea typeface="微软雅黑" panose="020B0503020204020204" charset="-122"/>
                      </a:endParaRPr>
                    </a:p>
                    <a:p>
                      <a:pPr marL="0" algn="ctr" defTabSz="914400" rtl="0" eaLnBrk="1" fontAlgn="ctr" latinLnBrk="0" hangingPunct="1"/>
                      <a:r>
                        <a:rPr lang="en-US" altLang="zh-CN" sz="1800" b="0" i="0" u="none" strike="noStrike" kern="1200">
                          <a:solidFill>
                            <a:srgbClr val="000000"/>
                          </a:solidFill>
                          <a:latin typeface="Times New Roman" panose="02020603050405020304" pitchFamily="18" charset="0"/>
                          <a:ea typeface="+mn-ea"/>
                          <a:cs typeface="Times New Roman" panose="02020603050405020304" pitchFamily="18" charset="0"/>
                        </a:rPr>
                        <a:t>Standard name</a:t>
                      </a:r>
                      <a:endParaRPr lang="zh-CN" altLang="en-US" sz="1800" b="0" i="0" u="none" strike="noStrike" kern="1200" dirty="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dirty="0">
                          <a:solidFill>
                            <a:schemeClr val="accent6"/>
                          </a:solidFill>
                          <a:latin typeface="微软雅黑" panose="020B0503020204020204" charset="-122"/>
                          <a:ea typeface="微软雅黑" panose="020B0503020204020204" charset="-122"/>
                        </a:rPr>
                        <a:t>标准级别</a:t>
                      </a:r>
                      <a:endParaRPr lang="en-US" altLang="zh-CN" sz="1500" b="0" i="0" u="none" strike="noStrike" dirty="0">
                        <a:solidFill>
                          <a:schemeClr val="accent6"/>
                        </a:solidFill>
                        <a:latin typeface="微软雅黑" panose="020B0503020204020204" charset="-122"/>
                        <a:ea typeface="微软雅黑" panose="020B0503020204020204" charset="-122"/>
                      </a:endParaRPr>
                    </a:p>
                    <a:p>
                      <a:pPr marL="0" marR="0" indent="0" algn="ctr" defTabSz="914400" rtl="0" eaLnBrk="1" fontAlgn="ctr" latinLnBrk="0" hangingPunct="1">
                        <a:lnSpc>
                          <a:spcPct val="100000"/>
                        </a:lnSpc>
                        <a:spcBef>
                          <a:spcPts val="0"/>
                        </a:spcBef>
                        <a:spcAft>
                          <a:spcPts val="0"/>
                        </a:spcAft>
                        <a:buClrTx/>
                        <a:buSzTx/>
                        <a:buFontTx/>
                        <a:buNone/>
                        <a:defRPr/>
                      </a:pPr>
                      <a:r>
                        <a:rPr lang="en-US" altLang="zh-CN" sz="1800" b="0" i="0" u="none" strike="noStrike" kern="1200" dirty="0">
                          <a:solidFill>
                            <a:srgbClr val="000000"/>
                          </a:solidFill>
                          <a:latin typeface="Times New Roman" panose="02020603050405020304" pitchFamily="18" charset="0"/>
                          <a:ea typeface="+mn-ea"/>
                          <a:cs typeface="Times New Roman" panose="02020603050405020304" pitchFamily="18" charset="0"/>
                        </a:rPr>
                        <a:t>Standard level</a:t>
                      </a:r>
                      <a:endParaRPr lang="zh-CN" altLang="en-US" sz="1800" b="0" i="0" u="none" strike="noStrike" kern="1200" dirty="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50765">
                <a:tc rowSpan="3">
                  <a:txBody>
                    <a:bodyPr/>
                    <a:lstStyle/>
                    <a:p>
                      <a:pPr algn="ctr" fontAlgn="ctr"/>
                      <a:r>
                        <a:rPr lang="en-US" altLang="zh-CN" sz="1500" b="0" i="0" u="none" strike="noStrike">
                          <a:solidFill>
                            <a:srgbClr val="000000"/>
                          </a:solidFill>
                          <a:latin typeface="宋体" panose="02010600030101010101" pitchFamily="2" charset="-122"/>
                        </a:rPr>
                        <a:t>2.2</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zh-CN" altLang="en-US" sz="1500" b="0" i="0" u="none" strike="noStrike">
                          <a:solidFill>
                            <a:schemeClr val="accent6"/>
                          </a:solidFill>
                          <a:latin typeface="宋体" panose="02010600030101010101" pitchFamily="2" charset="-122"/>
                        </a:rPr>
                        <a:t>粮仓建设</a:t>
                      </a:r>
                      <a:endParaRPr lang="en-US" altLang="zh-CN" sz="1500" b="0" i="0" u="none" strike="noStrike">
                        <a:solidFill>
                          <a:schemeClr val="accent6"/>
                        </a:solidFill>
                        <a:latin typeface="宋体" panose="02010600030101010101" pitchFamily="2" charset="-122"/>
                      </a:endParaRPr>
                    </a:p>
                    <a:p>
                      <a:pPr marL="0" algn="ctr" defTabSz="914400" rtl="0" eaLnBrk="1" fontAlgn="ctr" latinLnBrk="0" hangingPunct="1"/>
                      <a:r>
                        <a:rPr lang="en-US" altLang="zh-CN" sz="1800" b="0" i="0" u="none" strike="noStrike" kern="1200">
                          <a:solidFill>
                            <a:srgbClr val="000000"/>
                          </a:solidFill>
                          <a:latin typeface="Times New Roman" panose="02020603050405020304" pitchFamily="18" charset="0"/>
                          <a:ea typeface="+mn-ea"/>
                          <a:cs typeface="Times New Roman" panose="02020603050405020304" pitchFamily="18" charset="0"/>
                        </a:rPr>
                        <a:t>Grain Storage Construction </a:t>
                      </a:r>
                      <a:endParaRPr lang="zh-CN" altLang="en-US" sz="1800" b="0" i="0" u="none" strike="noStrike" kern="120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500" b="0" i="0" u="none" strike="noStrike">
                          <a:solidFill>
                            <a:srgbClr val="000000"/>
                          </a:solidFill>
                          <a:latin typeface="宋体" panose="02010600030101010101" pitchFamily="2" charset="-122"/>
                        </a:rPr>
                        <a:t>LS/T 8012-2023</a:t>
                      </a:r>
                      <a:endParaRPr lang="zh-CN" altLang="en-US" sz="1500" b="0" i="0" u="none" strike="noStrike">
                        <a:solidFill>
                          <a:srgbClr val="000000"/>
                        </a:solidFill>
                        <a:latin typeface="宋体" panose="02010600030101010101" pitchFamily="2" charset="-122"/>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500" b="0" i="0" u="none" strike="noStrike" dirty="0">
                          <a:solidFill>
                            <a:schemeClr val="accent6"/>
                          </a:solidFill>
                          <a:latin typeface="宋体" panose="02010600030101010101" pitchFamily="2" charset="-122"/>
                        </a:rPr>
                        <a:t>气膜钢筋混凝土圆顶仓设计规范</a:t>
                      </a:r>
                      <a:endParaRPr lang="en-US" altLang="zh-CN" sz="1500" b="0" i="0" u="none" strike="noStrike" dirty="0">
                        <a:solidFill>
                          <a:schemeClr val="accent6"/>
                        </a:solidFill>
                        <a:latin typeface="宋体" panose="02010600030101010101" pitchFamily="2" charset="-122"/>
                      </a:endParaRPr>
                    </a:p>
                    <a:p>
                      <a:pPr algn="ctr" fontAlgn="ctr"/>
                      <a:r>
                        <a:rPr lang="en-US" altLang="zh-CN" sz="1500" b="0" i="0" u="none" strike="noStrike" dirty="0">
                          <a:solidFill>
                            <a:srgbClr val="000000"/>
                          </a:solidFill>
                          <a:latin typeface="宋体" panose="02010600030101010101" pitchFamily="2" charset="-122"/>
                        </a:rPr>
                        <a:t> </a:t>
                      </a:r>
                      <a:r>
                        <a:rPr lang="en-US" altLang="zh-CN" sz="1800" b="0" i="0" u="none" strike="noStrike" kern="1200" dirty="0">
                          <a:solidFill>
                            <a:srgbClr val="000000"/>
                          </a:solidFill>
                          <a:latin typeface="Times New Roman" panose="02020603050405020304" pitchFamily="18" charset="0"/>
                          <a:ea typeface="+mn-ea"/>
                          <a:cs typeface="Times New Roman" panose="02020603050405020304" pitchFamily="18" charset="0"/>
                        </a:rPr>
                        <a:t>Code for design of </a:t>
                      </a:r>
                      <a:r>
                        <a:rPr lang="en-GB" altLang="zh-CN" sz="1800" b="0" i="0" u="none" strike="noStrike" kern="1200" dirty="0">
                          <a:solidFill>
                            <a:srgbClr val="000000"/>
                          </a:solidFill>
                          <a:latin typeface="Times New Roman" panose="02020603050405020304" pitchFamily="18" charset="0"/>
                          <a:ea typeface="+mn-ea"/>
                          <a:cs typeface="Times New Roman" panose="02020603050405020304" pitchFamily="18" charset="0"/>
                        </a:rPr>
                        <a:t>air membrane reinforced concrete dome silo</a:t>
                      </a:r>
                      <a:endParaRPr lang="zh-CN" altLang="en-US" sz="1800" b="0" i="0" u="none" strike="noStrike" kern="1200" dirty="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500" b="0" i="0" u="none" strike="noStrike" dirty="0">
                          <a:solidFill>
                            <a:schemeClr val="accent6"/>
                          </a:solidFill>
                          <a:latin typeface="宋体" panose="02010600030101010101" pitchFamily="2" charset="-122"/>
                        </a:rPr>
                        <a:t>行业标准</a:t>
                      </a:r>
                      <a:endParaRPr lang="en-US" altLang="zh-CN" sz="1500" b="0" i="0" u="none" strike="noStrike" dirty="0">
                        <a:solidFill>
                          <a:schemeClr val="accent6"/>
                        </a:solidFill>
                        <a:latin typeface="宋体" panose="02010600030101010101" pitchFamily="2" charset="-122"/>
                      </a:endParaRPr>
                    </a:p>
                    <a:p>
                      <a:pPr algn="ctr" fontAlgn="ctr"/>
                      <a:r>
                        <a:rPr lang="en-US" altLang="zh-CN" sz="1800" b="0" i="0" u="none" strike="noStrike" dirty="0">
                          <a:solidFill>
                            <a:srgbClr val="000000"/>
                          </a:solidFill>
                          <a:latin typeface="Times New Roman" panose="02020603050405020304" pitchFamily="18" charset="0"/>
                          <a:cs typeface="Times New Roman" panose="02020603050405020304" pitchFamily="18" charset="0"/>
                        </a:rPr>
                        <a:t>industry standards</a:t>
                      </a:r>
                      <a:endParaRPr lang="zh-CN" altLang="en-US" sz="1800" b="0" i="0" u="none" strike="noStrike" dirty="0">
                        <a:solidFill>
                          <a:srgbClr val="000000"/>
                        </a:solidFill>
                        <a:latin typeface="Times New Roman" panose="02020603050405020304" pitchFamily="18" charset="0"/>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66570">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500" b="0" i="0" u="none" strike="noStrike">
                          <a:solidFill>
                            <a:srgbClr val="000000"/>
                          </a:solidFill>
                          <a:latin typeface="宋体" panose="02010600030101010101" pitchFamily="2" charset="-122"/>
                        </a:rPr>
                        <a:t>LS/T 8013-2023</a:t>
                      </a:r>
                      <a:endParaRPr lang="zh-CN" altLang="en-US" sz="1500" b="0" i="0" u="none" strike="noStrike">
                        <a:solidFill>
                          <a:srgbClr val="000000"/>
                        </a:solidFill>
                        <a:latin typeface="宋体" panose="02010600030101010101" pitchFamily="2" charset="-122"/>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500" b="0" i="0" u="none" strike="noStrike" dirty="0">
                          <a:solidFill>
                            <a:schemeClr val="accent6"/>
                          </a:solidFill>
                          <a:latin typeface="宋体" panose="02010600030101010101" pitchFamily="2" charset="-122"/>
                        </a:rPr>
                        <a:t>气膜钢筋混凝土圆顶仓工程施工与验收规范</a:t>
                      </a:r>
                      <a:endParaRPr lang="en-US" altLang="zh-CN" sz="1500" b="0" i="0" u="none" strike="noStrike" dirty="0">
                        <a:solidFill>
                          <a:schemeClr val="accent6"/>
                        </a:solidFill>
                        <a:latin typeface="宋体" panose="02010600030101010101" pitchFamily="2" charset="-122"/>
                      </a:endParaRPr>
                    </a:p>
                    <a:p>
                      <a:pPr marL="0" algn="ctr" defTabSz="914400" rtl="0" eaLnBrk="1" fontAlgn="ctr" latinLnBrk="0" hangingPunct="1"/>
                      <a:r>
                        <a:rPr lang="en-US" altLang="zh-CN" sz="1800" b="0" i="0" u="none" strike="noStrike" kern="1200" dirty="0">
                          <a:solidFill>
                            <a:srgbClr val="000000"/>
                          </a:solidFill>
                          <a:latin typeface="Times New Roman" panose="02020603050405020304" pitchFamily="18" charset="0"/>
                          <a:ea typeface="+mn-ea"/>
                          <a:cs typeface="Times New Roman" panose="02020603050405020304" pitchFamily="18" charset="0"/>
                        </a:rPr>
                        <a:t>Code for construction and inspection of </a:t>
                      </a:r>
                      <a:r>
                        <a:rPr lang="en-GB" altLang="zh-CN" sz="1800" b="0" i="0" u="none" strike="noStrike" kern="1200" dirty="0">
                          <a:solidFill>
                            <a:srgbClr val="000000"/>
                          </a:solidFill>
                          <a:latin typeface="Times New Roman" panose="02020603050405020304" pitchFamily="18" charset="0"/>
                          <a:ea typeface="+mn-ea"/>
                          <a:cs typeface="Times New Roman" panose="02020603050405020304" pitchFamily="18" charset="0"/>
                        </a:rPr>
                        <a:t>air membrane reinforced concrete dome silo</a:t>
                      </a:r>
                      <a:r>
                        <a:rPr lang="en-US" altLang="zh-CN" sz="1800" b="0" i="0" u="none" strike="noStrike" kern="1200" dirty="0">
                          <a:solidFill>
                            <a:srgbClr val="000000"/>
                          </a:solidFill>
                          <a:latin typeface="Times New Roman" panose="02020603050405020304" pitchFamily="18" charset="0"/>
                          <a:ea typeface="+mn-ea"/>
                          <a:cs typeface="Times New Roman" panose="02020603050405020304" pitchFamily="18" charset="0"/>
                        </a:rPr>
                        <a:t> </a:t>
                      </a:r>
                      <a:endParaRPr lang="zh-CN" altLang="en-US" sz="1800" b="0" i="0" u="none" strike="noStrike" kern="1200" dirty="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500" b="0" i="0" u="none" strike="noStrike" dirty="0">
                          <a:solidFill>
                            <a:schemeClr val="accent6"/>
                          </a:solidFill>
                          <a:latin typeface="宋体" panose="02010600030101010101" pitchFamily="2" charset="-122"/>
                        </a:rPr>
                        <a:t>行业标准</a:t>
                      </a:r>
                      <a:endParaRPr lang="en-US" altLang="zh-CN" sz="1500" b="0" i="0" u="none" strike="noStrike" dirty="0">
                        <a:solidFill>
                          <a:schemeClr val="accent6"/>
                        </a:solidFill>
                        <a:latin typeface="宋体" panose="02010600030101010101" pitchFamily="2" charset="-122"/>
                      </a:endParaRPr>
                    </a:p>
                    <a:p>
                      <a:pPr algn="ctr" fontAlgn="ctr"/>
                      <a:r>
                        <a:rPr lang="en-US" altLang="zh-CN" sz="1800" b="0" i="0" u="none" strike="noStrike" dirty="0">
                          <a:solidFill>
                            <a:srgbClr val="000000"/>
                          </a:solidFill>
                          <a:latin typeface="Times New Roman" panose="02020603050405020304" pitchFamily="18" charset="0"/>
                          <a:cs typeface="Times New Roman" panose="02020603050405020304" pitchFamily="18" charset="0"/>
                        </a:rPr>
                        <a:t>industry standards</a:t>
                      </a:r>
                      <a:endParaRPr lang="zh-CN" altLang="en-US" sz="1800" b="0" i="0" u="none" strike="noStrike" dirty="0">
                        <a:solidFill>
                          <a:srgbClr val="000000"/>
                        </a:solidFill>
                        <a:latin typeface="Times New Roman" panose="02020603050405020304" pitchFamily="18" charset="0"/>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29926">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en-US" sz="1500" b="0" i="0" u="none" strike="noStrike" kern="1200">
                          <a:solidFill>
                            <a:srgbClr val="000000"/>
                          </a:solidFill>
                          <a:latin typeface="宋体" panose="02010600030101010101" pitchFamily="2" charset="-122"/>
                          <a:ea typeface="+mn-ea"/>
                          <a:cs typeface="+mn-cs"/>
                        </a:rPr>
                        <a:t>LS/T 8014-2023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500" b="0" i="0" u="none" strike="noStrike" dirty="0">
                          <a:solidFill>
                            <a:schemeClr val="accent6"/>
                          </a:solidFill>
                          <a:latin typeface="宋体" panose="02010600030101010101" pitchFamily="2" charset="-122"/>
                        </a:rPr>
                        <a:t>高标准粮仓建设标准</a:t>
                      </a:r>
                      <a:endParaRPr lang="en-US" altLang="zh-CN" sz="1500" b="0" i="0" u="none" strike="noStrike" dirty="0">
                        <a:solidFill>
                          <a:schemeClr val="accent6"/>
                        </a:solidFill>
                        <a:latin typeface="宋体" panose="02010600030101010101" pitchFamily="2" charset="-122"/>
                      </a:endParaRPr>
                    </a:p>
                    <a:p>
                      <a:pPr marL="0" algn="ctr" defTabSz="914400" rtl="0" eaLnBrk="1" fontAlgn="ctr" latinLnBrk="0" hangingPunct="1"/>
                      <a:r>
                        <a:rPr lang="en-US" altLang="zh-CN" sz="1800" b="0" i="0" u="none" strike="noStrike" kern="1200" dirty="0">
                          <a:solidFill>
                            <a:srgbClr val="000000"/>
                          </a:solidFill>
                          <a:latin typeface="Times New Roman" panose="02020603050405020304" pitchFamily="18" charset="0"/>
                          <a:ea typeface="+mn-ea"/>
                          <a:cs typeface="Times New Roman" panose="02020603050405020304" pitchFamily="18" charset="0"/>
                        </a:rPr>
                        <a:t>Construction standard for high-standard granary </a:t>
                      </a:r>
                      <a:endParaRPr lang="zh-CN" altLang="en-US" sz="1800" b="0" i="0" u="none" strike="noStrike" kern="1200" dirty="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500" b="0" i="0" u="none" strike="noStrike" dirty="0">
                          <a:solidFill>
                            <a:schemeClr val="accent6"/>
                          </a:solidFill>
                          <a:latin typeface="宋体" panose="02010600030101010101" pitchFamily="2" charset="-122"/>
                        </a:rPr>
                        <a:t>行业标准</a:t>
                      </a:r>
                      <a:endParaRPr lang="en-US" altLang="zh-CN" sz="1500" b="0" i="0" u="none" strike="noStrike" dirty="0">
                        <a:solidFill>
                          <a:schemeClr val="accent6"/>
                        </a:solidFill>
                        <a:latin typeface="宋体" panose="02010600030101010101" pitchFamily="2" charset="-122"/>
                      </a:endParaRPr>
                    </a:p>
                    <a:p>
                      <a:pPr algn="ctr" fontAlgn="ctr"/>
                      <a:r>
                        <a:rPr lang="en-US" altLang="zh-CN" sz="1800" b="0" i="0" u="none" strike="noStrike" dirty="0">
                          <a:solidFill>
                            <a:srgbClr val="000000"/>
                          </a:solidFill>
                          <a:latin typeface="Times New Roman" panose="02020603050405020304" pitchFamily="18" charset="0"/>
                          <a:cs typeface="Times New Roman" panose="02020603050405020304" pitchFamily="18" charset="0"/>
                        </a:rPr>
                        <a:t>industry standards</a:t>
                      </a:r>
                      <a:endParaRPr lang="zh-CN" altLang="en-US" sz="1800" b="0" i="0" u="none" strike="noStrike" dirty="0">
                        <a:solidFill>
                          <a:srgbClr val="000000"/>
                        </a:solidFill>
                        <a:latin typeface="Times New Roman" panose="02020603050405020304" pitchFamily="18" charset="0"/>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TextBox 4"/>
          <p:cNvSpPr txBox="1"/>
          <p:nvPr/>
        </p:nvSpPr>
        <p:spPr>
          <a:xfrm>
            <a:off x="1889676" y="1420098"/>
            <a:ext cx="8832500" cy="677106"/>
          </a:xfrm>
          <a:prstGeom prst="rect">
            <a:avLst/>
          </a:prstGeom>
          <a:noFill/>
        </p:spPr>
        <p:txBody>
          <a:bodyPr wrap="square" lIns="91438" tIns="45719" rIns="91438" bIns="45719" rtlCol="0">
            <a:spAutoFit/>
          </a:bodyPr>
          <a:lstStyle/>
          <a:p>
            <a:pPr algn="ctr"/>
            <a:r>
              <a:rPr lang="zh-CN" altLang="en-US" dirty="0">
                <a:solidFill>
                  <a:schemeClr val="accent6"/>
                </a:solidFill>
              </a:rPr>
              <a:t>粮仓建设标准子体系标准明细表（部分示例）</a:t>
            </a:r>
            <a:endParaRPr lang="en-US" altLang="zh-CN" dirty="0">
              <a:solidFill>
                <a:schemeClr val="accent6"/>
              </a:solidFill>
            </a:endParaRPr>
          </a:p>
          <a:p>
            <a:pPr algn="ctr" fontAlgn="ctr"/>
            <a:r>
              <a:rPr lang="en-US" altLang="zh-CN" sz="2000" dirty="0">
                <a:solidFill>
                  <a:srgbClr val="000000"/>
                </a:solidFill>
                <a:latin typeface="Times New Roman" panose="02020603050405020304" pitchFamily="18" charset="0"/>
                <a:cs typeface="Times New Roman" panose="02020603050405020304" pitchFamily="18" charset="0"/>
              </a:rPr>
              <a:t>List of Sub-system Standards for Grain Storage Construction (Partial Examples)</a:t>
            </a:r>
            <a:endParaRPr lang="zh-CN" altLang="en-US" sz="20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graphicFrame>
        <p:nvGraphicFramePr>
          <p:cNvPr id="4" name="表格 3"/>
          <p:cNvGraphicFramePr>
            <a:graphicFrameLocks noGrp="1"/>
          </p:cNvGraphicFramePr>
          <p:nvPr>
            <p:extLst>
              <p:ext uri="{D42A27DB-BD31-4B8C-83A1-F6EECF244321}">
                <p14:modId xmlns:p14="http://schemas.microsoft.com/office/powerpoint/2010/main" val="1084423447"/>
              </p:ext>
            </p:extLst>
          </p:nvPr>
        </p:nvGraphicFramePr>
        <p:xfrm>
          <a:off x="519766" y="2374275"/>
          <a:ext cx="11186563" cy="3926040"/>
        </p:xfrm>
        <a:graphic>
          <a:graphicData uri="http://schemas.openxmlformats.org/drawingml/2006/table">
            <a:tbl>
              <a:tblPr/>
              <a:tblGrid>
                <a:gridCol w="1507905">
                  <a:extLst>
                    <a:ext uri="{9D8B030D-6E8A-4147-A177-3AD203B41FA5}">
                      <a16:colId xmlns:a16="http://schemas.microsoft.com/office/drawing/2014/main" val="20000"/>
                    </a:ext>
                  </a:extLst>
                </a:gridCol>
                <a:gridCol w="1388329">
                  <a:extLst>
                    <a:ext uri="{9D8B030D-6E8A-4147-A177-3AD203B41FA5}">
                      <a16:colId xmlns:a16="http://schemas.microsoft.com/office/drawing/2014/main" val="20001"/>
                    </a:ext>
                  </a:extLst>
                </a:gridCol>
                <a:gridCol w="2748027">
                  <a:extLst>
                    <a:ext uri="{9D8B030D-6E8A-4147-A177-3AD203B41FA5}">
                      <a16:colId xmlns:a16="http://schemas.microsoft.com/office/drawing/2014/main" val="20002"/>
                    </a:ext>
                  </a:extLst>
                </a:gridCol>
                <a:gridCol w="2933549">
                  <a:extLst>
                    <a:ext uri="{9D8B030D-6E8A-4147-A177-3AD203B41FA5}">
                      <a16:colId xmlns:a16="http://schemas.microsoft.com/office/drawing/2014/main" val="20003"/>
                    </a:ext>
                  </a:extLst>
                </a:gridCol>
                <a:gridCol w="2608753">
                  <a:extLst>
                    <a:ext uri="{9D8B030D-6E8A-4147-A177-3AD203B41FA5}">
                      <a16:colId xmlns:a16="http://schemas.microsoft.com/office/drawing/2014/main" val="20004"/>
                    </a:ext>
                  </a:extLst>
                </a:gridCol>
              </a:tblGrid>
              <a:tr h="981510">
                <a:tc>
                  <a:txBody>
                    <a:bodyPr/>
                    <a:lstStyle/>
                    <a:p>
                      <a:pPr algn="ctr" fontAlgn="ctr"/>
                      <a:r>
                        <a:rPr lang="zh-CN" altLang="en-US" sz="1500" b="0" i="0" u="none" strike="noStrike" dirty="0">
                          <a:solidFill>
                            <a:schemeClr val="accent6"/>
                          </a:solidFill>
                          <a:latin typeface="微软雅黑" panose="020B0503020204020204" charset="-122"/>
                          <a:ea typeface="微软雅黑" panose="020B0503020204020204" charset="-122"/>
                        </a:rPr>
                        <a:t>标准体系编号</a:t>
                      </a:r>
                      <a:endParaRPr lang="en-US" altLang="zh-CN" sz="1500" b="0" i="0" u="none" strike="noStrike" dirty="0">
                        <a:solidFill>
                          <a:schemeClr val="accent6"/>
                        </a:solidFill>
                        <a:latin typeface="微软雅黑" panose="020B0503020204020204" charset="-122"/>
                        <a:ea typeface="微软雅黑" panose="020B0503020204020204" charset="-122"/>
                      </a:endParaRPr>
                    </a:p>
                    <a:p>
                      <a:pPr marL="0" marR="0" indent="0" algn="ctr" defTabSz="914400" rtl="0" eaLnBrk="1" fontAlgn="ctr" latinLnBrk="0" hangingPunct="1">
                        <a:lnSpc>
                          <a:spcPct val="100000"/>
                        </a:lnSpc>
                        <a:spcBef>
                          <a:spcPts val="0"/>
                        </a:spcBef>
                        <a:spcAft>
                          <a:spcPts val="0"/>
                        </a:spcAft>
                        <a:buClrTx/>
                        <a:buSzTx/>
                        <a:buFontTx/>
                        <a:buNone/>
                        <a:defRPr/>
                      </a:pPr>
                      <a:r>
                        <a:rPr lang="en-US" altLang="zh-CN" sz="1500" b="0" i="0" u="none" strike="noStrike" dirty="0">
                          <a:solidFill>
                            <a:srgbClr val="000000"/>
                          </a:solidFill>
                          <a:latin typeface="Times New Roman" panose="02020603050405020304" pitchFamily="18" charset="0"/>
                          <a:ea typeface="微软雅黑" panose="020B0503020204020204" charset="-122"/>
                          <a:cs typeface="Times New Roman" panose="02020603050405020304" pitchFamily="18" charset="0"/>
                        </a:rPr>
                        <a:t>Standard system No.</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dirty="0">
                          <a:solidFill>
                            <a:schemeClr val="accent6"/>
                          </a:solidFill>
                          <a:latin typeface="微软雅黑" panose="020B0503020204020204" charset="-122"/>
                          <a:ea typeface="微软雅黑" panose="020B0503020204020204" charset="-122"/>
                        </a:rPr>
                        <a:t>子体系名称</a:t>
                      </a:r>
                      <a:endParaRPr lang="en-US" altLang="zh-CN" sz="1500" b="0" i="0" u="none" strike="noStrike" dirty="0">
                        <a:solidFill>
                          <a:schemeClr val="accent6"/>
                        </a:solidFill>
                        <a:latin typeface="微软雅黑" panose="020B0503020204020204" charset="-122"/>
                        <a:ea typeface="微软雅黑" panose="020B0503020204020204" charset="-122"/>
                      </a:endParaRPr>
                    </a:p>
                    <a:p>
                      <a:pPr marL="0" marR="0" indent="0" algn="ctr" defTabSz="914400" rtl="0" eaLnBrk="1" fontAlgn="ctr" latinLnBrk="0" hangingPunct="1">
                        <a:lnSpc>
                          <a:spcPct val="100000"/>
                        </a:lnSpc>
                        <a:spcBef>
                          <a:spcPts val="0"/>
                        </a:spcBef>
                        <a:spcAft>
                          <a:spcPts val="0"/>
                        </a:spcAft>
                        <a:buClrTx/>
                        <a:buSzTx/>
                        <a:buFontTx/>
                        <a:buNone/>
                        <a:defRPr/>
                      </a:pPr>
                      <a:r>
                        <a:rPr lang="en-US" altLang="zh-CN"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Sub-system Name</a:t>
                      </a:r>
                      <a:endParaRPr lang="zh-CN" altLang="en-US"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dirty="0">
                          <a:solidFill>
                            <a:schemeClr val="accent6"/>
                          </a:solidFill>
                          <a:latin typeface="微软雅黑" panose="020B0503020204020204" charset="-122"/>
                          <a:ea typeface="微软雅黑" panose="020B0503020204020204" charset="-122"/>
                        </a:rPr>
                        <a:t>标准编号</a:t>
                      </a:r>
                      <a:endParaRPr lang="en-US" altLang="zh-CN" sz="1500" b="0" i="0" u="none" strike="noStrike" dirty="0">
                        <a:solidFill>
                          <a:schemeClr val="accent6"/>
                        </a:solidFill>
                        <a:latin typeface="微软雅黑" panose="020B0503020204020204" charset="-122"/>
                        <a:ea typeface="微软雅黑" panose="020B0503020204020204" charset="-122"/>
                      </a:endParaRPr>
                    </a:p>
                    <a:p>
                      <a:pPr marL="0" marR="0" indent="0" algn="ctr" defTabSz="914400" rtl="0" eaLnBrk="1" fontAlgn="ctr" latinLnBrk="0" hangingPunct="1">
                        <a:lnSpc>
                          <a:spcPct val="100000"/>
                        </a:lnSpc>
                        <a:spcBef>
                          <a:spcPts val="0"/>
                        </a:spcBef>
                        <a:spcAft>
                          <a:spcPts val="0"/>
                        </a:spcAft>
                        <a:buClrTx/>
                        <a:buSzTx/>
                        <a:buFontTx/>
                        <a:buNone/>
                        <a:defRPr/>
                      </a:pPr>
                      <a:r>
                        <a:rPr lang="en-US" altLang="zh-CN"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Standard No.</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dirty="0">
                          <a:solidFill>
                            <a:schemeClr val="accent6"/>
                          </a:solidFill>
                          <a:latin typeface="微软雅黑" panose="020B0503020204020204" charset="-122"/>
                          <a:ea typeface="微软雅黑" panose="020B0503020204020204" charset="-122"/>
                        </a:rPr>
                        <a:t>标准名称</a:t>
                      </a:r>
                      <a:endParaRPr lang="en-US" altLang="zh-CN" sz="1500" b="0" i="0" u="none" strike="noStrike" dirty="0">
                        <a:solidFill>
                          <a:schemeClr val="accent6"/>
                        </a:solidFill>
                        <a:latin typeface="微软雅黑" panose="020B0503020204020204" charset="-122"/>
                        <a:ea typeface="微软雅黑" panose="020B0503020204020204" charset="-122"/>
                      </a:endParaRPr>
                    </a:p>
                    <a:p>
                      <a:pPr marL="0" marR="0" indent="0" algn="ctr" defTabSz="914400" rtl="0" eaLnBrk="1" fontAlgn="ctr" latinLnBrk="0" hangingPunct="1">
                        <a:lnSpc>
                          <a:spcPct val="100000"/>
                        </a:lnSpc>
                        <a:spcBef>
                          <a:spcPts val="0"/>
                        </a:spcBef>
                        <a:spcAft>
                          <a:spcPts val="0"/>
                        </a:spcAft>
                        <a:buClrTx/>
                        <a:buSzTx/>
                        <a:buFontTx/>
                        <a:buNone/>
                        <a:defRPr/>
                      </a:pPr>
                      <a:r>
                        <a:rPr lang="en-US" altLang="zh-CN"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Standard name</a:t>
                      </a:r>
                      <a:endParaRPr lang="zh-CN" altLang="en-US"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dirty="0">
                          <a:solidFill>
                            <a:schemeClr val="accent6"/>
                          </a:solidFill>
                          <a:latin typeface="微软雅黑" panose="020B0503020204020204" charset="-122"/>
                          <a:ea typeface="微软雅黑" panose="020B0503020204020204" charset="-122"/>
                        </a:rPr>
                        <a:t>标准级别</a:t>
                      </a:r>
                      <a:endParaRPr lang="en-US" altLang="zh-CN" sz="1500" b="0" i="0" u="none" strike="noStrike" dirty="0">
                        <a:solidFill>
                          <a:schemeClr val="accent6"/>
                        </a:solidFill>
                        <a:latin typeface="微软雅黑" panose="020B0503020204020204" charset="-122"/>
                        <a:ea typeface="微软雅黑" panose="020B0503020204020204" charset="-122"/>
                      </a:endParaRPr>
                    </a:p>
                    <a:p>
                      <a:pPr marL="0" marR="0" indent="0" algn="ctr" defTabSz="914400" rtl="0" eaLnBrk="1" fontAlgn="ctr" latinLnBrk="0" hangingPunct="1">
                        <a:lnSpc>
                          <a:spcPct val="100000"/>
                        </a:lnSpc>
                        <a:spcBef>
                          <a:spcPts val="0"/>
                        </a:spcBef>
                        <a:spcAft>
                          <a:spcPts val="0"/>
                        </a:spcAft>
                        <a:buClrTx/>
                        <a:buSzTx/>
                        <a:buFontTx/>
                        <a:buNone/>
                        <a:defRPr/>
                      </a:pPr>
                      <a:r>
                        <a:rPr lang="en-US" altLang="zh-CN"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Standard level</a:t>
                      </a:r>
                      <a:endParaRPr lang="zh-CN" altLang="en-US"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81510">
                <a:tc rowSpan="3">
                  <a:txBody>
                    <a:bodyPr/>
                    <a:lstStyle/>
                    <a:p>
                      <a:pPr algn="ctr" fontAlgn="ctr"/>
                      <a:r>
                        <a:rPr lang="en-US" altLang="zh-CN" sz="1500" b="0" i="0" u="none" strike="noStrike" dirty="0">
                          <a:solidFill>
                            <a:srgbClr val="000000"/>
                          </a:solidFill>
                          <a:latin typeface="宋体" panose="02010600030101010101" pitchFamily="2" charset="-122"/>
                        </a:rPr>
                        <a:t>3.2</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zh-CN" altLang="en-US" sz="1500" b="0" i="0" u="none" strike="noStrike">
                          <a:solidFill>
                            <a:schemeClr val="accent6"/>
                          </a:solidFill>
                          <a:latin typeface="宋体" panose="02010600030101010101" pitchFamily="2" charset="-122"/>
                        </a:rPr>
                        <a:t>植物油</a:t>
                      </a:r>
                      <a:endParaRPr lang="en-US" altLang="zh-CN" sz="1500" b="0" i="0" u="none" strike="noStrike">
                        <a:solidFill>
                          <a:schemeClr val="accent6"/>
                        </a:solidFill>
                        <a:latin typeface="宋体" panose="02010600030101010101" pitchFamily="2" charset="-122"/>
                      </a:endParaRPr>
                    </a:p>
                    <a:p>
                      <a:pPr marL="0" algn="ctr" defTabSz="914400" rtl="0" eaLnBrk="1" fontAlgn="ctr" latinLnBrk="0" hangingPunct="1"/>
                      <a:r>
                        <a:rPr lang="en-US" altLang="zh-CN" sz="1800" b="0" i="0" u="none" strike="noStrike" kern="1200">
                          <a:solidFill>
                            <a:srgbClr val="000000"/>
                          </a:solidFill>
                          <a:latin typeface="Times New Roman" panose="02020603050405020304" pitchFamily="18" charset="0"/>
                          <a:ea typeface="+mn-ea"/>
                          <a:cs typeface="Times New Roman" panose="02020603050405020304" pitchFamily="18" charset="0"/>
                        </a:rPr>
                        <a:t>vegetable oil</a:t>
                      </a:r>
                      <a:endParaRPr lang="zh-CN" altLang="en-US" sz="1800" b="0" i="0" u="none" strike="noStrike" kern="120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宋体" panose="02010600030101010101" pitchFamily="2" charset="-122"/>
                        </a:rPr>
                        <a:t>GB/T 1534-2017</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500" b="0" i="0" u="none" strike="noStrike">
                          <a:solidFill>
                            <a:schemeClr val="accent6"/>
                          </a:solidFill>
                          <a:latin typeface="宋体" panose="02010600030101010101" pitchFamily="2" charset="-122"/>
                        </a:rPr>
                        <a:t>花生油</a:t>
                      </a:r>
                      <a:r>
                        <a:rPr lang="zh-CN" altLang="en-US" sz="1500" b="0" i="0" u="none" strike="noStrike">
                          <a:solidFill>
                            <a:srgbClr val="000000"/>
                          </a:solidFill>
                          <a:latin typeface="宋体" panose="02010600030101010101" pitchFamily="2" charset="-122"/>
                        </a:rPr>
                        <a:t> </a:t>
                      </a:r>
                      <a:r>
                        <a:rPr lang="en-US" altLang="zh-CN" sz="1800" b="0" i="0" u="none" strike="noStrike" kern="1200">
                          <a:solidFill>
                            <a:srgbClr val="000000"/>
                          </a:solidFill>
                          <a:latin typeface="Times New Roman" panose="02020603050405020304" pitchFamily="18" charset="0"/>
                          <a:ea typeface="+mn-ea"/>
                          <a:cs typeface="Times New Roman" panose="02020603050405020304" pitchFamily="18" charset="0"/>
                        </a:rPr>
                        <a:t>Peanut oil </a:t>
                      </a:r>
                      <a:endParaRPr lang="zh-CN" altLang="en-US" sz="1800" b="0" i="0" u="none" strike="noStrike" kern="1200" dirty="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a:solidFill>
                            <a:schemeClr val="accent6"/>
                          </a:solidFill>
                          <a:latin typeface="宋体" panose="02010600030101010101" pitchFamily="2" charset="-122"/>
                        </a:rPr>
                        <a:t>国家标准</a:t>
                      </a:r>
                      <a:endParaRPr lang="en-US" altLang="zh-CN" sz="1500" b="0" i="0" u="none" strike="noStrike">
                        <a:solidFill>
                          <a:schemeClr val="accent6"/>
                        </a:solidFill>
                        <a:latin typeface="宋体" panose="02010600030101010101" pitchFamily="2" charset="-122"/>
                      </a:endParaRPr>
                    </a:p>
                    <a:p>
                      <a:pPr marL="0" algn="ctr" defTabSz="914400" rtl="0" eaLnBrk="1" fontAlgn="ctr" latinLnBrk="0" hangingPunct="1"/>
                      <a:r>
                        <a:rPr lang="en-US" altLang="zh-CN" sz="1800" b="0" i="0" u="none" strike="noStrike" kern="1200">
                          <a:solidFill>
                            <a:srgbClr val="000000"/>
                          </a:solidFill>
                          <a:latin typeface="Times New Roman" panose="02020603050405020304" pitchFamily="18" charset="0"/>
                          <a:ea typeface="+mn-ea"/>
                          <a:cs typeface="Times New Roman" panose="02020603050405020304" pitchFamily="18" charset="0"/>
                        </a:rPr>
                        <a:t>national standard</a:t>
                      </a:r>
                      <a:endParaRPr lang="zh-CN" altLang="en-US" sz="1800" b="0" i="0" u="none" strike="noStrike" kern="120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81510">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宋体" panose="02010600030101010101" pitchFamily="2" charset="-122"/>
                        </a:rPr>
                        <a:t>GB/T 1535-2017</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500" b="0" i="0" u="none" strike="noStrike" dirty="0">
                          <a:solidFill>
                            <a:schemeClr val="accent6"/>
                          </a:solidFill>
                          <a:latin typeface="宋体" panose="02010600030101010101" pitchFamily="2" charset="-122"/>
                        </a:rPr>
                        <a:t>大豆油</a:t>
                      </a:r>
                      <a:r>
                        <a:rPr lang="zh-CN" altLang="en-US" sz="1500" b="0" i="0" u="none" strike="noStrike" dirty="0">
                          <a:solidFill>
                            <a:srgbClr val="000000"/>
                          </a:solidFill>
                          <a:latin typeface="宋体" panose="02010600030101010101" pitchFamily="2" charset="-122"/>
                        </a:rPr>
                        <a:t> </a:t>
                      </a:r>
                      <a:r>
                        <a:rPr lang="en-US" altLang="zh-CN" sz="1800" b="0" i="0" u="none" strike="noStrike" kern="1200" dirty="0">
                          <a:solidFill>
                            <a:srgbClr val="000000"/>
                          </a:solidFill>
                          <a:latin typeface="Times New Roman" panose="02020603050405020304" pitchFamily="18" charset="0"/>
                          <a:ea typeface="+mn-ea"/>
                          <a:cs typeface="Times New Roman" panose="02020603050405020304" pitchFamily="18" charset="0"/>
                        </a:rPr>
                        <a:t>Soya bean oil</a:t>
                      </a:r>
                      <a:endParaRPr lang="zh-CN" altLang="en-US" sz="1800" b="0" i="0" u="none" strike="noStrike" kern="1200" dirty="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a:solidFill>
                            <a:schemeClr val="accent6"/>
                          </a:solidFill>
                          <a:latin typeface="宋体" panose="02010600030101010101" pitchFamily="2" charset="-122"/>
                        </a:rPr>
                        <a:t>国家标准</a:t>
                      </a:r>
                      <a:endParaRPr lang="en-US" altLang="zh-CN" sz="1500" b="0" i="0" u="none" strike="noStrike">
                        <a:solidFill>
                          <a:schemeClr val="accent6"/>
                        </a:solidFill>
                        <a:latin typeface="宋体" panose="02010600030101010101" pitchFamily="2" charset="-122"/>
                      </a:endParaRPr>
                    </a:p>
                    <a:p>
                      <a:pPr marL="0" algn="ctr" defTabSz="914400" rtl="0" eaLnBrk="1" fontAlgn="ctr" latinLnBrk="0" hangingPunct="1"/>
                      <a:r>
                        <a:rPr lang="en-US" altLang="zh-CN" sz="1800" b="0" i="0" u="none" strike="noStrike" kern="1200">
                          <a:solidFill>
                            <a:srgbClr val="000000"/>
                          </a:solidFill>
                          <a:latin typeface="Times New Roman" panose="02020603050405020304" pitchFamily="18" charset="0"/>
                          <a:ea typeface="+mn-ea"/>
                          <a:cs typeface="Times New Roman" panose="02020603050405020304" pitchFamily="18" charset="0"/>
                        </a:rPr>
                        <a:t>national standard</a:t>
                      </a:r>
                      <a:endParaRPr lang="zh-CN" altLang="en-US" sz="1800" b="0" i="0" u="none" strike="noStrike" kern="120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81510">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宋体" panose="02010600030101010101" pitchFamily="2" charset="-122"/>
                        </a:rPr>
                        <a:t>GB/T 1536-2021</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500" b="0" i="0" u="none" strike="noStrike">
                          <a:solidFill>
                            <a:schemeClr val="accent6"/>
                          </a:solidFill>
                          <a:latin typeface="宋体" panose="02010600030101010101" pitchFamily="2" charset="-122"/>
                        </a:rPr>
                        <a:t>菜籽油 </a:t>
                      </a:r>
                      <a:r>
                        <a:rPr lang="en-US" altLang="zh-CN" sz="1800" b="0" i="0" u="none" strike="noStrike" kern="1200">
                          <a:solidFill>
                            <a:srgbClr val="000000"/>
                          </a:solidFill>
                          <a:latin typeface="Times New Roman" panose="02020603050405020304" pitchFamily="18" charset="0"/>
                          <a:ea typeface="+mn-ea"/>
                          <a:cs typeface="Times New Roman" panose="02020603050405020304" pitchFamily="18" charset="0"/>
                        </a:rPr>
                        <a:t>Rapeseed oil</a:t>
                      </a:r>
                      <a:endParaRPr lang="zh-CN" altLang="en-US" sz="1800" b="0" i="0" u="none" strike="noStrike" kern="120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dirty="0">
                          <a:solidFill>
                            <a:schemeClr val="accent6"/>
                          </a:solidFill>
                          <a:latin typeface="宋体" panose="02010600030101010101" pitchFamily="2" charset="-122"/>
                        </a:rPr>
                        <a:t>国家标准</a:t>
                      </a:r>
                      <a:endParaRPr lang="en-US" altLang="zh-CN" sz="1500" b="0" i="0" u="none" strike="noStrike" dirty="0">
                        <a:solidFill>
                          <a:schemeClr val="accent6"/>
                        </a:solidFill>
                        <a:latin typeface="宋体" panose="02010600030101010101" pitchFamily="2" charset="-122"/>
                      </a:endParaRPr>
                    </a:p>
                    <a:p>
                      <a:pPr marL="0" algn="ctr" defTabSz="914400" rtl="0" eaLnBrk="1" fontAlgn="ctr" latinLnBrk="0" hangingPunct="1"/>
                      <a:r>
                        <a:rPr lang="en-US" altLang="zh-CN" sz="1800" b="0" i="0" u="none" strike="noStrike" kern="1200" dirty="0">
                          <a:solidFill>
                            <a:srgbClr val="000000"/>
                          </a:solidFill>
                          <a:latin typeface="Times New Roman" panose="02020603050405020304" pitchFamily="18" charset="0"/>
                          <a:ea typeface="+mn-ea"/>
                          <a:cs typeface="Times New Roman" panose="02020603050405020304" pitchFamily="18" charset="0"/>
                        </a:rPr>
                        <a:t>national standard</a:t>
                      </a:r>
                      <a:endParaRPr lang="zh-CN" altLang="en-US" sz="1800" b="0" i="0" u="none" strike="noStrike" kern="1200" dirty="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TextBox 4"/>
          <p:cNvSpPr txBox="1"/>
          <p:nvPr/>
        </p:nvSpPr>
        <p:spPr>
          <a:xfrm>
            <a:off x="2804654" y="1349760"/>
            <a:ext cx="7203504" cy="677106"/>
          </a:xfrm>
          <a:prstGeom prst="rect">
            <a:avLst/>
          </a:prstGeom>
          <a:noFill/>
        </p:spPr>
        <p:txBody>
          <a:bodyPr wrap="square" lIns="91438" tIns="45719" rIns="91438" bIns="45719" rtlCol="0">
            <a:spAutoFit/>
          </a:bodyPr>
          <a:lstStyle/>
          <a:p>
            <a:pPr algn="ctr"/>
            <a:r>
              <a:rPr lang="zh-CN" altLang="en-US" dirty="0">
                <a:solidFill>
                  <a:schemeClr val="accent6"/>
                </a:solidFill>
              </a:rPr>
              <a:t>植物油标准子体系标准明细表（部分示例）</a:t>
            </a:r>
            <a:endParaRPr lang="en-US" altLang="zh-CN" dirty="0">
              <a:solidFill>
                <a:schemeClr val="accent6"/>
              </a:solidFill>
            </a:endParaRPr>
          </a:p>
          <a:p>
            <a:pPr algn="ctr"/>
            <a:r>
              <a:rPr lang="en-US" altLang="zh-CN" sz="2000" dirty="0">
                <a:latin typeface="Times New Roman" panose="02020603050405020304" pitchFamily="18" charset="0"/>
                <a:cs typeface="Times New Roman" panose="02020603050405020304" pitchFamily="18" charset="0"/>
              </a:rPr>
              <a:t>L</a:t>
            </a:r>
            <a:r>
              <a:rPr lang="en-US" altLang="zh-CN" sz="2000" dirty="0">
                <a:solidFill>
                  <a:srgbClr val="000000"/>
                </a:solidFill>
                <a:latin typeface="Times New Roman" panose="02020603050405020304" pitchFamily="18" charset="0"/>
                <a:cs typeface="Times New Roman" panose="02020603050405020304" pitchFamily="18" charset="0"/>
              </a:rPr>
              <a:t>ist of Standard Sub-systems for Vegetable Oil (Partial Examples</a:t>
            </a:r>
            <a:r>
              <a:rPr lang="en-US" altLang="zh-CN"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graphicFrame>
        <p:nvGraphicFramePr>
          <p:cNvPr id="4" name="表格 3"/>
          <p:cNvGraphicFramePr>
            <a:graphicFrameLocks noGrp="1"/>
          </p:cNvGraphicFramePr>
          <p:nvPr>
            <p:extLst>
              <p:ext uri="{D42A27DB-BD31-4B8C-83A1-F6EECF244321}">
                <p14:modId xmlns:p14="http://schemas.microsoft.com/office/powerpoint/2010/main" val="3518463625"/>
              </p:ext>
            </p:extLst>
          </p:nvPr>
        </p:nvGraphicFramePr>
        <p:xfrm>
          <a:off x="541362" y="2173107"/>
          <a:ext cx="11256307" cy="4167202"/>
        </p:xfrm>
        <a:graphic>
          <a:graphicData uri="http://schemas.openxmlformats.org/drawingml/2006/table">
            <a:tbl>
              <a:tblPr/>
              <a:tblGrid>
                <a:gridCol w="1525182">
                  <a:extLst>
                    <a:ext uri="{9D8B030D-6E8A-4147-A177-3AD203B41FA5}">
                      <a16:colId xmlns:a16="http://schemas.microsoft.com/office/drawing/2014/main" val="20000"/>
                    </a:ext>
                  </a:extLst>
                </a:gridCol>
                <a:gridCol w="1389109">
                  <a:extLst>
                    <a:ext uri="{9D8B030D-6E8A-4147-A177-3AD203B41FA5}">
                      <a16:colId xmlns:a16="http://schemas.microsoft.com/office/drawing/2014/main" val="20001"/>
                    </a:ext>
                  </a:extLst>
                </a:gridCol>
                <a:gridCol w="2765159">
                  <a:extLst>
                    <a:ext uri="{9D8B030D-6E8A-4147-A177-3AD203B41FA5}">
                      <a16:colId xmlns:a16="http://schemas.microsoft.com/office/drawing/2014/main" val="20002"/>
                    </a:ext>
                  </a:extLst>
                </a:gridCol>
                <a:gridCol w="3406865">
                  <a:extLst>
                    <a:ext uri="{9D8B030D-6E8A-4147-A177-3AD203B41FA5}">
                      <a16:colId xmlns:a16="http://schemas.microsoft.com/office/drawing/2014/main" val="20003"/>
                    </a:ext>
                  </a:extLst>
                </a:gridCol>
                <a:gridCol w="2169992">
                  <a:extLst>
                    <a:ext uri="{9D8B030D-6E8A-4147-A177-3AD203B41FA5}">
                      <a16:colId xmlns:a16="http://schemas.microsoft.com/office/drawing/2014/main" val="20004"/>
                    </a:ext>
                  </a:extLst>
                </a:gridCol>
              </a:tblGrid>
              <a:tr h="792134">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500" b="0" i="0" u="none" strike="noStrike" kern="1200" dirty="0">
                          <a:solidFill>
                            <a:schemeClr val="accent6"/>
                          </a:solidFill>
                          <a:latin typeface="微软雅黑" panose="020B0503020204020204" charset="-122"/>
                          <a:ea typeface="微软雅黑" panose="020B0503020204020204" charset="-122"/>
                          <a:cs typeface="+mn-cs"/>
                        </a:rPr>
                        <a:t>标准体系编号</a:t>
                      </a:r>
                      <a:endParaRPr lang="en-US" altLang="zh-CN" sz="1500" b="0" i="0" u="none" strike="noStrike" kern="1200" dirty="0">
                        <a:solidFill>
                          <a:schemeClr val="accent6"/>
                        </a:solidFill>
                        <a:latin typeface="微软雅黑" panose="020B0503020204020204" charset="-122"/>
                        <a:ea typeface="微软雅黑" panose="020B0503020204020204" charset="-122"/>
                        <a:cs typeface="+mn-cs"/>
                      </a:endParaRPr>
                    </a:p>
                    <a:p>
                      <a:pPr marL="0" marR="0" indent="0" algn="ctr" defTabSz="914400" rtl="0" eaLnBrk="1" fontAlgn="ctr" latinLnBrk="0" hangingPunct="1">
                        <a:lnSpc>
                          <a:spcPct val="100000"/>
                        </a:lnSpc>
                        <a:spcBef>
                          <a:spcPts val="0"/>
                        </a:spcBef>
                        <a:spcAft>
                          <a:spcPts val="0"/>
                        </a:spcAft>
                        <a:buClrTx/>
                        <a:buSzTx/>
                        <a:buFontTx/>
                        <a:buNone/>
                        <a:defRPr/>
                      </a:pPr>
                      <a:r>
                        <a:rPr lang="en-US" altLang="zh-CN"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Standard system No.</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500" b="0" i="0" u="none" strike="noStrike" kern="1200" dirty="0">
                          <a:solidFill>
                            <a:schemeClr val="accent6"/>
                          </a:solidFill>
                          <a:latin typeface="微软雅黑" panose="020B0503020204020204" charset="-122"/>
                          <a:ea typeface="微软雅黑" panose="020B0503020204020204" charset="-122"/>
                          <a:cs typeface="+mn-cs"/>
                        </a:rPr>
                        <a:t>子体系名称</a:t>
                      </a:r>
                      <a:endParaRPr lang="en-US" altLang="zh-CN" sz="1500" b="0" i="0" u="none" strike="noStrike" kern="1200" dirty="0">
                        <a:solidFill>
                          <a:schemeClr val="accent6"/>
                        </a:solidFill>
                        <a:latin typeface="微软雅黑" panose="020B0503020204020204" charset="-122"/>
                        <a:ea typeface="微软雅黑" panose="020B0503020204020204" charset="-122"/>
                        <a:cs typeface="+mn-cs"/>
                      </a:endParaRPr>
                    </a:p>
                    <a:p>
                      <a:pPr marL="0" marR="0" indent="0" algn="ctr" defTabSz="914400" rtl="0" eaLnBrk="1" fontAlgn="ctr" latinLnBrk="0" hangingPunct="1">
                        <a:lnSpc>
                          <a:spcPct val="100000"/>
                        </a:lnSpc>
                        <a:spcBef>
                          <a:spcPts val="0"/>
                        </a:spcBef>
                        <a:spcAft>
                          <a:spcPts val="0"/>
                        </a:spcAft>
                        <a:buClrTx/>
                        <a:buSzTx/>
                        <a:buFontTx/>
                        <a:buNone/>
                        <a:defRPr/>
                      </a:pPr>
                      <a:r>
                        <a:rPr lang="en-US" altLang="zh-CN"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Sub-system Name</a:t>
                      </a:r>
                      <a:endParaRPr lang="zh-CN" altLang="en-US"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dirty="0">
                          <a:solidFill>
                            <a:schemeClr val="accent6"/>
                          </a:solidFill>
                          <a:latin typeface="微软雅黑" panose="020B0503020204020204" charset="-122"/>
                          <a:ea typeface="微软雅黑" panose="020B0503020204020204" charset="-122"/>
                        </a:rPr>
                        <a:t>标准编号</a:t>
                      </a:r>
                      <a:endParaRPr lang="en-US" altLang="zh-CN" sz="1500" b="0" i="0" u="none" strike="noStrike" dirty="0">
                        <a:solidFill>
                          <a:schemeClr val="accent6"/>
                        </a:solidFill>
                        <a:latin typeface="微软雅黑" panose="020B0503020204020204" charset="-122"/>
                        <a:ea typeface="微软雅黑" panose="020B0503020204020204" charset="-122"/>
                      </a:endParaRPr>
                    </a:p>
                    <a:p>
                      <a:pPr marL="0" marR="0" indent="0" algn="ctr" defTabSz="914400" rtl="0" eaLnBrk="1" fontAlgn="ctr" latinLnBrk="0" hangingPunct="1">
                        <a:lnSpc>
                          <a:spcPct val="100000"/>
                        </a:lnSpc>
                        <a:spcBef>
                          <a:spcPts val="0"/>
                        </a:spcBef>
                        <a:spcAft>
                          <a:spcPts val="0"/>
                        </a:spcAft>
                        <a:buClrTx/>
                        <a:buSzTx/>
                        <a:buFontTx/>
                        <a:buNone/>
                        <a:defRPr/>
                      </a:pPr>
                      <a:r>
                        <a:rPr lang="en-US" altLang="zh-CN"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Standard No.</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dirty="0">
                          <a:solidFill>
                            <a:schemeClr val="accent6"/>
                          </a:solidFill>
                          <a:latin typeface="微软雅黑" panose="020B0503020204020204" charset="-122"/>
                          <a:ea typeface="微软雅黑" panose="020B0503020204020204" charset="-122"/>
                        </a:rPr>
                        <a:t>标准名称</a:t>
                      </a:r>
                      <a:endParaRPr lang="en-US" altLang="zh-CN" sz="1500" b="0" i="0" u="none" strike="noStrike" dirty="0">
                        <a:solidFill>
                          <a:schemeClr val="accent6"/>
                        </a:solidFill>
                        <a:latin typeface="微软雅黑" panose="020B0503020204020204" charset="-122"/>
                        <a:ea typeface="微软雅黑" panose="020B0503020204020204" charset="-122"/>
                      </a:endParaRPr>
                    </a:p>
                    <a:p>
                      <a:pPr marL="0" marR="0" indent="0" algn="ctr" defTabSz="914400" rtl="0" eaLnBrk="1" fontAlgn="ctr" latinLnBrk="0" hangingPunct="1">
                        <a:lnSpc>
                          <a:spcPct val="100000"/>
                        </a:lnSpc>
                        <a:spcBef>
                          <a:spcPts val="0"/>
                        </a:spcBef>
                        <a:spcAft>
                          <a:spcPts val="0"/>
                        </a:spcAft>
                        <a:buClrTx/>
                        <a:buSzTx/>
                        <a:buFontTx/>
                        <a:buNone/>
                        <a:defRPr/>
                      </a:pPr>
                      <a:r>
                        <a:rPr lang="en-US" altLang="zh-CN"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Standard name</a:t>
                      </a:r>
                      <a:endParaRPr lang="zh-CN" altLang="en-US"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dirty="0">
                          <a:solidFill>
                            <a:schemeClr val="accent6"/>
                          </a:solidFill>
                          <a:latin typeface="微软雅黑" panose="020B0503020204020204" charset="-122"/>
                          <a:ea typeface="微软雅黑" panose="020B0503020204020204" charset="-122"/>
                        </a:rPr>
                        <a:t>标准级别</a:t>
                      </a:r>
                      <a:endParaRPr lang="en-US" altLang="zh-CN" sz="1500" b="0" i="0" u="none" strike="noStrike" dirty="0">
                        <a:solidFill>
                          <a:schemeClr val="accent6"/>
                        </a:solidFill>
                        <a:latin typeface="微软雅黑" panose="020B0503020204020204" charset="-122"/>
                        <a:ea typeface="微软雅黑" panose="020B0503020204020204" charset="-122"/>
                      </a:endParaRPr>
                    </a:p>
                    <a:p>
                      <a:pPr marL="0" marR="0" indent="0" algn="ctr" defTabSz="914400" rtl="0" eaLnBrk="1" fontAlgn="ctr" latinLnBrk="0" hangingPunct="1">
                        <a:lnSpc>
                          <a:spcPct val="100000"/>
                        </a:lnSpc>
                        <a:spcBef>
                          <a:spcPts val="0"/>
                        </a:spcBef>
                        <a:spcAft>
                          <a:spcPts val="0"/>
                        </a:spcAft>
                        <a:buClrTx/>
                        <a:buSzTx/>
                        <a:buFontTx/>
                        <a:buNone/>
                        <a:defRPr/>
                      </a:pPr>
                      <a:r>
                        <a:rPr lang="en-US" altLang="zh-CN"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Standard level</a:t>
                      </a:r>
                      <a:endParaRPr lang="zh-CN" altLang="en-US"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92134">
                <a:tc rowSpan="4">
                  <a:txBody>
                    <a:bodyPr/>
                    <a:lstStyle/>
                    <a:p>
                      <a:pPr algn="ctr" fontAlgn="ctr"/>
                      <a:r>
                        <a:rPr lang="en-US" altLang="zh-CN" sz="1500" b="0" i="0" u="none" strike="noStrike" dirty="0">
                          <a:solidFill>
                            <a:srgbClr val="000000"/>
                          </a:solidFill>
                          <a:latin typeface="宋体" panose="02010600030101010101" pitchFamily="2" charset="-122"/>
                        </a:rPr>
                        <a:t>3.3</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zh-CN" altLang="en-US" sz="1500" b="0" i="0" u="none" strike="noStrike">
                          <a:solidFill>
                            <a:schemeClr val="accent6"/>
                          </a:solidFill>
                          <a:latin typeface="宋体" panose="02010600030101010101" pitchFamily="2" charset="-122"/>
                        </a:rPr>
                        <a:t>全谷物</a:t>
                      </a:r>
                      <a:endParaRPr lang="en-US" altLang="zh-CN" sz="1500" b="0" i="0" u="none" strike="noStrike">
                        <a:solidFill>
                          <a:schemeClr val="accent6"/>
                        </a:solidFill>
                        <a:latin typeface="宋体" panose="02010600030101010101" pitchFamily="2" charset="-122"/>
                      </a:endParaRPr>
                    </a:p>
                    <a:p>
                      <a:pPr algn="ctr" fontAlgn="ctr"/>
                      <a:r>
                        <a:rPr lang="en-US" altLang="zh-CN" sz="1800" b="0" i="0" u="none" strike="noStrike" kern="1200">
                          <a:solidFill>
                            <a:srgbClr val="000000"/>
                          </a:solidFill>
                          <a:latin typeface="Times New Roman" panose="02020603050405020304" pitchFamily="18" charset="0"/>
                          <a:ea typeface="+mn-ea"/>
                          <a:cs typeface="Times New Roman" panose="02020603050405020304" pitchFamily="18" charset="0"/>
                        </a:rPr>
                        <a:t>Whole grains</a:t>
                      </a:r>
                      <a:endParaRPr lang="zh-CN" altLang="en-US" sz="1800" b="0" i="0" u="none" strike="noStrike" kern="120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宋体" panose="02010600030101010101" pitchFamily="2" charset="-122"/>
                        </a:rPr>
                        <a:t>GB/T 42173-2022</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a:solidFill>
                            <a:schemeClr val="accent6"/>
                          </a:solidFill>
                          <a:latin typeface="宋体" panose="02010600030101010101" pitchFamily="2" charset="-122"/>
                        </a:rPr>
                        <a:t>发芽糙米</a:t>
                      </a:r>
                      <a:endParaRPr lang="en-US" altLang="zh-CN" sz="1500" b="0" i="0" u="none" strike="noStrike">
                        <a:solidFill>
                          <a:schemeClr val="accent6"/>
                        </a:solidFill>
                        <a:latin typeface="宋体" panose="02010600030101010101" pitchFamily="2" charset="-122"/>
                      </a:endParaRPr>
                    </a:p>
                    <a:p>
                      <a:pPr algn="ctr" fontAlgn="ctr"/>
                      <a:r>
                        <a:rPr lang="en-US" altLang="zh-CN" sz="1800" b="0" i="0" u="none" strike="noStrike" kern="1200">
                          <a:solidFill>
                            <a:srgbClr val="000000"/>
                          </a:solidFill>
                          <a:latin typeface="Times New Roman" panose="02020603050405020304" pitchFamily="18" charset="0"/>
                          <a:ea typeface="+mn-ea"/>
                          <a:cs typeface="Times New Roman" panose="02020603050405020304" pitchFamily="18" charset="0"/>
                        </a:rPr>
                        <a:t>Germinated brown rice</a:t>
                      </a:r>
                      <a:endParaRPr lang="zh-CN" altLang="en-US" sz="1800" b="0" i="0" u="none" strike="noStrike" kern="1200" dirty="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a:solidFill>
                            <a:schemeClr val="accent6"/>
                          </a:solidFill>
                          <a:latin typeface="宋体" panose="02010600030101010101" pitchFamily="2" charset="-122"/>
                        </a:rPr>
                        <a:t>国家标准</a:t>
                      </a:r>
                      <a:endParaRPr lang="en-US" altLang="zh-CN" sz="1500" b="0" i="0" u="none" strike="noStrike">
                        <a:solidFill>
                          <a:schemeClr val="accent6"/>
                        </a:solidFill>
                        <a:latin typeface="宋体" panose="02010600030101010101" pitchFamily="2" charset="-122"/>
                      </a:endParaRPr>
                    </a:p>
                    <a:p>
                      <a:pPr marL="0" algn="ctr" defTabSz="914400" rtl="0" eaLnBrk="1" fontAlgn="ctr" latinLnBrk="0" hangingPunct="1"/>
                      <a:r>
                        <a:rPr lang="en-US" altLang="zh-CN" sz="1800" b="0" i="0" u="none" strike="noStrike" kern="1200">
                          <a:solidFill>
                            <a:srgbClr val="000000"/>
                          </a:solidFill>
                          <a:latin typeface="Times New Roman" panose="02020603050405020304" pitchFamily="18" charset="0"/>
                          <a:ea typeface="+mn-ea"/>
                          <a:cs typeface="Times New Roman" panose="02020603050405020304" pitchFamily="18" charset="0"/>
                        </a:rPr>
                        <a:t>national standard</a:t>
                      </a:r>
                      <a:endParaRPr lang="zh-CN" altLang="en-US" sz="1800" b="0" i="0" u="none" strike="noStrike" kern="120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92134">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宋体" panose="02010600030101010101" pitchFamily="2" charset="-122"/>
                        </a:rPr>
                        <a:t>GB/T 42227-2022</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a:solidFill>
                            <a:schemeClr val="accent6"/>
                          </a:solidFill>
                          <a:latin typeface="宋体" panose="02010600030101010101" pitchFamily="2" charset="-122"/>
                        </a:rPr>
                        <a:t>留胚米</a:t>
                      </a:r>
                      <a:endParaRPr lang="en-US" altLang="zh-CN" sz="1500" b="0" i="0" u="none" strike="noStrike">
                        <a:solidFill>
                          <a:schemeClr val="accent6"/>
                        </a:solidFill>
                        <a:latin typeface="宋体" panose="02010600030101010101" pitchFamily="2" charset="-122"/>
                      </a:endParaRPr>
                    </a:p>
                    <a:p>
                      <a:pPr algn="ctr" fontAlgn="ctr"/>
                      <a:r>
                        <a:rPr lang="en-US" altLang="zh-CN" sz="1800" b="0" i="0" u="none" strike="noStrike" kern="1200">
                          <a:solidFill>
                            <a:srgbClr val="000000"/>
                          </a:solidFill>
                          <a:latin typeface="Times New Roman" panose="02020603050405020304" pitchFamily="18" charset="0"/>
                          <a:ea typeface="+mn-ea"/>
                          <a:cs typeface="Times New Roman" panose="02020603050405020304" pitchFamily="18" charset="0"/>
                        </a:rPr>
                        <a:t>Germ-remained milled rice</a:t>
                      </a:r>
                      <a:endParaRPr lang="zh-CN" altLang="en-US" sz="1800" b="0" i="0" u="none" strike="noStrike" kern="120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a:solidFill>
                            <a:schemeClr val="accent6"/>
                          </a:solidFill>
                          <a:latin typeface="宋体" panose="02010600030101010101" pitchFamily="2" charset="-122"/>
                        </a:rPr>
                        <a:t>国家标准</a:t>
                      </a:r>
                      <a:endParaRPr lang="en-US" altLang="zh-CN" sz="1500" b="0" i="0" u="none" strike="noStrike">
                        <a:solidFill>
                          <a:schemeClr val="accent6"/>
                        </a:solidFill>
                        <a:latin typeface="宋体" panose="02010600030101010101" pitchFamily="2" charset="-122"/>
                      </a:endParaRPr>
                    </a:p>
                    <a:p>
                      <a:pPr marL="0" algn="ctr" defTabSz="914400" rtl="0" eaLnBrk="1" fontAlgn="ctr" latinLnBrk="0" hangingPunct="1"/>
                      <a:r>
                        <a:rPr lang="en-US" altLang="zh-CN" sz="1800" b="0" i="0" u="none" strike="noStrike" kern="1200">
                          <a:solidFill>
                            <a:srgbClr val="000000"/>
                          </a:solidFill>
                          <a:latin typeface="Times New Roman" panose="02020603050405020304" pitchFamily="18" charset="0"/>
                          <a:ea typeface="+mn-ea"/>
                          <a:cs typeface="Times New Roman" panose="02020603050405020304" pitchFamily="18" charset="0"/>
                        </a:rPr>
                        <a:t>national standard</a:t>
                      </a:r>
                      <a:endParaRPr lang="zh-CN" altLang="en-US" sz="1800" b="0" i="0" u="none" strike="noStrike" kern="120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92134">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宋体" panose="02010600030101010101" pitchFamily="2" charset="-122"/>
                        </a:rPr>
                        <a:t>LS/T 3244-2015</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a:solidFill>
                            <a:schemeClr val="accent6"/>
                          </a:solidFill>
                          <a:latin typeface="宋体" panose="02010600030101010101" pitchFamily="2" charset="-122"/>
                        </a:rPr>
                        <a:t>全麦粉</a:t>
                      </a:r>
                      <a:endParaRPr lang="en-US" altLang="zh-CN" sz="1500" b="0" i="0" u="none" strike="noStrike">
                        <a:solidFill>
                          <a:schemeClr val="accent6"/>
                        </a:solidFill>
                        <a:latin typeface="宋体" panose="02010600030101010101" pitchFamily="2" charset="-122"/>
                      </a:endParaRPr>
                    </a:p>
                    <a:p>
                      <a:pPr algn="ctr" fontAlgn="ctr"/>
                      <a:r>
                        <a:rPr lang="en-US" altLang="zh-CN" sz="1800" b="0" i="0" u="none" strike="noStrike" kern="1200">
                          <a:solidFill>
                            <a:srgbClr val="000000"/>
                          </a:solidFill>
                          <a:latin typeface="Times New Roman" panose="02020603050405020304" pitchFamily="18" charset="0"/>
                          <a:ea typeface="+mn-ea"/>
                          <a:cs typeface="Times New Roman" panose="02020603050405020304" pitchFamily="18" charset="0"/>
                        </a:rPr>
                        <a:t>Whole wheat flour</a:t>
                      </a:r>
                      <a:endParaRPr lang="zh-CN" altLang="en-US" sz="1800" b="0" i="0" u="none" strike="noStrike" kern="1200" dirty="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a:solidFill>
                            <a:schemeClr val="accent6"/>
                          </a:solidFill>
                          <a:latin typeface="宋体" panose="02010600030101010101" pitchFamily="2" charset="-122"/>
                        </a:rPr>
                        <a:t>行业标准</a:t>
                      </a:r>
                      <a:endParaRPr lang="en-US" altLang="zh-CN" sz="1500" b="0" i="0" u="none" strike="noStrike">
                        <a:solidFill>
                          <a:schemeClr val="accent6"/>
                        </a:solidFill>
                        <a:latin typeface="宋体" panose="02010600030101010101" pitchFamily="2" charset="-122"/>
                      </a:endParaRPr>
                    </a:p>
                    <a:p>
                      <a:pPr algn="ctr" fontAlgn="ctr"/>
                      <a:r>
                        <a:rPr lang="en-US" altLang="zh-CN" sz="1800" b="0" i="0" u="none" strike="noStrike">
                          <a:solidFill>
                            <a:srgbClr val="000000"/>
                          </a:solidFill>
                          <a:latin typeface="Times New Roman" panose="02020603050405020304" pitchFamily="18" charset="0"/>
                          <a:cs typeface="Times New Roman" panose="02020603050405020304" pitchFamily="18" charset="0"/>
                        </a:rPr>
                        <a:t>sector standards</a:t>
                      </a:r>
                      <a:endParaRPr lang="zh-CN" altLang="en-US" sz="1800" b="0" i="0" u="none" strike="noStrike" dirty="0">
                        <a:solidFill>
                          <a:srgbClr val="000000"/>
                        </a:solidFill>
                        <a:latin typeface="Times New Roman" panose="02020603050405020304" pitchFamily="18" charset="0"/>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98666">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500" b="0" i="0" u="none" strike="noStrike">
                          <a:solidFill>
                            <a:srgbClr val="000000"/>
                          </a:solidFill>
                          <a:latin typeface="宋体" panose="02010600030101010101" pitchFamily="2" charset="-122"/>
                        </a:rPr>
                        <a:t>LS/T 3321-2023</a:t>
                      </a:r>
                      <a:endParaRPr lang="zh-CN" altLang="en-US" sz="1500" b="0" i="0" u="none" strike="noStrike" dirty="0">
                        <a:solidFill>
                          <a:srgbClr val="000000"/>
                        </a:solidFill>
                        <a:latin typeface="宋体" panose="02010600030101010101" pitchFamily="2" charset="-122"/>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ctr" fontAlgn="ctr"/>
                      <a:r>
                        <a:rPr lang="zh-CN" altLang="en-US" sz="1500" b="0" i="0" u="none" strike="noStrike" dirty="0">
                          <a:solidFill>
                            <a:schemeClr val="accent6"/>
                          </a:solidFill>
                          <a:latin typeface="宋体" panose="02010600030101010101" pitchFamily="2" charset="-122"/>
                        </a:rPr>
                        <a:t>马铃薯全粉</a:t>
                      </a:r>
                      <a:endParaRPr lang="en-US" altLang="zh-CN" sz="1500" b="0" i="0" u="none" strike="noStrike" dirty="0">
                        <a:solidFill>
                          <a:schemeClr val="accent6"/>
                        </a:solidFill>
                        <a:latin typeface="宋体" panose="02010600030101010101" pitchFamily="2" charset="-122"/>
                      </a:endParaRPr>
                    </a:p>
                    <a:p>
                      <a:pPr algn="ctr" fontAlgn="ctr"/>
                      <a:r>
                        <a:rPr lang="en-US" altLang="zh-CN" sz="1800" b="0" i="0" u="none" strike="noStrike" kern="1200" dirty="0">
                          <a:solidFill>
                            <a:srgbClr val="000000"/>
                          </a:solidFill>
                          <a:latin typeface="Times New Roman" panose="02020603050405020304" pitchFamily="18" charset="0"/>
                          <a:ea typeface="+mn-ea"/>
                          <a:cs typeface="Times New Roman" panose="02020603050405020304" pitchFamily="18" charset="0"/>
                        </a:rPr>
                        <a:t>Whole potato flour</a:t>
                      </a:r>
                      <a:endParaRPr lang="zh-CN" altLang="en-US" sz="1800" b="0" i="0" u="none" strike="noStrike" kern="1200" dirty="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ctr" fontAlgn="ctr"/>
                      <a:r>
                        <a:rPr lang="zh-CN" altLang="en-US" sz="1500" b="0" i="0" u="none" strike="noStrike" dirty="0">
                          <a:solidFill>
                            <a:schemeClr val="accent6"/>
                          </a:solidFill>
                          <a:latin typeface="宋体" panose="02010600030101010101" pitchFamily="2" charset="-122"/>
                        </a:rPr>
                        <a:t>行业标准</a:t>
                      </a:r>
                      <a:endParaRPr lang="en-US" altLang="zh-CN" sz="1500" b="0" i="0" u="none" strike="noStrike" dirty="0">
                        <a:solidFill>
                          <a:schemeClr val="accent6"/>
                        </a:solidFill>
                        <a:latin typeface="宋体" panose="02010600030101010101" pitchFamily="2" charset="-122"/>
                      </a:endParaRPr>
                    </a:p>
                    <a:p>
                      <a:pPr algn="ctr" fontAlgn="ctr"/>
                      <a:r>
                        <a:rPr lang="en-US" altLang="zh-CN" sz="1800" b="0" i="0" u="none" strike="noStrike" dirty="0">
                          <a:solidFill>
                            <a:srgbClr val="000000"/>
                          </a:solidFill>
                          <a:latin typeface="Times New Roman" panose="02020603050405020304" pitchFamily="18" charset="0"/>
                          <a:cs typeface="Times New Roman" panose="02020603050405020304" pitchFamily="18" charset="0"/>
                        </a:rPr>
                        <a:t>sector standards</a:t>
                      </a:r>
                      <a:endParaRPr lang="zh-CN" altLang="en-US" sz="1800" b="0" i="0" u="none" strike="noStrike" dirty="0">
                        <a:solidFill>
                          <a:srgbClr val="000000"/>
                        </a:solidFill>
                        <a:latin typeface="Times New Roman" panose="02020603050405020304" pitchFamily="18" charset="0"/>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TextBox 4"/>
          <p:cNvSpPr txBox="1"/>
          <p:nvPr/>
        </p:nvSpPr>
        <p:spPr>
          <a:xfrm>
            <a:off x="2643880" y="1219130"/>
            <a:ext cx="7263795" cy="677106"/>
          </a:xfrm>
          <a:prstGeom prst="rect">
            <a:avLst/>
          </a:prstGeom>
          <a:noFill/>
        </p:spPr>
        <p:txBody>
          <a:bodyPr wrap="square" lIns="91438" tIns="45719" rIns="91438" bIns="45719" rtlCol="0">
            <a:spAutoFit/>
          </a:bodyPr>
          <a:lstStyle/>
          <a:p>
            <a:pPr algn="ctr"/>
            <a:r>
              <a:rPr lang="zh-CN" altLang="en-US" dirty="0">
                <a:solidFill>
                  <a:schemeClr val="accent6"/>
                </a:solidFill>
              </a:rPr>
              <a:t>全谷物标准子体系标准明细表（部分示例）</a:t>
            </a:r>
            <a:endParaRPr lang="en-US" altLang="zh-CN" dirty="0">
              <a:solidFill>
                <a:schemeClr val="accent6"/>
              </a:solidFill>
            </a:endParaRPr>
          </a:p>
          <a:p>
            <a:pPr algn="ctr"/>
            <a:r>
              <a:rPr lang="en-US" altLang="zh-CN" sz="2000" dirty="0">
                <a:solidFill>
                  <a:srgbClr val="000000"/>
                </a:solidFill>
                <a:latin typeface="Times New Roman" panose="02020603050405020304" pitchFamily="18" charset="0"/>
                <a:cs typeface="Times New Roman" panose="02020603050405020304" pitchFamily="18" charset="0"/>
              </a:rPr>
              <a:t>List of Standard Sub-systems for Whole Grains (Partial Examples</a:t>
            </a:r>
            <a:r>
              <a:rPr lang="en-US" altLang="zh-CN" dirty="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graphicFrame>
        <p:nvGraphicFramePr>
          <p:cNvPr id="4" name="表格 3"/>
          <p:cNvGraphicFramePr>
            <a:graphicFrameLocks noGrp="1"/>
          </p:cNvGraphicFramePr>
          <p:nvPr/>
        </p:nvGraphicFramePr>
        <p:xfrm>
          <a:off x="429329" y="2113015"/>
          <a:ext cx="11256904" cy="4267690"/>
        </p:xfrm>
        <a:graphic>
          <a:graphicData uri="http://schemas.openxmlformats.org/drawingml/2006/table">
            <a:tbl>
              <a:tblPr/>
              <a:tblGrid>
                <a:gridCol w="1517387">
                  <a:extLst>
                    <a:ext uri="{9D8B030D-6E8A-4147-A177-3AD203B41FA5}">
                      <a16:colId xmlns:a16="http://schemas.microsoft.com/office/drawing/2014/main" val="20000"/>
                    </a:ext>
                  </a:extLst>
                </a:gridCol>
                <a:gridCol w="1397059">
                  <a:extLst>
                    <a:ext uri="{9D8B030D-6E8A-4147-A177-3AD203B41FA5}">
                      <a16:colId xmlns:a16="http://schemas.microsoft.com/office/drawing/2014/main" val="20001"/>
                    </a:ext>
                  </a:extLst>
                </a:gridCol>
                <a:gridCol w="2765306">
                  <a:extLst>
                    <a:ext uri="{9D8B030D-6E8A-4147-A177-3AD203B41FA5}">
                      <a16:colId xmlns:a16="http://schemas.microsoft.com/office/drawing/2014/main" val="20002"/>
                    </a:ext>
                  </a:extLst>
                </a:gridCol>
                <a:gridCol w="3800423">
                  <a:extLst>
                    <a:ext uri="{9D8B030D-6E8A-4147-A177-3AD203B41FA5}">
                      <a16:colId xmlns:a16="http://schemas.microsoft.com/office/drawing/2014/main" val="20003"/>
                    </a:ext>
                  </a:extLst>
                </a:gridCol>
                <a:gridCol w="1776729">
                  <a:extLst>
                    <a:ext uri="{9D8B030D-6E8A-4147-A177-3AD203B41FA5}">
                      <a16:colId xmlns:a16="http://schemas.microsoft.com/office/drawing/2014/main" val="20004"/>
                    </a:ext>
                  </a:extLst>
                </a:gridCol>
              </a:tblGrid>
              <a:tr h="950542">
                <a:tc>
                  <a:txBody>
                    <a:bodyPr/>
                    <a:lstStyle/>
                    <a:p>
                      <a:pPr algn="ctr" fontAlgn="ctr"/>
                      <a:r>
                        <a:rPr lang="zh-CN" altLang="en-US" sz="1500" b="0" i="0" u="none" strike="noStrike" dirty="0">
                          <a:solidFill>
                            <a:schemeClr val="accent6"/>
                          </a:solidFill>
                          <a:latin typeface="微软雅黑" panose="020B0503020204020204" charset="-122"/>
                          <a:ea typeface="微软雅黑" panose="020B0503020204020204" charset="-122"/>
                        </a:rPr>
                        <a:t>标准体系编号</a:t>
                      </a:r>
                      <a:endParaRPr lang="en-US" altLang="zh-CN" sz="1500" b="0" i="0" u="none" strike="noStrike" dirty="0">
                        <a:solidFill>
                          <a:schemeClr val="accent6"/>
                        </a:solidFill>
                        <a:latin typeface="微软雅黑" panose="020B0503020204020204" charset="-122"/>
                        <a:ea typeface="微软雅黑" panose="020B0503020204020204" charset="-122"/>
                      </a:endParaRPr>
                    </a:p>
                    <a:p>
                      <a:pPr marL="0" marR="0" indent="0" algn="ctr" defTabSz="914400" rtl="0" eaLnBrk="1" fontAlgn="ctr" latinLnBrk="0" hangingPunct="1">
                        <a:lnSpc>
                          <a:spcPct val="100000"/>
                        </a:lnSpc>
                        <a:spcBef>
                          <a:spcPts val="0"/>
                        </a:spcBef>
                        <a:spcAft>
                          <a:spcPts val="0"/>
                        </a:spcAft>
                        <a:buClrTx/>
                        <a:buSzTx/>
                        <a:buFontTx/>
                        <a:buNone/>
                        <a:defRPr/>
                      </a:pPr>
                      <a:r>
                        <a:rPr lang="en-US" altLang="zh-CN" sz="1800" b="0" i="0" u="none" strike="noStrike" kern="1200" dirty="0">
                          <a:solidFill>
                            <a:srgbClr val="000000"/>
                          </a:solidFill>
                          <a:latin typeface="Times New Roman" panose="02020603050405020304" pitchFamily="18" charset="0"/>
                          <a:ea typeface="+mn-ea"/>
                          <a:cs typeface="Times New Roman" panose="02020603050405020304" pitchFamily="18" charset="0"/>
                        </a:rPr>
                        <a:t>Standard system No.</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dirty="0">
                          <a:solidFill>
                            <a:schemeClr val="accent6"/>
                          </a:solidFill>
                          <a:latin typeface="微软雅黑" panose="020B0503020204020204" charset="-122"/>
                          <a:ea typeface="微软雅黑" panose="020B0503020204020204" charset="-122"/>
                        </a:rPr>
                        <a:t>子体系名称</a:t>
                      </a:r>
                      <a:endParaRPr lang="en-US" altLang="zh-CN" sz="1500" b="0" i="0" u="none" strike="noStrike" dirty="0">
                        <a:solidFill>
                          <a:schemeClr val="accent6"/>
                        </a:solidFill>
                        <a:latin typeface="微软雅黑" panose="020B0503020204020204" charset="-122"/>
                        <a:ea typeface="微软雅黑" panose="020B0503020204020204" charset="-122"/>
                      </a:endParaRPr>
                    </a:p>
                    <a:p>
                      <a:pPr marL="0" marR="0" indent="0" algn="ctr" defTabSz="914400" rtl="0" eaLnBrk="1" fontAlgn="ctr" latinLnBrk="0" hangingPunct="1">
                        <a:lnSpc>
                          <a:spcPct val="100000"/>
                        </a:lnSpc>
                        <a:spcBef>
                          <a:spcPts val="0"/>
                        </a:spcBef>
                        <a:spcAft>
                          <a:spcPts val="0"/>
                        </a:spcAft>
                        <a:buClrTx/>
                        <a:buSzTx/>
                        <a:buFontTx/>
                        <a:buNone/>
                        <a:defRPr/>
                      </a:pPr>
                      <a:r>
                        <a:rPr lang="en-US" altLang="zh-CN" sz="1800" b="0" i="0" u="none" strike="noStrike" kern="1200" dirty="0">
                          <a:solidFill>
                            <a:srgbClr val="000000"/>
                          </a:solidFill>
                          <a:latin typeface="Times New Roman" panose="02020603050405020304" pitchFamily="18" charset="0"/>
                          <a:ea typeface="+mn-ea"/>
                          <a:cs typeface="Times New Roman" panose="02020603050405020304" pitchFamily="18" charset="0"/>
                        </a:rPr>
                        <a:t>Sub-system Name</a:t>
                      </a:r>
                      <a:endParaRPr lang="zh-CN" altLang="en-US" sz="1800" b="0" i="0" u="none" strike="noStrike" kern="1200" dirty="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dirty="0">
                          <a:solidFill>
                            <a:schemeClr val="accent6"/>
                          </a:solidFill>
                          <a:latin typeface="微软雅黑" panose="020B0503020204020204" charset="-122"/>
                          <a:ea typeface="微软雅黑" panose="020B0503020204020204" charset="-122"/>
                        </a:rPr>
                        <a:t>标准编号</a:t>
                      </a:r>
                      <a:endParaRPr lang="en-US" altLang="zh-CN" sz="1500" b="0" i="0" u="none" strike="noStrike" dirty="0">
                        <a:solidFill>
                          <a:schemeClr val="accent6"/>
                        </a:solidFill>
                        <a:latin typeface="微软雅黑" panose="020B0503020204020204" charset="-122"/>
                        <a:ea typeface="微软雅黑" panose="020B0503020204020204" charset="-122"/>
                      </a:endParaRPr>
                    </a:p>
                    <a:p>
                      <a:pPr marL="0" marR="0" indent="0" algn="ctr" defTabSz="914400" rtl="0" eaLnBrk="1" fontAlgn="ctr" latinLnBrk="0" hangingPunct="1">
                        <a:lnSpc>
                          <a:spcPct val="100000"/>
                        </a:lnSpc>
                        <a:spcBef>
                          <a:spcPts val="0"/>
                        </a:spcBef>
                        <a:spcAft>
                          <a:spcPts val="0"/>
                        </a:spcAft>
                        <a:buClrTx/>
                        <a:buSzTx/>
                        <a:buFontTx/>
                        <a:buNone/>
                        <a:defRPr/>
                      </a:pPr>
                      <a:r>
                        <a:rPr lang="en-US" altLang="zh-CN" sz="1800" b="0" i="0" u="none" strike="noStrike" kern="1200" dirty="0">
                          <a:solidFill>
                            <a:srgbClr val="000000"/>
                          </a:solidFill>
                          <a:latin typeface="Times New Roman" panose="02020603050405020304" pitchFamily="18" charset="0"/>
                          <a:ea typeface="+mn-ea"/>
                          <a:cs typeface="Times New Roman" panose="02020603050405020304" pitchFamily="18" charset="0"/>
                        </a:rPr>
                        <a:t>Standard No.</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a:solidFill>
                            <a:schemeClr val="accent6"/>
                          </a:solidFill>
                          <a:latin typeface="微软雅黑" panose="020B0503020204020204" charset="-122"/>
                          <a:ea typeface="微软雅黑" panose="020B0503020204020204" charset="-122"/>
                        </a:rPr>
                        <a:t>标准名称</a:t>
                      </a:r>
                      <a:endParaRPr lang="en-US" altLang="zh-CN" sz="1500" b="0" i="0" u="none" strike="noStrike">
                        <a:solidFill>
                          <a:schemeClr val="accent6"/>
                        </a:solidFill>
                        <a:latin typeface="微软雅黑" panose="020B0503020204020204" charset="-122"/>
                        <a:ea typeface="微软雅黑" panose="020B0503020204020204" charset="-122"/>
                      </a:endParaRPr>
                    </a:p>
                    <a:p>
                      <a:pPr algn="ctr" fontAlgn="ctr"/>
                      <a:r>
                        <a:rPr lang="en-US" altLang="zh-CN" sz="1800" b="0" i="0" u="none" strike="noStrike" kern="1200">
                          <a:solidFill>
                            <a:srgbClr val="000000"/>
                          </a:solidFill>
                          <a:latin typeface="Times New Roman" panose="02020603050405020304" pitchFamily="18" charset="0"/>
                          <a:ea typeface="+mn-ea"/>
                          <a:cs typeface="Times New Roman" panose="02020603050405020304" pitchFamily="18" charset="0"/>
                        </a:rPr>
                        <a:t>Standard name</a:t>
                      </a:r>
                      <a:endParaRPr lang="zh-CN" altLang="en-US" sz="1800" b="0" i="0" u="none" strike="noStrike" kern="1200" dirty="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a:solidFill>
                            <a:schemeClr val="accent6"/>
                          </a:solidFill>
                          <a:latin typeface="微软雅黑" panose="020B0503020204020204" charset="-122"/>
                          <a:ea typeface="微软雅黑" panose="020B0503020204020204" charset="-122"/>
                        </a:rPr>
                        <a:t>标准级别</a:t>
                      </a:r>
                      <a:endParaRPr lang="en-US" altLang="zh-CN" sz="1500" b="0" i="0" u="none" strike="noStrike">
                        <a:solidFill>
                          <a:schemeClr val="accent6"/>
                        </a:solidFill>
                        <a:latin typeface="微软雅黑" panose="020B0503020204020204" charset="-122"/>
                        <a:ea typeface="微软雅黑" panose="020B0503020204020204" charset="-122"/>
                      </a:endParaRPr>
                    </a:p>
                    <a:p>
                      <a:pPr algn="ctr" fontAlgn="ctr"/>
                      <a:r>
                        <a:rPr lang="en-US" altLang="zh-CN" sz="1800" b="0" i="0" u="none" strike="noStrike" kern="1200">
                          <a:solidFill>
                            <a:srgbClr val="000000"/>
                          </a:solidFill>
                          <a:latin typeface="Times New Roman" panose="02020603050405020304" pitchFamily="18" charset="0"/>
                          <a:ea typeface="+mn-ea"/>
                          <a:cs typeface="Times New Roman" panose="02020603050405020304" pitchFamily="18" charset="0"/>
                        </a:rPr>
                        <a:t>Standard level</a:t>
                      </a:r>
                      <a:endParaRPr lang="zh-CN" altLang="en-US" sz="1800" b="0" i="0" u="none" strike="noStrike" kern="120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29287">
                <a:tc rowSpan="4">
                  <a:txBody>
                    <a:bodyPr/>
                    <a:lstStyle/>
                    <a:p>
                      <a:pPr algn="ctr" fontAlgn="ctr"/>
                      <a:r>
                        <a:rPr lang="en-US" altLang="zh-CN" sz="1500" b="0" i="0" u="none" strike="noStrike">
                          <a:solidFill>
                            <a:srgbClr val="000000"/>
                          </a:solidFill>
                          <a:latin typeface="宋体" panose="02010600030101010101" pitchFamily="2" charset="-122"/>
                        </a:rPr>
                        <a:t>3.4</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zh-CN" altLang="en-US" sz="1500" b="0" i="0" u="none" strike="noStrike">
                          <a:solidFill>
                            <a:schemeClr val="accent6"/>
                          </a:solidFill>
                          <a:latin typeface="宋体" panose="02010600030101010101" pitchFamily="2" charset="-122"/>
                        </a:rPr>
                        <a:t>适度加工</a:t>
                      </a:r>
                      <a:endParaRPr lang="en-US" altLang="zh-CN" sz="1500" b="0" i="0" u="none" strike="noStrike">
                        <a:solidFill>
                          <a:schemeClr val="accent6"/>
                        </a:solidFill>
                        <a:latin typeface="宋体" panose="02010600030101010101" pitchFamily="2" charset="-122"/>
                      </a:endParaRPr>
                    </a:p>
                    <a:p>
                      <a:pPr algn="ctr" fontAlgn="ctr"/>
                      <a:r>
                        <a:rPr lang="en-US" altLang="zh-CN" sz="1800" b="0" i="0" u="none" strike="noStrike" kern="1200">
                          <a:solidFill>
                            <a:srgbClr val="000000"/>
                          </a:solidFill>
                          <a:latin typeface="Times New Roman" panose="02020603050405020304" pitchFamily="18" charset="0"/>
                          <a:ea typeface="+mn-ea"/>
                          <a:cs typeface="Times New Roman" panose="02020603050405020304" pitchFamily="18" charset="0"/>
                        </a:rPr>
                        <a:t>Moderate processing</a:t>
                      </a:r>
                      <a:endParaRPr lang="zh-CN" altLang="en-US" sz="1800" b="0" i="0" u="none" strike="noStrike" kern="120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宋体" panose="02010600030101010101" pitchFamily="2" charset="-122"/>
                        </a:rPr>
                        <a:t>LS/T 1231-2023</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dirty="0">
                          <a:solidFill>
                            <a:schemeClr val="accent6"/>
                          </a:solidFill>
                          <a:latin typeface="宋体" panose="02010600030101010101" pitchFamily="2" charset="-122"/>
                        </a:rPr>
                        <a:t>稻米加工技术规程</a:t>
                      </a:r>
                      <a:endParaRPr lang="en-US" altLang="zh-CN" sz="1500" b="0" i="0" u="none" strike="noStrike" dirty="0">
                        <a:solidFill>
                          <a:schemeClr val="accent6"/>
                        </a:solidFill>
                        <a:latin typeface="宋体" panose="02010600030101010101" pitchFamily="2" charset="-122"/>
                      </a:endParaRPr>
                    </a:p>
                    <a:p>
                      <a:pPr algn="ctr" fontAlgn="ctr"/>
                      <a:r>
                        <a:rPr lang="en-US" altLang="zh-CN" sz="1800" b="0" i="0" u="none" strike="noStrike" kern="1200" dirty="0">
                          <a:solidFill>
                            <a:srgbClr val="000000"/>
                          </a:solidFill>
                          <a:latin typeface="Times New Roman" panose="02020603050405020304" pitchFamily="18" charset="0"/>
                          <a:ea typeface="+mn-ea"/>
                          <a:cs typeface="Times New Roman" panose="02020603050405020304" pitchFamily="18" charset="0"/>
                        </a:rPr>
                        <a:t>Technical procedures for rice processing</a:t>
                      </a:r>
                      <a:endParaRPr lang="zh-CN" altLang="en-US" sz="1800" b="0" i="0" u="none" strike="noStrike" kern="1200" dirty="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solidFill>
                            <a:schemeClr val="accent6"/>
                          </a:solidFill>
                          <a:latin typeface="宋体" panose="02010600030101010101" pitchFamily="2" charset="-122"/>
                        </a:rPr>
                        <a:t>行业标准</a:t>
                      </a:r>
                      <a:endParaRPr lang="en-US" altLang="zh-CN" sz="1400" b="0" i="0" u="none" strike="noStrike" dirty="0">
                        <a:solidFill>
                          <a:schemeClr val="accent6"/>
                        </a:solidFill>
                        <a:latin typeface="宋体" panose="02010600030101010101" pitchFamily="2" charset="-122"/>
                      </a:endParaRPr>
                    </a:p>
                    <a:p>
                      <a:pPr algn="ctr" fontAlgn="ctr"/>
                      <a:r>
                        <a:rPr lang="en-US" altLang="zh-CN" sz="1800" b="0" i="0" u="none" strike="noStrike" kern="1200" dirty="0">
                          <a:solidFill>
                            <a:srgbClr val="000000"/>
                          </a:solidFill>
                          <a:latin typeface="Times New Roman" panose="02020603050405020304" pitchFamily="18" charset="0"/>
                          <a:ea typeface="+mn-ea"/>
                          <a:cs typeface="Times New Roman" panose="02020603050405020304" pitchFamily="18" charset="0"/>
                        </a:rPr>
                        <a:t>industry standards</a:t>
                      </a:r>
                      <a:endParaRPr lang="zh-CN" altLang="en-US" sz="1800" b="0" i="0" u="none" strike="noStrike" kern="1200" dirty="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29287">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dirty="0">
                          <a:solidFill>
                            <a:srgbClr val="000000"/>
                          </a:solidFill>
                          <a:latin typeface="宋体" panose="02010600030101010101" pitchFamily="2" charset="-122"/>
                        </a:rPr>
                        <a:t>质检办便函</a:t>
                      </a:r>
                      <a:r>
                        <a:rPr lang="en-US" altLang="zh-CN" sz="1500" b="0" i="0" u="none" strike="noStrike" dirty="0">
                          <a:solidFill>
                            <a:srgbClr val="000000"/>
                          </a:solidFill>
                          <a:latin typeface="宋体" panose="02010600030101010101" pitchFamily="2" charset="-122"/>
                        </a:rPr>
                        <a:t>〔2014〕15</a:t>
                      </a:r>
                      <a:r>
                        <a:rPr lang="zh-CN" altLang="en-US" sz="1500" b="0" i="0" u="none" strike="noStrike" dirty="0">
                          <a:solidFill>
                            <a:srgbClr val="000000"/>
                          </a:solidFill>
                          <a:latin typeface="宋体" panose="02010600030101010101" pitchFamily="2" charset="-122"/>
                        </a:rPr>
                        <a:t>号</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dirty="0">
                          <a:solidFill>
                            <a:schemeClr val="accent6"/>
                          </a:solidFill>
                          <a:latin typeface="宋体" panose="02010600030101010101" pitchFamily="2" charset="-122"/>
                        </a:rPr>
                        <a:t>菜籽油适度加工技术规程</a:t>
                      </a:r>
                      <a:endParaRPr lang="en-US" altLang="zh-CN" sz="1500" b="0" i="0" u="none" strike="noStrike" dirty="0">
                        <a:solidFill>
                          <a:schemeClr val="accent6"/>
                        </a:solidFill>
                        <a:latin typeface="宋体" panose="02010600030101010101" pitchFamily="2" charset="-122"/>
                      </a:endParaRPr>
                    </a:p>
                    <a:p>
                      <a:pPr algn="ctr" fontAlgn="ctr"/>
                      <a:r>
                        <a:rPr lang="en-US" altLang="zh-CN" sz="1800" b="0" i="0" u="none" strike="noStrike" kern="1200" dirty="0">
                          <a:solidFill>
                            <a:srgbClr val="000000"/>
                          </a:solidFill>
                          <a:latin typeface="Times New Roman" panose="02020603050405020304" pitchFamily="18" charset="0"/>
                          <a:ea typeface="+mn-ea"/>
                          <a:cs typeface="Times New Roman" panose="02020603050405020304" pitchFamily="18" charset="0"/>
                        </a:rPr>
                        <a:t>Technical procedures for moderate processing of rapeseed oil</a:t>
                      </a:r>
                      <a:endParaRPr lang="zh-CN" altLang="en-US" sz="1800" b="0" i="0" u="none" strike="noStrike" kern="1200" dirty="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dirty="0">
                          <a:solidFill>
                            <a:schemeClr val="accent6"/>
                          </a:solidFill>
                          <a:latin typeface="宋体" panose="02010600030101010101" pitchFamily="2" charset="-122"/>
                        </a:rPr>
                        <a:t>行业标准计划</a:t>
                      </a:r>
                      <a:endParaRPr lang="en-US" altLang="zh-CN" sz="1500" b="0" i="0" u="none" strike="noStrike" dirty="0">
                        <a:solidFill>
                          <a:schemeClr val="accent6"/>
                        </a:solidFill>
                        <a:latin typeface="宋体" panose="02010600030101010101" pitchFamily="2" charset="-122"/>
                      </a:endParaRPr>
                    </a:p>
                    <a:p>
                      <a:pPr marL="0" marR="0" indent="0" algn="ctr" defTabSz="914400" rtl="0" eaLnBrk="1" fontAlgn="ctr" latinLnBrk="0" hangingPunct="1">
                        <a:lnSpc>
                          <a:spcPct val="100000"/>
                        </a:lnSpc>
                        <a:spcBef>
                          <a:spcPts val="0"/>
                        </a:spcBef>
                        <a:spcAft>
                          <a:spcPts val="0"/>
                        </a:spcAft>
                        <a:buClrTx/>
                        <a:buSzTx/>
                        <a:buFontTx/>
                        <a:buNone/>
                        <a:defRPr/>
                      </a:pPr>
                      <a:r>
                        <a:rPr lang="en-US" altLang="zh-CN" sz="1800" b="0" i="0" u="none" strike="noStrike" kern="1200" dirty="0">
                          <a:solidFill>
                            <a:srgbClr val="000000"/>
                          </a:solidFill>
                          <a:latin typeface="Times New Roman" panose="02020603050405020304" pitchFamily="18" charset="0"/>
                          <a:ea typeface="+mn-ea"/>
                          <a:cs typeface="Times New Roman" panose="02020603050405020304" pitchFamily="18" charset="0"/>
                        </a:rPr>
                        <a:t>industry standards</a:t>
                      </a:r>
                      <a:endParaRPr lang="zh-CN" altLang="en-US" sz="1800" b="0" i="0" u="none" strike="noStrike" kern="1200" dirty="0">
                        <a:solidFill>
                          <a:srgbClr val="000000"/>
                        </a:solidFill>
                        <a:latin typeface="Times New Roman" panose="02020603050405020304" pitchFamily="18" charset="0"/>
                        <a:ea typeface="+mn-ea"/>
                        <a:cs typeface="Times New Roman" panose="02020603050405020304" pitchFamily="18" charset="0"/>
                      </a:endParaRPr>
                    </a:p>
                    <a:p>
                      <a:pPr algn="ctr" fontAlgn="ctr"/>
                      <a:r>
                        <a:rPr lang="en-US" altLang="zh-CN" sz="1800" b="0" i="0" u="none" strike="noStrike" kern="1200" dirty="0">
                          <a:solidFill>
                            <a:srgbClr val="000000"/>
                          </a:solidFill>
                          <a:latin typeface="Times New Roman" panose="02020603050405020304" pitchFamily="18" charset="0"/>
                          <a:ea typeface="+mn-ea"/>
                          <a:cs typeface="Times New Roman" panose="02020603050405020304" pitchFamily="18" charset="0"/>
                        </a:rPr>
                        <a:t>Plan</a:t>
                      </a:r>
                      <a:endParaRPr lang="zh-CN" altLang="en-US" sz="1800" b="0" i="0" u="none" strike="noStrike" kern="1200" dirty="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29287">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500" b="0" i="0" u="none" strike="noStrike" dirty="0">
                          <a:solidFill>
                            <a:srgbClr val="000000"/>
                          </a:solidFill>
                          <a:latin typeface="宋体" panose="02010600030101010101" pitchFamily="2" charset="-122"/>
                        </a:rPr>
                        <a:t>国粮办发</a:t>
                      </a:r>
                      <a:r>
                        <a:rPr lang="en-US" altLang="zh-CN" sz="1500" b="0" i="0" u="none" strike="noStrike" dirty="0">
                          <a:solidFill>
                            <a:srgbClr val="000000"/>
                          </a:solidFill>
                          <a:latin typeface="宋体" panose="02010600030101010101" pitchFamily="2" charset="-122"/>
                        </a:rPr>
                        <a:t>〔2017〕177</a:t>
                      </a:r>
                      <a:r>
                        <a:rPr lang="zh-CN" altLang="en-US" sz="1500" b="0" i="0" u="none" strike="noStrike" dirty="0">
                          <a:solidFill>
                            <a:srgbClr val="000000"/>
                          </a:solidFill>
                          <a:latin typeface="宋体" panose="02010600030101010101" pitchFamily="2" charset="-122"/>
                        </a:rPr>
                        <a:t>号</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ctr" fontAlgn="ctr"/>
                      <a:r>
                        <a:rPr lang="zh-CN" altLang="en-US" sz="1500" b="0" i="0" u="none" strike="noStrike" dirty="0">
                          <a:solidFill>
                            <a:schemeClr val="accent6"/>
                          </a:solidFill>
                          <a:latin typeface="宋体" panose="02010600030101010101" pitchFamily="2" charset="-122"/>
                        </a:rPr>
                        <a:t>花生油适度加工技术规程</a:t>
                      </a:r>
                      <a:endParaRPr lang="en-US" altLang="zh-CN" sz="1500" b="0" i="0" u="none" strike="noStrike" dirty="0">
                        <a:solidFill>
                          <a:schemeClr val="accent6"/>
                        </a:solidFill>
                        <a:latin typeface="宋体" panose="02010600030101010101" pitchFamily="2" charset="-122"/>
                      </a:endParaRPr>
                    </a:p>
                    <a:p>
                      <a:pPr algn="ctr" fontAlgn="ctr"/>
                      <a:r>
                        <a:rPr lang="en-US" altLang="zh-CN" sz="1800" b="0" i="0" u="none" strike="noStrike" kern="1200" dirty="0">
                          <a:solidFill>
                            <a:srgbClr val="000000"/>
                          </a:solidFill>
                          <a:latin typeface="Times New Roman" panose="02020603050405020304" pitchFamily="18" charset="0"/>
                          <a:ea typeface="+mn-ea"/>
                          <a:cs typeface="Times New Roman" panose="02020603050405020304" pitchFamily="18" charset="0"/>
                        </a:rPr>
                        <a:t>Technical procedures for moderate processing of peanut oil</a:t>
                      </a:r>
                      <a:endParaRPr lang="zh-CN" altLang="en-US" sz="1800" b="0" i="0" u="none" strike="noStrike" kern="1200" dirty="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ctr" fontAlgn="ctr"/>
                      <a:r>
                        <a:rPr lang="zh-CN" altLang="en-US" sz="1500" b="0" i="0" u="none" strike="noStrike" dirty="0">
                          <a:solidFill>
                            <a:schemeClr val="accent6"/>
                          </a:solidFill>
                          <a:latin typeface="宋体" panose="02010600030101010101" pitchFamily="2" charset="-122"/>
                        </a:rPr>
                        <a:t>行业标准计划</a:t>
                      </a:r>
                      <a:endParaRPr lang="en-US" altLang="zh-CN" sz="1500" b="0" i="0" u="none" strike="noStrike" dirty="0">
                        <a:solidFill>
                          <a:schemeClr val="accent6"/>
                        </a:solidFill>
                        <a:latin typeface="宋体" panose="02010600030101010101" pitchFamily="2" charset="-122"/>
                      </a:endParaRPr>
                    </a:p>
                    <a:p>
                      <a:pPr marL="0" marR="0" indent="0" algn="ctr" defTabSz="914400" rtl="0" eaLnBrk="1" fontAlgn="ctr" latinLnBrk="0" hangingPunct="1">
                        <a:lnSpc>
                          <a:spcPct val="100000"/>
                        </a:lnSpc>
                        <a:spcBef>
                          <a:spcPts val="0"/>
                        </a:spcBef>
                        <a:spcAft>
                          <a:spcPts val="0"/>
                        </a:spcAft>
                        <a:buClrTx/>
                        <a:buSzTx/>
                        <a:buFontTx/>
                        <a:buNone/>
                        <a:defRPr/>
                      </a:pPr>
                      <a:r>
                        <a:rPr lang="en-US" altLang="zh-CN" sz="1800" b="0" i="0" u="none" strike="noStrike" kern="1200" dirty="0">
                          <a:solidFill>
                            <a:srgbClr val="000000"/>
                          </a:solidFill>
                          <a:latin typeface="Times New Roman" panose="02020603050405020304" pitchFamily="18" charset="0"/>
                          <a:ea typeface="+mn-ea"/>
                          <a:cs typeface="Times New Roman" panose="02020603050405020304" pitchFamily="18" charset="0"/>
                        </a:rPr>
                        <a:t>industry standards</a:t>
                      </a:r>
                      <a:endParaRPr lang="zh-CN" altLang="en-US" sz="1800" b="0" i="0" u="none" strike="noStrike" kern="1200" dirty="0">
                        <a:solidFill>
                          <a:srgbClr val="000000"/>
                        </a:solidFill>
                        <a:latin typeface="Times New Roman" panose="02020603050405020304" pitchFamily="18" charset="0"/>
                        <a:ea typeface="+mn-ea"/>
                        <a:cs typeface="Times New Roman" panose="02020603050405020304" pitchFamily="18" charset="0"/>
                      </a:endParaRPr>
                    </a:p>
                    <a:p>
                      <a:pPr algn="ctr" fontAlgn="ctr"/>
                      <a:r>
                        <a:rPr lang="en-US" altLang="zh-CN" sz="1800" b="0" i="0" u="none" strike="noStrike" kern="1200" dirty="0">
                          <a:solidFill>
                            <a:srgbClr val="000000"/>
                          </a:solidFill>
                          <a:latin typeface="Times New Roman" panose="02020603050405020304" pitchFamily="18" charset="0"/>
                          <a:ea typeface="+mn-ea"/>
                          <a:cs typeface="Times New Roman" panose="02020603050405020304" pitchFamily="18" charset="0"/>
                        </a:rPr>
                        <a:t>Plan</a:t>
                      </a:r>
                      <a:endParaRPr lang="zh-CN" altLang="en-US" sz="1800" b="0" i="0" u="none" strike="noStrike" kern="1200" dirty="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29287">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500" b="0" i="0" u="none" strike="noStrike" dirty="0">
                          <a:solidFill>
                            <a:srgbClr val="000000"/>
                          </a:solidFill>
                          <a:latin typeface="宋体" panose="02010600030101010101" pitchFamily="2" charset="-122"/>
                        </a:rPr>
                        <a:t>质检办便函</a:t>
                      </a:r>
                      <a:r>
                        <a:rPr lang="en-US" altLang="zh-CN" sz="1500" b="0" i="0" u="none" strike="noStrike" dirty="0">
                          <a:solidFill>
                            <a:srgbClr val="000000"/>
                          </a:solidFill>
                          <a:latin typeface="宋体" panose="02010600030101010101" pitchFamily="2" charset="-122"/>
                        </a:rPr>
                        <a:t>〔2014〕15</a:t>
                      </a:r>
                      <a:r>
                        <a:rPr lang="zh-CN" altLang="en-US" sz="1500" b="0" i="0" u="none" strike="noStrike" dirty="0">
                          <a:solidFill>
                            <a:srgbClr val="000000"/>
                          </a:solidFill>
                          <a:latin typeface="宋体" panose="02010600030101010101" pitchFamily="2" charset="-122"/>
                        </a:rPr>
                        <a:t>号</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500" b="0" i="0" u="none" strike="noStrike" dirty="0">
                          <a:solidFill>
                            <a:schemeClr val="accent6"/>
                          </a:solidFill>
                          <a:latin typeface="宋体" panose="02010600030101010101" pitchFamily="2" charset="-122"/>
                        </a:rPr>
                        <a:t>大豆油适度加工技术规程</a:t>
                      </a:r>
                      <a:endParaRPr lang="en-US" altLang="zh-CN" sz="1500" b="0" i="0" u="none" strike="noStrike" dirty="0">
                        <a:solidFill>
                          <a:schemeClr val="accent6"/>
                        </a:solidFill>
                        <a:latin typeface="宋体" panose="02010600030101010101" pitchFamily="2" charset="-122"/>
                      </a:endParaRPr>
                    </a:p>
                    <a:p>
                      <a:pPr algn="ctr" fontAlgn="ctr"/>
                      <a:r>
                        <a:rPr lang="en-US" altLang="zh-CN" sz="1800" b="0" i="0" u="none" strike="noStrike" kern="1200" dirty="0">
                          <a:solidFill>
                            <a:srgbClr val="000000"/>
                          </a:solidFill>
                          <a:latin typeface="Times New Roman" panose="02020603050405020304" pitchFamily="18" charset="0"/>
                          <a:ea typeface="+mn-ea"/>
                          <a:cs typeface="Times New Roman" panose="02020603050405020304" pitchFamily="18" charset="0"/>
                        </a:rPr>
                        <a:t>Technical procedures for moderate processing of soybean oil</a:t>
                      </a:r>
                      <a:endParaRPr lang="zh-CN" altLang="en-US" sz="1800" b="0" i="0" u="none" strike="noStrike" kern="1200" dirty="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500" b="0" i="0" u="none" strike="noStrike" dirty="0">
                          <a:solidFill>
                            <a:schemeClr val="accent6"/>
                          </a:solidFill>
                          <a:latin typeface="宋体" panose="02010600030101010101" pitchFamily="2" charset="-122"/>
                        </a:rPr>
                        <a:t>行业标准计划</a:t>
                      </a:r>
                      <a:endParaRPr lang="en-US" altLang="zh-CN" sz="1500" b="0" i="0" u="none" strike="noStrike" dirty="0">
                        <a:solidFill>
                          <a:schemeClr val="accent6"/>
                        </a:solidFill>
                        <a:latin typeface="宋体" panose="02010600030101010101" pitchFamily="2" charset="-122"/>
                      </a:endParaRPr>
                    </a:p>
                    <a:p>
                      <a:pPr marL="0" marR="0" indent="0" algn="ctr" defTabSz="914400" rtl="0" eaLnBrk="1" fontAlgn="ctr" latinLnBrk="0" hangingPunct="1">
                        <a:lnSpc>
                          <a:spcPct val="100000"/>
                        </a:lnSpc>
                        <a:spcBef>
                          <a:spcPts val="0"/>
                        </a:spcBef>
                        <a:spcAft>
                          <a:spcPts val="0"/>
                        </a:spcAft>
                        <a:buClrTx/>
                        <a:buSzTx/>
                        <a:buFontTx/>
                        <a:buNone/>
                        <a:defRPr/>
                      </a:pPr>
                      <a:r>
                        <a:rPr lang="en-US" altLang="zh-CN" sz="1600" b="0" i="0" u="none" strike="noStrike" dirty="0">
                          <a:solidFill>
                            <a:srgbClr val="000000"/>
                          </a:solidFill>
                          <a:latin typeface="Times New Roman" panose="02020603050405020304" pitchFamily="18" charset="0"/>
                          <a:cs typeface="Times New Roman" panose="02020603050405020304" pitchFamily="18" charset="0"/>
                        </a:rPr>
                        <a:t>i</a:t>
                      </a:r>
                      <a:r>
                        <a:rPr lang="en-US" altLang="zh-CN" sz="1800" b="0" i="0" u="none" strike="noStrike" kern="1200" dirty="0">
                          <a:solidFill>
                            <a:srgbClr val="000000"/>
                          </a:solidFill>
                          <a:latin typeface="Times New Roman" panose="02020603050405020304" pitchFamily="18" charset="0"/>
                          <a:ea typeface="+mn-ea"/>
                          <a:cs typeface="Times New Roman" panose="02020603050405020304" pitchFamily="18" charset="0"/>
                        </a:rPr>
                        <a:t>ndustry standards</a:t>
                      </a:r>
                      <a:endParaRPr lang="zh-CN" altLang="en-US" sz="1800" b="0" i="0" u="none" strike="noStrike" kern="1200" dirty="0">
                        <a:solidFill>
                          <a:srgbClr val="000000"/>
                        </a:solidFill>
                        <a:latin typeface="Times New Roman" panose="02020603050405020304" pitchFamily="18" charset="0"/>
                        <a:ea typeface="+mn-ea"/>
                        <a:cs typeface="Times New Roman" panose="02020603050405020304" pitchFamily="18" charset="0"/>
                      </a:endParaRPr>
                    </a:p>
                    <a:p>
                      <a:pPr algn="ctr" fontAlgn="ctr"/>
                      <a:r>
                        <a:rPr lang="en-US" altLang="zh-CN" sz="1800" b="0" i="0" u="none" strike="noStrike" kern="1200" dirty="0">
                          <a:solidFill>
                            <a:srgbClr val="000000"/>
                          </a:solidFill>
                          <a:latin typeface="Times New Roman" panose="02020603050405020304" pitchFamily="18" charset="0"/>
                          <a:ea typeface="+mn-ea"/>
                          <a:cs typeface="Times New Roman" panose="02020603050405020304" pitchFamily="18" charset="0"/>
                        </a:rPr>
                        <a:t>Plan</a:t>
                      </a:r>
                      <a:endParaRPr lang="zh-CN" altLang="en-US" sz="1800" b="0" i="0" u="none" strike="noStrike" kern="1200" dirty="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TextBox 4"/>
          <p:cNvSpPr txBox="1"/>
          <p:nvPr/>
        </p:nvSpPr>
        <p:spPr>
          <a:xfrm>
            <a:off x="1306287" y="1249277"/>
            <a:ext cx="9706706" cy="677106"/>
          </a:xfrm>
          <a:prstGeom prst="rect">
            <a:avLst/>
          </a:prstGeom>
          <a:noFill/>
        </p:spPr>
        <p:txBody>
          <a:bodyPr wrap="square" lIns="91438" tIns="45719" rIns="91438" bIns="45719" rtlCol="0">
            <a:spAutoFit/>
          </a:bodyPr>
          <a:lstStyle/>
          <a:p>
            <a:pPr algn="ctr"/>
            <a:r>
              <a:rPr lang="zh-CN" altLang="en-US" dirty="0">
                <a:solidFill>
                  <a:schemeClr val="accent6"/>
                </a:solidFill>
              </a:rPr>
              <a:t>适度加工标准子体系标准明细表（部分示例）</a:t>
            </a:r>
            <a:endParaRPr lang="en-US" altLang="zh-CN" dirty="0">
              <a:solidFill>
                <a:schemeClr val="accent6"/>
              </a:solidFill>
            </a:endParaRPr>
          </a:p>
          <a:p>
            <a:pPr algn="ctr"/>
            <a:r>
              <a:rPr lang="en-US" altLang="zh-CN" sz="2000" dirty="0">
                <a:solidFill>
                  <a:srgbClr val="000000"/>
                </a:solidFill>
                <a:latin typeface="Times New Roman" panose="02020603050405020304" pitchFamily="18" charset="0"/>
                <a:cs typeface="Times New Roman" panose="02020603050405020304" pitchFamily="18" charset="0"/>
              </a:rPr>
              <a:t>Moderate Processing Standard Sub-system Standard Detail Table (Partial Examples)</a:t>
            </a:r>
            <a:endParaRPr lang="zh-CN" altLang="en-US" sz="20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graphicFrame>
        <p:nvGraphicFramePr>
          <p:cNvPr id="4" name="表格 3"/>
          <p:cNvGraphicFramePr>
            <a:graphicFrameLocks noGrp="1"/>
          </p:cNvGraphicFramePr>
          <p:nvPr>
            <p:extLst>
              <p:ext uri="{D42A27DB-BD31-4B8C-83A1-F6EECF244321}">
                <p14:modId xmlns:p14="http://schemas.microsoft.com/office/powerpoint/2010/main" val="2855377735"/>
              </p:ext>
            </p:extLst>
          </p:nvPr>
        </p:nvGraphicFramePr>
        <p:xfrm>
          <a:off x="548640" y="2374275"/>
          <a:ext cx="11288318" cy="4036575"/>
        </p:xfrm>
        <a:graphic>
          <a:graphicData uri="http://schemas.openxmlformats.org/drawingml/2006/table">
            <a:tbl>
              <a:tblPr/>
              <a:tblGrid>
                <a:gridCol w="1496639">
                  <a:extLst>
                    <a:ext uri="{9D8B030D-6E8A-4147-A177-3AD203B41FA5}">
                      <a16:colId xmlns:a16="http://schemas.microsoft.com/office/drawing/2014/main" val="20000"/>
                    </a:ext>
                  </a:extLst>
                </a:gridCol>
                <a:gridCol w="1885489">
                  <a:extLst>
                    <a:ext uri="{9D8B030D-6E8A-4147-A177-3AD203B41FA5}">
                      <a16:colId xmlns:a16="http://schemas.microsoft.com/office/drawing/2014/main" val="20001"/>
                    </a:ext>
                  </a:extLst>
                </a:gridCol>
                <a:gridCol w="2193365">
                  <a:extLst>
                    <a:ext uri="{9D8B030D-6E8A-4147-A177-3AD203B41FA5}">
                      <a16:colId xmlns:a16="http://schemas.microsoft.com/office/drawing/2014/main" val="20002"/>
                    </a:ext>
                  </a:extLst>
                </a:gridCol>
                <a:gridCol w="3458028">
                  <a:extLst>
                    <a:ext uri="{9D8B030D-6E8A-4147-A177-3AD203B41FA5}">
                      <a16:colId xmlns:a16="http://schemas.microsoft.com/office/drawing/2014/main" val="20003"/>
                    </a:ext>
                  </a:extLst>
                </a:gridCol>
                <a:gridCol w="2254797">
                  <a:extLst>
                    <a:ext uri="{9D8B030D-6E8A-4147-A177-3AD203B41FA5}">
                      <a16:colId xmlns:a16="http://schemas.microsoft.com/office/drawing/2014/main" val="20004"/>
                    </a:ext>
                  </a:extLst>
                </a:gridCol>
              </a:tblGrid>
              <a:tr h="807315">
                <a:tc>
                  <a:txBody>
                    <a:bodyPr/>
                    <a:lstStyle/>
                    <a:p>
                      <a:pPr algn="ctr" fontAlgn="ctr"/>
                      <a:r>
                        <a:rPr lang="zh-CN" altLang="en-US" sz="1500" b="0" i="0" u="none" strike="noStrike" dirty="0">
                          <a:solidFill>
                            <a:schemeClr val="accent6"/>
                          </a:solidFill>
                          <a:latin typeface="微软雅黑" panose="020B0503020204020204" charset="-122"/>
                          <a:ea typeface="微软雅黑" panose="020B0503020204020204" charset="-122"/>
                        </a:rPr>
                        <a:t>标准体系编号</a:t>
                      </a:r>
                      <a:endParaRPr lang="en-US" altLang="zh-CN" sz="1500" b="0" i="0" u="none" strike="noStrike" dirty="0">
                        <a:solidFill>
                          <a:schemeClr val="accent6"/>
                        </a:solidFill>
                        <a:latin typeface="微软雅黑" panose="020B0503020204020204" charset="-122"/>
                        <a:ea typeface="微软雅黑" panose="020B0503020204020204" charset="-122"/>
                      </a:endParaRPr>
                    </a:p>
                    <a:p>
                      <a:pPr marL="0" marR="0" indent="0" algn="ctr" defTabSz="914400" rtl="0" eaLnBrk="1" fontAlgn="ctr" latinLnBrk="0" hangingPunct="1">
                        <a:lnSpc>
                          <a:spcPct val="100000"/>
                        </a:lnSpc>
                        <a:spcBef>
                          <a:spcPts val="0"/>
                        </a:spcBef>
                        <a:spcAft>
                          <a:spcPts val="0"/>
                        </a:spcAft>
                        <a:buClrTx/>
                        <a:buSzTx/>
                        <a:buFontTx/>
                        <a:buNone/>
                        <a:defRPr/>
                      </a:pPr>
                      <a:r>
                        <a:rPr lang="en-US" altLang="zh-CN" sz="1500" b="0" i="0" u="none" strike="noStrike" dirty="0">
                          <a:solidFill>
                            <a:srgbClr val="000000"/>
                          </a:solidFill>
                          <a:latin typeface="Times New Roman" panose="02020603050405020304" pitchFamily="18" charset="0"/>
                          <a:ea typeface="微软雅黑" panose="020B0503020204020204" charset="-122"/>
                          <a:cs typeface="Times New Roman" panose="02020603050405020304" pitchFamily="18" charset="0"/>
                        </a:rPr>
                        <a:t>Standard system No.</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dirty="0">
                          <a:solidFill>
                            <a:schemeClr val="accent6"/>
                          </a:solidFill>
                          <a:latin typeface="微软雅黑" panose="020B0503020204020204" charset="-122"/>
                          <a:ea typeface="微软雅黑" panose="020B0503020204020204" charset="-122"/>
                        </a:rPr>
                        <a:t>子体系名称</a:t>
                      </a:r>
                      <a:endParaRPr lang="en-US" altLang="zh-CN" sz="1500" b="0" i="0" u="none" strike="noStrike" dirty="0">
                        <a:solidFill>
                          <a:schemeClr val="accent6"/>
                        </a:solidFill>
                        <a:latin typeface="微软雅黑" panose="020B0503020204020204" charset="-122"/>
                        <a:ea typeface="微软雅黑" panose="020B0503020204020204" charset="-122"/>
                      </a:endParaRPr>
                    </a:p>
                    <a:p>
                      <a:pPr marL="0" marR="0" indent="0" algn="ctr" defTabSz="914400" rtl="0" eaLnBrk="1" fontAlgn="ctr" latinLnBrk="0" hangingPunct="1">
                        <a:lnSpc>
                          <a:spcPct val="100000"/>
                        </a:lnSpc>
                        <a:spcBef>
                          <a:spcPts val="0"/>
                        </a:spcBef>
                        <a:spcAft>
                          <a:spcPts val="0"/>
                        </a:spcAft>
                        <a:buClrTx/>
                        <a:buSzTx/>
                        <a:buFontTx/>
                        <a:buNone/>
                        <a:defRPr/>
                      </a:pPr>
                      <a:r>
                        <a:rPr lang="en-US" altLang="zh-CN"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Sub-system Name</a:t>
                      </a:r>
                      <a:endParaRPr lang="zh-CN" altLang="en-US"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dirty="0">
                          <a:solidFill>
                            <a:schemeClr val="accent6"/>
                          </a:solidFill>
                          <a:latin typeface="微软雅黑" panose="020B0503020204020204" charset="-122"/>
                          <a:ea typeface="微软雅黑" panose="020B0503020204020204" charset="-122"/>
                        </a:rPr>
                        <a:t>标准编号</a:t>
                      </a:r>
                      <a:endParaRPr lang="en-US" altLang="zh-CN" sz="1500" b="0" i="0" u="none" strike="noStrike" dirty="0">
                        <a:solidFill>
                          <a:schemeClr val="accent6"/>
                        </a:solidFill>
                        <a:latin typeface="微软雅黑" panose="020B0503020204020204" charset="-122"/>
                        <a:ea typeface="微软雅黑" panose="020B0503020204020204" charset="-122"/>
                      </a:endParaRPr>
                    </a:p>
                    <a:p>
                      <a:pPr marL="0" marR="0" indent="0" algn="ctr" defTabSz="914400" rtl="0" eaLnBrk="1" fontAlgn="ctr" latinLnBrk="0" hangingPunct="1">
                        <a:lnSpc>
                          <a:spcPct val="100000"/>
                        </a:lnSpc>
                        <a:spcBef>
                          <a:spcPts val="0"/>
                        </a:spcBef>
                        <a:spcAft>
                          <a:spcPts val="0"/>
                        </a:spcAft>
                        <a:buClrTx/>
                        <a:buSzTx/>
                        <a:buFontTx/>
                        <a:buNone/>
                        <a:defRPr/>
                      </a:pPr>
                      <a:r>
                        <a:rPr lang="en-US" altLang="zh-CN"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Standard No.</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dirty="0">
                          <a:solidFill>
                            <a:schemeClr val="accent6"/>
                          </a:solidFill>
                          <a:latin typeface="微软雅黑" panose="020B0503020204020204" charset="-122"/>
                          <a:ea typeface="微软雅黑" panose="020B0503020204020204" charset="-122"/>
                        </a:rPr>
                        <a:t>标准名称</a:t>
                      </a:r>
                      <a:endParaRPr lang="en-US" altLang="zh-CN" sz="1500" b="0" i="0" u="none" strike="noStrike" dirty="0">
                        <a:solidFill>
                          <a:schemeClr val="accent6"/>
                        </a:solidFill>
                        <a:latin typeface="微软雅黑" panose="020B0503020204020204" charset="-122"/>
                        <a:ea typeface="微软雅黑" panose="020B0503020204020204" charset="-122"/>
                      </a:endParaRPr>
                    </a:p>
                    <a:p>
                      <a:pPr marL="0" marR="0" indent="0" algn="ctr" defTabSz="914400" rtl="0" eaLnBrk="1" fontAlgn="ctr" latinLnBrk="0" hangingPunct="1">
                        <a:lnSpc>
                          <a:spcPct val="100000"/>
                        </a:lnSpc>
                        <a:spcBef>
                          <a:spcPts val="0"/>
                        </a:spcBef>
                        <a:spcAft>
                          <a:spcPts val="0"/>
                        </a:spcAft>
                        <a:buClrTx/>
                        <a:buSzTx/>
                        <a:buFontTx/>
                        <a:buNone/>
                        <a:defRPr/>
                      </a:pPr>
                      <a:r>
                        <a:rPr lang="en-US" altLang="zh-CN"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Standard name</a:t>
                      </a:r>
                      <a:endParaRPr lang="zh-CN" altLang="en-US"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dirty="0">
                          <a:solidFill>
                            <a:schemeClr val="accent6"/>
                          </a:solidFill>
                          <a:latin typeface="微软雅黑" panose="020B0503020204020204" charset="-122"/>
                          <a:ea typeface="微软雅黑" panose="020B0503020204020204" charset="-122"/>
                        </a:rPr>
                        <a:t>标准级别</a:t>
                      </a:r>
                      <a:endParaRPr lang="en-US" altLang="zh-CN" sz="1500" b="0" i="0" u="none" strike="noStrike" dirty="0">
                        <a:solidFill>
                          <a:schemeClr val="accent6"/>
                        </a:solidFill>
                        <a:latin typeface="微软雅黑" panose="020B0503020204020204" charset="-122"/>
                        <a:ea typeface="微软雅黑" panose="020B0503020204020204" charset="-122"/>
                      </a:endParaRPr>
                    </a:p>
                    <a:p>
                      <a:pPr marL="0" marR="0" indent="0" algn="ctr" defTabSz="914400" rtl="0" eaLnBrk="1" fontAlgn="ctr" latinLnBrk="0" hangingPunct="1">
                        <a:lnSpc>
                          <a:spcPct val="100000"/>
                        </a:lnSpc>
                        <a:spcBef>
                          <a:spcPts val="0"/>
                        </a:spcBef>
                        <a:spcAft>
                          <a:spcPts val="0"/>
                        </a:spcAft>
                        <a:buClrTx/>
                        <a:buSzTx/>
                        <a:buFontTx/>
                        <a:buNone/>
                        <a:defRPr/>
                      </a:pPr>
                      <a:r>
                        <a:rPr lang="en-US" altLang="zh-CN"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Standard level</a:t>
                      </a:r>
                      <a:endParaRPr lang="zh-CN" altLang="en-US" sz="1500" b="0" i="0" u="none" strike="noStrike" kern="12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07315">
                <a:tc rowSpan="4">
                  <a:txBody>
                    <a:bodyPr/>
                    <a:lstStyle/>
                    <a:p>
                      <a:pPr algn="ctr" fontAlgn="ctr"/>
                      <a:r>
                        <a:rPr lang="en-US" altLang="zh-CN" sz="1500" b="0" i="0" u="none" strike="noStrike">
                          <a:solidFill>
                            <a:srgbClr val="000000"/>
                          </a:solidFill>
                          <a:latin typeface="宋体" panose="02010600030101010101" pitchFamily="2" charset="-122"/>
                        </a:rPr>
                        <a:t>3.5</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zh-CN" altLang="en-US" sz="1500" b="0" i="0" u="none" strike="noStrike" dirty="0">
                          <a:solidFill>
                            <a:schemeClr val="accent6"/>
                          </a:solidFill>
                          <a:latin typeface="宋体" panose="02010600030101010101" pitchFamily="2" charset="-122"/>
                        </a:rPr>
                        <a:t>副产物利用</a:t>
                      </a:r>
                      <a:endParaRPr lang="en-US" altLang="zh-CN" sz="1500" b="0" i="0" u="none" strike="noStrike" dirty="0">
                        <a:solidFill>
                          <a:schemeClr val="accent6"/>
                        </a:solidFill>
                        <a:latin typeface="宋体" panose="02010600030101010101" pitchFamily="2" charset="-122"/>
                      </a:endParaRPr>
                    </a:p>
                    <a:p>
                      <a:pPr algn="ctr" fontAlgn="ctr"/>
                      <a:r>
                        <a:rPr lang="en-US" altLang="zh-CN" sz="1800" b="0" i="0" u="none" strike="noStrike" kern="1200" dirty="0">
                          <a:solidFill>
                            <a:srgbClr val="000000"/>
                          </a:solidFill>
                          <a:latin typeface="Times New Roman" panose="02020603050405020304" pitchFamily="18" charset="0"/>
                          <a:ea typeface="+mn-ea"/>
                          <a:cs typeface="Times New Roman" panose="02020603050405020304" pitchFamily="18" charset="0"/>
                        </a:rPr>
                        <a:t>Utilization of by-products</a:t>
                      </a:r>
                      <a:endParaRPr lang="zh-CN" altLang="en-US" sz="1800" b="0" i="0" u="none" strike="noStrike" kern="1200" dirty="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宋体" panose="02010600030101010101" pitchFamily="2" charset="-122"/>
                        </a:rPr>
                        <a:t>GB/T 35131-2017</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dirty="0">
                          <a:solidFill>
                            <a:schemeClr val="accent6"/>
                          </a:solidFill>
                          <a:latin typeface="宋体" panose="02010600030101010101" pitchFamily="2" charset="-122"/>
                        </a:rPr>
                        <a:t>油茶籽饼、粕</a:t>
                      </a:r>
                      <a:endParaRPr lang="en-US" altLang="zh-CN" sz="1500" b="0" i="0" u="none" strike="noStrike" dirty="0">
                        <a:solidFill>
                          <a:schemeClr val="accent6"/>
                        </a:solidFill>
                        <a:latin typeface="宋体" panose="02010600030101010101" pitchFamily="2" charset="-122"/>
                      </a:endParaRPr>
                    </a:p>
                    <a:p>
                      <a:pPr algn="ctr" fontAlgn="ctr"/>
                      <a:r>
                        <a:rPr lang="en-US" altLang="zh-CN" sz="1800" b="0" i="0" u="none" strike="noStrike" kern="1200" dirty="0">
                          <a:solidFill>
                            <a:srgbClr val="000000"/>
                          </a:solidFill>
                          <a:latin typeface="Times New Roman" panose="02020603050405020304" pitchFamily="18" charset="0"/>
                          <a:ea typeface="+mn-ea"/>
                          <a:cs typeface="Times New Roman" panose="02020603050405020304" pitchFamily="18" charset="0"/>
                        </a:rPr>
                        <a:t>Oil-tea camellia seed cake and meal</a:t>
                      </a:r>
                      <a:endParaRPr lang="zh-CN" altLang="en-US" sz="1800" b="0" i="0" u="none" strike="noStrike" kern="1200" dirty="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a:solidFill>
                            <a:schemeClr val="accent6"/>
                          </a:solidFill>
                          <a:latin typeface="宋体" panose="02010600030101010101" pitchFamily="2" charset="-122"/>
                        </a:rPr>
                        <a:t>国家标准</a:t>
                      </a:r>
                      <a:endParaRPr lang="en-US" altLang="zh-CN" sz="1500" b="0" i="0" u="none" strike="noStrike">
                        <a:solidFill>
                          <a:schemeClr val="accent6"/>
                        </a:solidFill>
                        <a:latin typeface="宋体" panose="02010600030101010101" pitchFamily="2" charset="-122"/>
                      </a:endParaRPr>
                    </a:p>
                    <a:p>
                      <a:pPr marL="0" algn="ctr" defTabSz="914400" rtl="0" eaLnBrk="1" fontAlgn="ctr" latinLnBrk="0" hangingPunct="1"/>
                      <a:r>
                        <a:rPr lang="en-US" altLang="zh-CN" sz="1800" b="0" i="0" u="none" strike="noStrike" kern="1200">
                          <a:solidFill>
                            <a:srgbClr val="000000"/>
                          </a:solidFill>
                          <a:latin typeface="Times New Roman" panose="02020603050405020304" pitchFamily="18" charset="0"/>
                          <a:ea typeface="+mn-ea"/>
                          <a:cs typeface="Times New Roman" panose="02020603050405020304" pitchFamily="18" charset="0"/>
                        </a:rPr>
                        <a:t>national standard</a:t>
                      </a:r>
                      <a:endParaRPr lang="zh-CN" altLang="en-US" sz="1800" b="0" i="0" u="none" strike="noStrike" kern="120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07315">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宋体" panose="02010600030101010101" pitchFamily="2" charset="-122"/>
                        </a:rPr>
                        <a:t>GB/T 42225-2022</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dirty="0">
                          <a:solidFill>
                            <a:schemeClr val="accent6"/>
                          </a:solidFill>
                          <a:latin typeface="宋体" panose="02010600030101010101" pitchFamily="2" charset="-122"/>
                        </a:rPr>
                        <a:t>小麦麸</a:t>
                      </a:r>
                      <a:endParaRPr lang="en-US" altLang="zh-CN" sz="1500" b="0" i="0" u="none" strike="noStrike" dirty="0">
                        <a:solidFill>
                          <a:schemeClr val="accent6"/>
                        </a:solidFill>
                        <a:latin typeface="宋体" panose="02010600030101010101" pitchFamily="2" charset="-122"/>
                      </a:endParaRPr>
                    </a:p>
                    <a:p>
                      <a:pPr algn="ctr" fontAlgn="ctr"/>
                      <a:r>
                        <a:rPr lang="en-US" altLang="zh-CN" sz="1800" b="0" i="0" u="none" strike="noStrike" kern="1200" dirty="0">
                          <a:solidFill>
                            <a:srgbClr val="000000"/>
                          </a:solidFill>
                          <a:latin typeface="Times New Roman" panose="02020603050405020304" pitchFamily="18" charset="0"/>
                          <a:ea typeface="+mn-ea"/>
                          <a:cs typeface="Times New Roman" panose="02020603050405020304" pitchFamily="18" charset="0"/>
                        </a:rPr>
                        <a:t>Wheat bran</a:t>
                      </a:r>
                      <a:endParaRPr lang="zh-CN" altLang="en-US" sz="1800" b="0" i="0" u="none" strike="noStrike" kern="1200" dirty="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dirty="0">
                          <a:solidFill>
                            <a:schemeClr val="accent6"/>
                          </a:solidFill>
                          <a:latin typeface="宋体" panose="02010600030101010101" pitchFamily="2" charset="-122"/>
                        </a:rPr>
                        <a:t>国家标准</a:t>
                      </a:r>
                      <a:endParaRPr lang="en-US" altLang="zh-CN" sz="1500" b="0" i="0" u="none" strike="noStrike" dirty="0">
                        <a:solidFill>
                          <a:schemeClr val="accent6"/>
                        </a:solidFill>
                        <a:latin typeface="宋体" panose="02010600030101010101" pitchFamily="2" charset="-122"/>
                      </a:endParaRPr>
                    </a:p>
                    <a:p>
                      <a:pPr marL="0" algn="ctr" defTabSz="914400" rtl="0" eaLnBrk="1" fontAlgn="ctr" latinLnBrk="0" hangingPunct="1"/>
                      <a:r>
                        <a:rPr lang="en-US" altLang="zh-CN" sz="1800" b="0" i="0" u="none" strike="noStrike" kern="1200" dirty="0">
                          <a:solidFill>
                            <a:srgbClr val="000000"/>
                          </a:solidFill>
                          <a:latin typeface="Times New Roman" panose="02020603050405020304" pitchFamily="18" charset="0"/>
                          <a:ea typeface="+mn-ea"/>
                          <a:cs typeface="Times New Roman" panose="02020603050405020304" pitchFamily="18" charset="0"/>
                        </a:rPr>
                        <a:t>national standard</a:t>
                      </a:r>
                      <a:endParaRPr lang="zh-CN" altLang="en-US" sz="1800" b="0" i="0" u="none" strike="noStrike" kern="1200" dirty="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07315">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宋体" panose="02010600030101010101" pitchFamily="2" charset="-122"/>
                        </a:rPr>
                        <a:t>LS/T 3269—2020</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dirty="0">
                          <a:solidFill>
                            <a:schemeClr val="accent6"/>
                          </a:solidFill>
                          <a:latin typeface="宋体" panose="02010600030101010101" pitchFamily="2" charset="-122"/>
                        </a:rPr>
                        <a:t>油</a:t>
                      </a:r>
                      <a:r>
                        <a:rPr lang="zh-CN" altLang="en-US" sz="1500" b="0" i="0" u="none" strike="noStrike">
                          <a:solidFill>
                            <a:schemeClr val="accent6"/>
                          </a:solidFill>
                          <a:latin typeface="宋体" panose="02010600030101010101" pitchFamily="2" charset="-122"/>
                        </a:rPr>
                        <a:t>用米糠</a:t>
                      </a:r>
                      <a:endParaRPr lang="en-US" altLang="zh-CN" sz="1500" b="0" i="0" u="none" strike="noStrike">
                        <a:solidFill>
                          <a:schemeClr val="accent6"/>
                        </a:solidFill>
                        <a:latin typeface="宋体" panose="02010600030101010101" pitchFamily="2" charset="-122"/>
                      </a:endParaRPr>
                    </a:p>
                    <a:p>
                      <a:pPr algn="ctr" fontAlgn="ctr"/>
                      <a:r>
                        <a:rPr lang="en-US" altLang="zh-CN" sz="1800" b="0" i="0" u="none" strike="noStrike" kern="1200">
                          <a:solidFill>
                            <a:srgbClr val="000000"/>
                          </a:solidFill>
                          <a:latin typeface="Times New Roman" panose="02020603050405020304" pitchFamily="18" charset="0"/>
                          <a:ea typeface="+mn-ea"/>
                          <a:cs typeface="Times New Roman" panose="02020603050405020304" pitchFamily="18" charset="0"/>
                        </a:rPr>
                        <a:t>Rice bran for edible oils</a:t>
                      </a:r>
                      <a:endParaRPr lang="zh-CN" altLang="en-US" sz="1800" b="0" i="0" u="none" strike="noStrike" kern="1200" dirty="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dirty="0">
                          <a:solidFill>
                            <a:schemeClr val="accent6"/>
                          </a:solidFill>
                          <a:latin typeface="宋体" panose="02010600030101010101" pitchFamily="2" charset="-122"/>
                        </a:rPr>
                        <a:t>行业标准</a:t>
                      </a:r>
                      <a:endParaRPr lang="en-US" altLang="zh-CN" sz="1500" b="0" i="0" u="none" strike="noStrike" dirty="0">
                        <a:solidFill>
                          <a:schemeClr val="accent6"/>
                        </a:solidFill>
                        <a:latin typeface="宋体" panose="02010600030101010101" pitchFamily="2" charset="-122"/>
                      </a:endParaRPr>
                    </a:p>
                    <a:p>
                      <a:pPr algn="ctr" fontAlgn="ctr"/>
                      <a:r>
                        <a:rPr lang="en-US" altLang="zh-CN" sz="1800" b="0" i="0" u="none" strike="noStrike" dirty="0">
                          <a:solidFill>
                            <a:srgbClr val="000000"/>
                          </a:solidFill>
                          <a:latin typeface="Times New Roman" panose="02020603050405020304" pitchFamily="18" charset="0"/>
                          <a:cs typeface="Times New Roman" panose="02020603050405020304" pitchFamily="18" charset="0"/>
                        </a:rPr>
                        <a:t>industry standards</a:t>
                      </a:r>
                      <a:endParaRPr lang="zh-CN" altLang="en-US" sz="1800" b="0" i="0" u="none" strike="noStrike" dirty="0">
                        <a:solidFill>
                          <a:srgbClr val="000000"/>
                        </a:solidFill>
                        <a:latin typeface="Times New Roman" panose="02020603050405020304" pitchFamily="18" charset="0"/>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07315">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500" b="0" i="0" u="none" strike="noStrike" dirty="0">
                          <a:solidFill>
                            <a:srgbClr val="000000"/>
                          </a:solidFill>
                          <a:latin typeface="宋体" panose="02010600030101010101" pitchFamily="2" charset="-122"/>
                        </a:rPr>
                        <a:t>LS/T 3320—2020</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ctr" fontAlgn="ctr"/>
                      <a:r>
                        <a:rPr lang="zh-CN" altLang="en-US" sz="1500" b="0" i="0" u="none" strike="noStrike">
                          <a:solidFill>
                            <a:schemeClr val="accent6"/>
                          </a:solidFill>
                          <a:latin typeface="宋体" panose="02010600030101010101" pitchFamily="2" charset="-122"/>
                        </a:rPr>
                        <a:t>米糠粕</a:t>
                      </a:r>
                      <a:endParaRPr lang="en-US" altLang="zh-CN" sz="1500" b="0" i="0" u="none" strike="noStrike">
                        <a:solidFill>
                          <a:schemeClr val="accent6"/>
                        </a:solidFill>
                        <a:latin typeface="宋体" panose="02010600030101010101" pitchFamily="2" charset="-122"/>
                      </a:endParaRPr>
                    </a:p>
                    <a:p>
                      <a:pPr algn="ctr" fontAlgn="ctr"/>
                      <a:r>
                        <a:rPr lang="en-US" altLang="zh-CN" sz="1800" b="0" i="0" u="none" strike="noStrike" kern="1200">
                          <a:solidFill>
                            <a:srgbClr val="000000"/>
                          </a:solidFill>
                          <a:latin typeface="Times New Roman" panose="02020603050405020304" pitchFamily="18" charset="0"/>
                          <a:ea typeface="+mn-ea"/>
                          <a:cs typeface="Times New Roman" panose="02020603050405020304" pitchFamily="18" charset="0"/>
                        </a:rPr>
                        <a:t>Rice bran meal</a:t>
                      </a:r>
                      <a:endParaRPr lang="zh-CN" altLang="en-US" sz="1800" b="0" i="0" u="none" strike="noStrike" kern="1200" dirty="0">
                        <a:solidFill>
                          <a:srgbClr val="000000"/>
                        </a:solidFill>
                        <a:latin typeface="Times New Roman" panose="02020603050405020304" pitchFamily="18" charset="0"/>
                        <a:ea typeface="+mn-ea"/>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ctr" fontAlgn="ctr"/>
                      <a:r>
                        <a:rPr lang="zh-CN" altLang="en-US" sz="1500" b="0" i="0" u="none" strike="noStrike" dirty="0">
                          <a:solidFill>
                            <a:schemeClr val="accent6"/>
                          </a:solidFill>
                          <a:latin typeface="宋体" panose="02010600030101010101" pitchFamily="2" charset="-122"/>
                        </a:rPr>
                        <a:t>行业标准</a:t>
                      </a:r>
                      <a:endParaRPr lang="en-US" altLang="zh-CN" sz="1500" b="0" i="0" u="none" strike="noStrike" dirty="0">
                        <a:solidFill>
                          <a:schemeClr val="accent6"/>
                        </a:solidFill>
                        <a:latin typeface="宋体" panose="02010600030101010101" pitchFamily="2" charset="-122"/>
                      </a:endParaRPr>
                    </a:p>
                    <a:p>
                      <a:pPr algn="ctr" fontAlgn="ctr"/>
                      <a:r>
                        <a:rPr lang="en-US" altLang="zh-CN" sz="1800" b="0" i="0" u="none" strike="noStrike" dirty="0">
                          <a:solidFill>
                            <a:srgbClr val="000000"/>
                          </a:solidFill>
                          <a:latin typeface="Times New Roman" panose="02020603050405020304" pitchFamily="18" charset="0"/>
                          <a:cs typeface="Times New Roman" panose="02020603050405020304" pitchFamily="18" charset="0"/>
                        </a:rPr>
                        <a:t>industry standards</a:t>
                      </a:r>
                      <a:endParaRPr lang="zh-CN" altLang="en-US" sz="1800" b="0" i="0" u="none" strike="noStrike" dirty="0">
                        <a:solidFill>
                          <a:srgbClr val="000000"/>
                        </a:solidFill>
                        <a:latin typeface="Times New Roman" panose="02020603050405020304" pitchFamily="18" charset="0"/>
                        <a:cs typeface="Times New Roman" panose="02020603050405020304" pitchFamily="18"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TextBox 4"/>
          <p:cNvSpPr txBox="1"/>
          <p:nvPr/>
        </p:nvSpPr>
        <p:spPr>
          <a:xfrm>
            <a:off x="1426866" y="1349760"/>
            <a:ext cx="9013371" cy="677106"/>
          </a:xfrm>
          <a:prstGeom prst="rect">
            <a:avLst/>
          </a:prstGeom>
          <a:noFill/>
        </p:spPr>
        <p:txBody>
          <a:bodyPr wrap="square" lIns="91438" tIns="45719" rIns="91438" bIns="45719" rtlCol="0">
            <a:spAutoFit/>
          </a:bodyPr>
          <a:lstStyle/>
          <a:p>
            <a:pPr algn="ctr"/>
            <a:r>
              <a:rPr lang="zh-CN" altLang="en-US" dirty="0">
                <a:solidFill>
                  <a:schemeClr val="accent6"/>
                </a:solidFill>
              </a:rPr>
              <a:t>副产物利用标准子体系标准明细表（部分示例）</a:t>
            </a:r>
            <a:endParaRPr lang="en-US" altLang="zh-CN" dirty="0">
              <a:solidFill>
                <a:schemeClr val="accent6"/>
              </a:solidFill>
            </a:endParaRPr>
          </a:p>
          <a:p>
            <a:pPr algn="ctr"/>
            <a:r>
              <a:rPr lang="en-US" altLang="zh-CN" sz="2000" dirty="0">
                <a:latin typeface="Times New Roman" panose="02020603050405020304" pitchFamily="18" charset="0"/>
                <a:cs typeface="Times New Roman" panose="02020603050405020304" pitchFamily="18" charset="0"/>
              </a:rPr>
              <a:t>List of Standard Sub-systems for By product Utilization (Partial Examples)</a:t>
            </a:r>
            <a:endParaRPr lang="zh-CN" altLang="en-US" sz="20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624662" y="4306504"/>
            <a:ext cx="9028382" cy="1595605"/>
          </a:xfrm>
          <a:prstGeom prst="rect">
            <a:avLst/>
          </a:prstGeom>
        </p:spPr>
        <p:txBody>
          <a:bodyPr wrap="none" lIns="91415" tIns="45708" rIns="91415" bIns="45708">
            <a:spAutoFit/>
          </a:bodyPr>
          <a:lstStyle/>
          <a:p>
            <a:pPr lvl="0" algn="ctr" defTabSz="628650">
              <a:lnSpc>
                <a:spcPct val="150000"/>
              </a:lnSpc>
              <a:defRPr/>
            </a:pPr>
            <a:r>
              <a:rPr lang="zh-CN" altLang="en-US" sz="2000" b="1" dirty="0">
                <a:solidFill>
                  <a:srgbClr val="0070C0"/>
                </a:solidFill>
                <a:latin typeface="微软雅黑" panose="020B0503020204020204" charset="-122"/>
                <a:ea typeface="微软雅黑" panose="020B0503020204020204" charset="-122"/>
              </a:rPr>
              <a:t>节粮减损典型标准和推动标准实施举措</a:t>
            </a:r>
            <a:endParaRPr lang="en-US" altLang="zh-CN" sz="2000" b="1" dirty="0">
              <a:solidFill>
                <a:srgbClr val="0070C0"/>
              </a:solidFill>
              <a:latin typeface="微软雅黑" panose="020B0503020204020204" charset="-122"/>
              <a:ea typeface="微软雅黑" panose="020B0503020204020204" charset="-122"/>
            </a:endParaRPr>
          </a:p>
          <a:p>
            <a:pPr lvl="0" algn="ctr" defTabSz="628650">
              <a:lnSpc>
                <a:spcPct val="150000"/>
              </a:lnSpc>
              <a:defRPr/>
            </a:pPr>
            <a:r>
              <a:rPr lang="en-US" altLang="zh-CN" sz="2400" b="1" kern="0" dirty="0">
                <a:solidFill>
                  <a:prstClr val="black">
                    <a:lumMod val="65000"/>
                    <a:lumOff val="35000"/>
                  </a:prstClr>
                </a:solidFill>
                <a:latin typeface="Times New Roman" panose="02020603050405020304" pitchFamily="18" charset="0"/>
                <a:ea typeface="微软雅黑" panose="020B0503020204020204" charset="-122"/>
                <a:cs typeface="Times New Roman" panose="02020603050405020304" pitchFamily="18" charset="0"/>
              </a:rPr>
              <a:t>Typical Standards for Grain Conservation and Loss Reduction and</a:t>
            </a:r>
          </a:p>
          <a:p>
            <a:pPr lvl="0" algn="ctr" defTabSz="628650">
              <a:lnSpc>
                <a:spcPct val="150000"/>
              </a:lnSpc>
              <a:defRPr/>
            </a:pPr>
            <a:r>
              <a:rPr lang="en-US" altLang="zh-CN" sz="2400" b="1" kern="0" dirty="0">
                <a:solidFill>
                  <a:prstClr val="black">
                    <a:lumMod val="65000"/>
                    <a:lumOff val="35000"/>
                  </a:prstClr>
                </a:solidFill>
                <a:latin typeface="Times New Roman" panose="02020603050405020304" pitchFamily="18" charset="0"/>
                <a:ea typeface="微软雅黑" panose="020B0503020204020204" charset="-122"/>
                <a:cs typeface="Times New Roman" panose="02020603050405020304" pitchFamily="18" charset="0"/>
              </a:rPr>
              <a:t> Measures to Facilitate Standard Implementation</a:t>
            </a:r>
          </a:p>
        </p:txBody>
      </p:sp>
      <p:sp>
        <p:nvSpPr>
          <p:cNvPr id="8" name="椭圆 7"/>
          <p:cNvSpPr/>
          <p:nvPr/>
        </p:nvSpPr>
        <p:spPr>
          <a:xfrm>
            <a:off x="6038039" y="3061979"/>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76" name="椭圆 75"/>
          <p:cNvSpPr/>
          <p:nvPr/>
        </p:nvSpPr>
        <p:spPr>
          <a:xfrm>
            <a:off x="6980641" y="208973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4606619" y="313693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491179" y="1808489"/>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10" name="椭圆 9"/>
          <p:cNvSpPr/>
          <p:nvPr/>
        </p:nvSpPr>
        <p:spPr>
          <a:xfrm>
            <a:off x="4877782" y="2039417"/>
            <a:ext cx="1863725" cy="178054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 name="文本框 17"/>
          <p:cNvSpPr txBox="1"/>
          <p:nvPr/>
        </p:nvSpPr>
        <p:spPr>
          <a:xfrm>
            <a:off x="4821493" y="2368491"/>
            <a:ext cx="2125102" cy="1198880"/>
          </a:xfrm>
          <a:prstGeom prst="rect">
            <a:avLst/>
          </a:prstGeom>
          <a:noFill/>
        </p:spPr>
        <p:txBody>
          <a:bodyPr wrap="square" rtlCol="0">
            <a:spAutoFit/>
          </a:bodyPr>
          <a:lstStyle/>
          <a:p>
            <a:pPr algn="ctr"/>
            <a:r>
              <a:rPr lang="en-US" altLang="zh-CN" sz="7200">
                <a:solidFill>
                  <a:schemeClr val="accent2"/>
                </a:solidFill>
                <a:latin typeface="Open Sans Regular" panose="020B0606030504020204" charset="0"/>
                <a:ea typeface="微软雅黑" panose="020B0503020204020204" charset="-122"/>
                <a:cs typeface="Open Sans Regular" panose="020B0606030504020204" charset="0"/>
              </a:rPr>
              <a:t>03</a:t>
            </a:r>
            <a:endParaRPr lang="zh-CN" altLang="en-US" sz="8800" dirty="0">
              <a:solidFill>
                <a:schemeClr val="accent2"/>
              </a:solidFill>
              <a:latin typeface="Open Sans Regular" panose="020B0606030504020204" charset="0"/>
              <a:ea typeface="微软雅黑" panose="020B0503020204020204" charset="-122"/>
              <a:cs typeface="Open Sans Regular" panose="020B0606030504020204" charset="0"/>
            </a:endParaRPr>
          </a:p>
        </p:txBody>
      </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4" name="矩形 3"/>
          <p:cNvSpPr/>
          <p:nvPr/>
        </p:nvSpPr>
        <p:spPr>
          <a:xfrm>
            <a:off x="1088584" y="967118"/>
            <a:ext cx="10288253" cy="499430"/>
          </a:xfrm>
          <a:prstGeom prst="rect">
            <a:avLst/>
          </a:prstGeom>
        </p:spPr>
        <p:txBody>
          <a:bodyPr wrap="square" lIns="91438" tIns="45719" rIns="91438" bIns="45719">
            <a:spAutoFit/>
          </a:bodyPr>
          <a:lstStyle/>
          <a:p>
            <a:pPr marL="514350" indent="-514350" algn="just">
              <a:lnSpc>
                <a:spcPct val="150000"/>
              </a:lnSpc>
            </a:pPr>
            <a:r>
              <a:rPr lang="zh-CN" altLang="en-US" sz="2000" dirty="0">
                <a:solidFill>
                  <a:schemeClr val="accent6"/>
                </a:solidFill>
                <a:latin typeface="+mn-ea"/>
                <a:sym typeface="+mn-ea"/>
              </a:rPr>
              <a:t>（一）节粮减损典型标准</a:t>
            </a:r>
            <a:r>
              <a:rPr lang="en-US" altLang="zh-CN" sz="2000" dirty="0">
                <a:latin typeface="Times New Roman" panose="02020603050405020304" pitchFamily="18" charset="0"/>
                <a:cs typeface="Times New Roman" panose="02020603050405020304" pitchFamily="18" charset="0"/>
                <a:sym typeface="+mn-ea"/>
              </a:rPr>
              <a:t>Typical Standards for Grain Conservation and Loss Reduction</a:t>
            </a:r>
            <a:endParaRPr lang="zh-CN" altLang="en-US" sz="2000" dirty="0">
              <a:latin typeface="Times New Roman" panose="02020603050405020304" pitchFamily="18" charset="0"/>
              <a:cs typeface="Times New Roman" panose="02020603050405020304" pitchFamily="18" charset="0"/>
              <a:sym typeface="+mn-ea"/>
            </a:endParaRPr>
          </a:p>
        </p:txBody>
      </p:sp>
      <p:sp>
        <p:nvSpPr>
          <p:cNvPr id="5" name="TextBox 4"/>
          <p:cNvSpPr txBox="1"/>
          <p:nvPr/>
        </p:nvSpPr>
        <p:spPr>
          <a:xfrm>
            <a:off x="4848807" y="1608843"/>
            <a:ext cx="3800605" cy="369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spAutoFit/>
          </a:bodyPr>
          <a:lstStyle/>
          <a:p>
            <a:pPr algn="ctr"/>
            <a:r>
              <a:rPr lang="en-US" altLang="zh-CN" dirty="0"/>
              <a:t>GB 1351-2023</a:t>
            </a:r>
            <a:r>
              <a:rPr lang="en-US" altLang="zh-CN"/>
              <a:t>《</a:t>
            </a:r>
            <a:r>
              <a:rPr lang="zh-CN" altLang="en-US"/>
              <a:t>小麦</a:t>
            </a:r>
            <a:r>
              <a:rPr lang="en-US" altLang="zh-CN"/>
              <a:t>》 Wheat</a:t>
            </a:r>
            <a:endParaRPr lang="zh-CN" altLang="en-US" dirty="0"/>
          </a:p>
        </p:txBody>
      </p:sp>
      <p:pic>
        <p:nvPicPr>
          <p:cNvPr id="6" name="Picture 3"/>
          <p:cNvPicPr>
            <a:picLocks noChangeAspect="1" noChangeArrowheads="1"/>
          </p:cNvPicPr>
          <p:nvPr/>
        </p:nvPicPr>
        <p:blipFill>
          <a:blip r:embed="rId4" cstate="print"/>
          <a:srcRect/>
          <a:stretch>
            <a:fillRect/>
          </a:stretch>
        </p:blipFill>
        <p:spPr bwMode="auto">
          <a:xfrm>
            <a:off x="1267645" y="3206749"/>
            <a:ext cx="9747251" cy="3651251"/>
          </a:xfrm>
          <a:prstGeom prst="rect">
            <a:avLst/>
          </a:prstGeom>
          <a:noFill/>
          <a:ln w="9525">
            <a:noFill/>
            <a:miter lim="800000"/>
            <a:headEnd/>
            <a:tailEnd/>
          </a:ln>
        </p:spPr>
      </p:pic>
      <p:sp>
        <p:nvSpPr>
          <p:cNvPr id="8" name="TextBox 7"/>
          <p:cNvSpPr txBox="1"/>
          <p:nvPr/>
        </p:nvSpPr>
        <p:spPr>
          <a:xfrm>
            <a:off x="1467059" y="1932792"/>
            <a:ext cx="9465548" cy="1398781"/>
          </a:xfrm>
          <a:prstGeom prst="rect">
            <a:avLst/>
          </a:prstGeom>
          <a:noFill/>
        </p:spPr>
        <p:txBody>
          <a:bodyPr wrap="square" rtlCol="0">
            <a:spAutoFit/>
          </a:bodyPr>
          <a:lstStyle/>
          <a:p>
            <a:pPr>
              <a:lnSpc>
                <a:spcPts val="3500"/>
              </a:lnSpc>
            </a:pPr>
            <a:r>
              <a:rPr lang="zh-CN" altLang="en-US" dirty="0">
                <a:solidFill>
                  <a:schemeClr val="accent6"/>
                </a:solidFill>
              </a:rPr>
              <a:t>从质量要求指标看，</a:t>
            </a:r>
            <a:r>
              <a:rPr lang="en-US" altLang="zh-CN" dirty="0">
                <a:solidFill>
                  <a:schemeClr val="accent6"/>
                </a:solidFill>
              </a:rPr>
              <a:t>2023</a:t>
            </a:r>
            <a:r>
              <a:rPr lang="zh-CN" altLang="en-US" dirty="0">
                <a:solidFill>
                  <a:schemeClr val="accent6"/>
                </a:solidFill>
              </a:rPr>
              <a:t>版与</a:t>
            </a:r>
            <a:r>
              <a:rPr lang="en-US" altLang="zh-CN" dirty="0">
                <a:solidFill>
                  <a:schemeClr val="accent6"/>
                </a:solidFill>
              </a:rPr>
              <a:t>2008</a:t>
            </a:r>
            <a:r>
              <a:rPr lang="zh-CN" altLang="en-US" dirty="0">
                <a:solidFill>
                  <a:schemeClr val="accent6"/>
                </a:solidFill>
              </a:rPr>
              <a:t>版相比，质量要求没有变化</a:t>
            </a:r>
            <a:r>
              <a:rPr lang="en-US" altLang="zh-CN" dirty="0">
                <a:solidFill>
                  <a:schemeClr val="accent6"/>
                </a:solidFill>
              </a:rPr>
              <a:t>.</a:t>
            </a:r>
          </a:p>
          <a:p>
            <a:pPr>
              <a:lnSpc>
                <a:spcPts val="3500"/>
              </a:lnSpc>
            </a:pPr>
            <a:r>
              <a:rPr lang="en-US" altLang="zh-CN" sz="2400" dirty="0">
                <a:latin typeface="Times New Roman" panose="02020603050405020304" pitchFamily="18" charset="0"/>
                <a:cs typeface="Times New Roman" panose="02020603050405020304" pitchFamily="18" charset="0"/>
              </a:rPr>
              <a:t>From the perspective of quality requirements, there is no change in quality requirements between the 2023 version and the 2008 version.</a:t>
            </a:r>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5" name="TextBox 4"/>
          <p:cNvSpPr txBox="1"/>
          <p:nvPr/>
        </p:nvSpPr>
        <p:spPr>
          <a:xfrm>
            <a:off x="1678074" y="1039678"/>
            <a:ext cx="9334919" cy="579963"/>
          </a:xfrm>
          <a:prstGeom prst="rect">
            <a:avLst/>
          </a:prstGeom>
          <a:noFill/>
        </p:spPr>
        <p:txBody>
          <a:bodyPr wrap="square" lIns="91434" tIns="45718" rIns="91434" bIns="45718" rtlCol="0">
            <a:spAutoFit/>
          </a:bodyPr>
          <a:lstStyle/>
          <a:p>
            <a:pPr>
              <a:lnSpc>
                <a:spcPct val="150000"/>
              </a:lnSpc>
              <a:buFont typeface="Wingdings" panose="05000000000000000000" pitchFamily="2" charset="2"/>
              <a:buChar char="l"/>
            </a:pPr>
            <a:r>
              <a:rPr lang="en-US" altLang="zh-CN" sz="2000" kern="0" spc="100" dirty="0">
                <a:latin typeface="+mn-ea"/>
              </a:rPr>
              <a:t>《</a:t>
            </a:r>
            <a:r>
              <a:rPr lang="zh-CN" altLang="en-US" sz="2000" kern="0" spc="100" dirty="0">
                <a:latin typeface="+mn-ea"/>
              </a:rPr>
              <a:t>小麦</a:t>
            </a:r>
            <a:r>
              <a:rPr lang="en-US" altLang="zh-CN" sz="2000" kern="0" spc="100" dirty="0">
                <a:latin typeface="+mn-ea"/>
              </a:rPr>
              <a:t>》</a:t>
            </a:r>
            <a:r>
              <a:rPr lang="zh-CN" altLang="en-US" sz="2000" kern="0" spc="100" dirty="0">
                <a:latin typeface="+mn-ea"/>
              </a:rPr>
              <a:t>标准修订要点</a:t>
            </a:r>
            <a:r>
              <a:rPr lang="en-US" altLang="zh-CN" sz="2400" kern="0" spc="100" dirty="0">
                <a:latin typeface="Times New Roman" panose="02020603050405020304" pitchFamily="18" charset="0"/>
                <a:cs typeface="Times New Roman" panose="02020603050405020304" pitchFamily="18" charset="0"/>
              </a:rPr>
              <a:t>Key points for revising the "Wheat" standard</a:t>
            </a:r>
            <a:endParaRPr lang="zh-CN" altLang="en-US" kern="0" dirty="0">
              <a:latin typeface="Times New Roman" panose="02020603050405020304" pitchFamily="18" charset="0"/>
              <a:cs typeface="Times New Roman" panose="02020603050405020304" pitchFamily="18"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2096585331"/>
              </p:ext>
            </p:extLst>
          </p:nvPr>
        </p:nvGraphicFramePr>
        <p:xfrm>
          <a:off x="271305" y="1616829"/>
          <a:ext cx="11796765" cy="4930347"/>
        </p:xfrm>
        <a:graphic>
          <a:graphicData uri="http://schemas.openxmlformats.org/drawingml/2006/table">
            <a:tbl>
              <a:tblPr firstRow="1" bandRow="1">
                <a:tableStyleId>{5C22544A-7EE6-4342-B048-85BDC9FD1C3A}</a:tableStyleId>
              </a:tblPr>
              <a:tblGrid>
                <a:gridCol w="5365820">
                  <a:extLst>
                    <a:ext uri="{9D8B030D-6E8A-4147-A177-3AD203B41FA5}">
                      <a16:colId xmlns:a16="http://schemas.microsoft.com/office/drawing/2014/main" val="20000"/>
                    </a:ext>
                  </a:extLst>
                </a:gridCol>
                <a:gridCol w="6430945">
                  <a:extLst>
                    <a:ext uri="{9D8B030D-6E8A-4147-A177-3AD203B41FA5}">
                      <a16:colId xmlns:a16="http://schemas.microsoft.com/office/drawing/2014/main" val="20001"/>
                    </a:ext>
                  </a:extLst>
                </a:gridCol>
              </a:tblGrid>
              <a:tr h="598069">
                <a:tc>
                  <a:txBody>
                    <a:bodyPr/>
                    <a:lstStyle/>
                    <a:p>
                      <a:pPr algn="ctr"/>
                      <a:r>
                        <a:rPr lang="zh-CN" altLang="en-US" sz="1500" dirty="0">
                          <a:solidFill>
                            <a:schemeClr val="tx2"/>
                          </a:solidFill>
                        </a:rPr>
                        <a:t>主要修改内容  </a:t>
                      </a:r>
                      <a:r>
                        <a:rPr lang="en-US" altLang="zh-CN" sz="1500" dirty="0">
                          <a:solidFill>
                            <a:schemeClr val="tx2"/>
                          </a:solidFill>
                          <a:latin typeface="Times New Roman" panose="02020603050405020304" pitchFamily="18" charset="0"/>
                          <a:cs typeface="Times New Roman" panose="02020603050405020304" pitchFamily="18" charset="0"/>
                        </a:rPr>
                        <a:t>Main modifications</a:t>
                      </a:r>
                      <a:endParaRPr lang="zh-CN" altLang="en-US" sz="1500" dirty="0">
                        <a:solidFill>
                          <a:schemeClr val="tx2"/>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500" dirty="0">
                          <a:solidFill>
                            <a:schemeClr val="tx2"/>
                          </a:solidFill>
                        </a:rPr>
                        <a:t>重要意义  </a:t>
                      </a:r>
                      <a:r>
                        <a:rPr lang="en-US" altLang="zh-CN" sz="1500" b="1" kern="1200" dirty="0">
                          <a:solidFill>
                            <a:schemeClr val="tx2"/>
                          </a:solidFill>
                          <a:latin typeface="Times New Roman" panose="02020603050405020304" pitchFamily="18" charset="0"/>
                          <a:ea typeface="+mn-ea"/>
                          <a:cs typeface="Times New Roman" panose="02020603050405020304" pitchFamily="18" charset="0"/>
                        </a:rPr>
                        <a:t>Significance</a:t>
                      </a:r>
                      <a:endParaRPr lang="zh-CN" altLang="en-US" sz="1500" b="1" kern="1200" dirty="0">
                        <a:solidFill>
                          <a:schemeClr val="tx2"/>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613525">
                <a:tc>
                  <a:txBody>
                    <a:bodyPr/>
                    <a:lstStyle/>
                    <a:p>
                      <a:pPr>
                        <a:lnSpc>
                          <a:spcPts val="3500"/>
                        </a:lnSpc>
                      </a:pPr>
                      <a:r>
                        <a:rPr lang="zh-CN" altLang="en-US" sz="1900" kern="0" spc="100" dirty="0">
                          <a:solidFill>
                            <a:schemeClr val="accent6"/>
                          </a:solidFill>
                          <a:latin typeface="+mn-ea"/>
                        </a:rPr>
                        <a:t>生芽粒定义：芽或幼根虽未突破种皮但胚部种皮已破裂</a:t>
                      </a:r>
                      <a:r>
                        <a:rPr lang="zh-CN" altLang="en-US" sz="1900" strike="sngStrike" kern="0" spc="100" dirty="0">
                          <a:solidFill>
                            <a:srgbClr val="FF0000"/>
                          </a:solidFill>
                          <a:latin typeface="+mn-ea"/>
                        </a:rPr>
                        <a:t>或明显隆起且与胚分离的颗粒</a:t>
                      </a:r>
                      <a:r>
                        <a:rPr lang="zh-CN" altLang="en-US" sz="1900" kern="0" spc="100" dirty="0">
                          <a:solidFill>
                            <a:schemeClr val="accent6"/>
                          </a:solidFill>
                          <a:latin typeface="+mn-ea"/>
                        </a:rPr>
                        <a:t>，或芽或幼根突破种皮不超过本颗粒长度的颗粒。</a:t>
                      </a:r>
                      <a:endParaRPr lang="zh-CN" altLang="en-US" sz="1900" dirty="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ts val="3500"/>
                        </a:lnSpc>
                        <a:spcBef>
                          <a:spcPts val="0"/>
                        </a:spcBef>
                        <a:spcAft>
                          <a:spcPts val="0"/>
                        </a:spcAft>
                        <a:buClrTx/>
                        <a:buSzTx/>
                        <a:buFontTx/>
                        <a:buNone/>
                        <a:defRPr/>
                      </a:pPr>
                      <a:r>
                        <a:rPr lang="zh-CN" altLang="zh-CN" sz="1900" kern="1200" dirty="0">
                          <a:solidFill>
                            <a:schemeClr val="accent6"/>
                          </a:solidFill>
                          <a:latin typeface="+mn-lt"/>
                          <a:ea typeface="+mn-ea"/>
                          <a:cs typeface="+mn-cs"/>
                        </a:rPr>
                        <a:t>以种皮破裂来判断可以解决实际检测难把握的问题</a:t>
                      </a:r>
                      <a:r>
                        <a:rPr lang="zh-CN" altLang="en-US" sz="1900" kern="1200" dirty="0">
                          <a:solidFill>
                            <a:schemeClr val="accent6"/>
                          </a:solidFill>
                          <a:latin typeface="+mn-lt"/>
                          <a:ea typeface="+mn-ea"/>
                          <a:cs typeface="+mn-cs"/>
                        </a:rPr>
                        <a:t>，</a:t>
                      </a:r>
                      <a:r>
                        <a:rPr lang="zh-CN" altLang="en-US" sz="1900" kern="0" spc="100" dirty="0">
                          <a:solidFill>
                            <a:schemeClr val="accent6"/>
                          </a:solidFill>
                          <a:latin typeface="+mn-ea"/>
                        </a:rPr>
                        <a:t>提高“不完善粒率”准确度，减少对增扣量、质价标准的不利影响</a:t>
                      </a:r>
                      <a:r>
                        <a:rPr lang="zh-CN" altLang="zh-CN" sz="1900" kern="1200" dirty="0">
                          <a:solidFill>
                            <a:schemeClr val="accent6"/>
                          </a:solidFill>
                          <a:latin typeface="+mn-lt"/>
                          <a:ea typeface="+mn-ea"/>
                          <a:cs typeface="+mn-cs"/>
                        </a:rPr>
                        <a:t>，更有利于小麦收购政策的执行</a:t>
                      </a:r>
                      <a:r>
                        <a:rPr lang="zh-CN" altLang="en-US" sz="1900" kern="1200" dirty="0">
                          <a:solidFill>
                            <a:schemeClr val="accent6"/>
                          </a:solidFill>
                          <a:latin typeface="+mn-lt"/>
                          <a:ea typeface="+mn-ea"/>
                          <a:cs typeface="+mn-cs"/>
                        </a:rPr>
                        <a:t>。</a:t>
                      </a:r>
                      <a:endParaRPr lang="en-US" altLang="zh-CN" sz="1900" kern="0" spc="100" dirty="0">
                        <a:solidFill>
                          <a:schemeClr val="accent6"/>
                        </a:solidFill>
                        <a:latin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371600">
                <a:tc>
                  <a:txBody>
                    <a:bodyPr/>
                    <a:lstStyle/>
                    <a:p>
                      <a:pPr>
                        <a:lnSpc>
                          <a:spcPts val="3500"/>
                        </a:lnSpc>
                      </a:pPr>
                      <a:r>
                        <a:rPr lang="en-US" altLang="zh-CN" sz="2400" dirty="0">
                          <a:latin typeface="Times New Roman" panose="02020603050405020304" pitchFamily="18" charset="0"/>
                          <a:cs typeface="Times New Roman" panose="02020603050405020304" pitchFamily="18" charset="0"/>
                        </a:rPr>
                        <a:t>Definition of budding granules: granules that have not yet broken through the seed coat but have ruptured </a:t>
                      </a:r>
                      <a:r>
                        <a:rPr lang="en-US" altLang="zh-CN" sz="2400" strike="sngStrike" dirty="0">
                          <a:solidFill>
                            <a:srgbClr val="FF0000"/>
                          </a:solidFill>
                          <a:latin typeface="Times New Roman" panose="02020603050405020304" pitchFamily="18" charset="0"/>
                          <a:cs typeface="Times New Roman" panose="02020603050405020304" pitchFamily="18" charset="0"/>
                        </a:rPr>
                        <a:t>or significantly risen from the embryo,</a:t>
                      </a:r>
                      <a:r>
                        <a:rPr lang="en-US" altLang="zh-CN" sz="2400" dirty="0">
                          <a:solidFill>
                            <a:srgbClr val="FF0000"/>
                          </a:solidFill>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or granules that have not broken through the seed coat by more than the length of the granule.</a:t>
                      </a:r>
                      <a:endParaRPr lang="zh-CN" alt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3500"/>
                        </a:lnSpc>
                      </a:pPr>
                      <a:r>
                        <a:rPr lang="en-US" altLang="zh-CN" sz="2200" dirty="0">
                          <a:latin typeface="Times New Roman" panose="02020603050405020304" pitchFamily="18" charset="0"/>
                          <a:cs typeface="Times New Roman" panose="02020603050405020304" pitchFamily="18" charset="0"/>
                        </a:rPr>
                        <a:t>Judging by the rupture of seed coat can solve the problem of testing difficulty, improve the accuracy of “incomplete granules rate", reduce the adverse effects on the deduction amount and quality price standards, and support the implementation of wheat purchase policies.</a:t>
                      </a:r>
                      <a:endParaRPr lang="zh-CN" altLang="en-US" sz="2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9"/>
          <p:cNvGrpSpPr/>
          <p:nvPr/>
        </p:nvGrpSpPr>
        <p:grpSpPr>
          <a:xfrm>
            <a:off x="1326382" y="2347314"/>
            <a:ext cx="10440240" cy="923330"/>
            <a:chOff x="6451916" y="1089315"/>
            <a:chExt cx="6474980" cy="923114"/>
          </a:xfrm>
        </p:grpSpPr>
        <p:sp>
          <p:nvSpPr>
            <p:cNvPr id="61" name="文本框 13"/>
            <p:cNvSpPr txBox="1"/>
            <p:nvPr/>
          </p:nvSpPr>
          <p:spPr>
            <a:xfrm flipH="1">
              <a:off x="7085919" y="1089315"/>
              <a:ext cx="5840977" cy="923114"/>
            </a:xfrm>
            <a:prstGeom prst="rect">
              <a:avLst/>
            </a:prstGeom>
            <a:noFill/>
          </p:spPr>
          <p:txBody>
            <a:bodyPr wrap="square" rtlCol="0">
              <a:spAutoFit/>
            </a:bodyPr>
            <a:lstStyle/>
            <a:p>
              <a:pPr defTabSz="628650">
                <a:lnSpc>
                  <a:spcPct val="150000"/>
                </a:lnSpc>
                <a:defRPr/>
              </a:pPr>
              <a:r>
                <a:rPr lang="zh-CN" altLang="en-US" sz="1600" b="1">
                  <a:solidFill>
                    <a:schemeClr val="accent1"/>
                  </a:solidFill>
                  <a:latin typeface="微软雅黑" panose="020B0503020204020204" charset="-122"/>
                  <a:ea typeface="微软雅黑" panose="020B0503020204020204" charset="-122"/>
                </a:rPr>
                <a:t>节粮减损技术与节粮减损标准涵义界定</a:t>
              </a:r>
              <a:endParaRPr lang="en-US" altLang="zh-CN" sz="1600" b="1">
                <a:solidFill>
                  <a:schemeClr val="accent1"/>
                </a:solidFill>
                <a:latin typeface="微软雅黑" panose="020B0503020204020204" charset="-122"/>
                <a:ea typeface="微软雅黑" panose="020B0503020204020204" charset="-122"/>
              </a:endParaRPr>
            </a:p>
            <a:p>
              <a:pPr defTabSz="628650">
                <a:lnSpc>
                  <a:spcPct val="150000"/>
                </a:lnSpc>
                <a:defRPr/>
              </a:pPr>
              <a:r>
                <a:rPr lang="en-US" altLang="zh-CN" sz="2000" b="1" kern="0">
                  <a:solidFill>
                    <a:schemeClr val="tx1">
                      <a:lumMod val="65000"/>
                      <a:lumOff val="35000"/>
                    </a:schemeClr>
                  </a:solidFill>
                  <a:latin typeface="Times New Roman" panose="02020603050405020304" pitchFamily="18" charset="0"/>
                  <a:ea typeface="微软雅黑" panose="020B0503020204020204" charset="-122"/>
                  <a:cs typeface="Times New Roman" panose="02020603050405020304" pitchFamily="18" charset="0"/>
                </a:rPr>
                <a:t>Definition of Grain Conservation and Loss Reduction Technologies and Standards</a:t>
              </a:r>
              <a:endParaRPr lang="en-US" altLang="zh-CN" sz="2000" b="1" kern="0" dirty="0">
                <a:solidFill>
                  <a:schemeClr val="tx1">
                    <a:lumMod val="65000"/>
                    <a:lumOff val="35000"/>
                  </a:schemeClr>
                </a:solidFill>
                <a:latin typeface="Times New Roman" panose="02020603050405020304" pitchFamily="18" charset="0"/>
                <a:ea typeface="微软雅黑" panose="020B0503020204020204" charset="-122"/>
                <a:cs typeface="Times New Roman" panose="02020603050405020304" pitchFamily="18" charset="0"/>
              </a:endParaRPr>
            </a:p>
          </p:txBody>
        </p:sp>
        <p:grpSp>
          <p:nvGrpSpPr>
            <p:cNvPr id="3" name="组合 61"/>
            <p:cNvGrpSpPr/>
            <p:nvPr/>
          </p:nvGrpSpPr>
          <p:grpSpPr>
            <a:xfrm>
              <a:off x="6451916" y="1197876"/>
              <a:ext cx="479038" cy="690818"/>
              <a:chOff x="6451916" y="1197876"/>
              <a:chExt cx="479038" cy="690818"/>
            </a:xfrm>
          </p:grpSpPr>
          <p:sp>
            <p:nvSpPr>
              <p:cNvPr id="63" name="椭圆 62"/>
              <p:cNvSpPr/>
              <p:nvPr/>
            </p:nvSpPr>
            <p:spPr>
              <a:xfrm>
                <a:off x="6451916" y="1197876"/>
                <a:ext cx="473627" cy="690818"/>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25400" cap="flat" cmpd="sng" algn="ctr">
                <a:noFill/>
                <a:prstDash val="solid"/>
              </a:ln>
              <a:effectLst>
                <a:outerShdw blurRad="139700" dist="38100" dir="5400000" algn="t" rotWithShape="0">
                  <a:prstClr val="black">
                    <a:alpha val="22000"/>
                  </a:prstClr>
                </a:outerShdw>
              </a:effectLst>
            </p:spPr>
            <p:txBody>
              <a:bodyPr lIns="80632" tIns="40316" rIns="80632" bIns="40316" rtlCol="0" anchor="ctr"/>
              <a:lstStyle/>
              <a:p>
                <a:pPr algn="ctr"/>
                <a:endParaRPr lang="zh-CN" altLang="en-US" kern="0">
                  <a:solidFill>
                    <a:sysClr val="window" lastClr="FFFFFF"/>
                  </a:solidFill>
                  <a:latin typeface="Calibri" panose="020F0502020204030204"/>
                  <a:ea typeface="微软雅黑" panose="020B0503020204020204" charset="-122"/>
                </a:endParaRPr>
              </a:p>
            </p:txBody>
          </p:sp>
          <p:sp>
            <p:nvSpPr>
              <p:cNvPr id="64" name="矩形 63"/>
              <p:cNvSpPr/>
              <p:nvPr/>
            </p:nvSpPr>
            <p:spPr>
              <a:xfrm>
                <a:off x="6461737" y="1288988"/>
                <a:ext cx="469217" cy="521848"/>
              </a:xfrm>
              <a:prstGeom prst="rect">
                <a:avLst/>
              </a:prstGeom>
            </p:spPr>
            <p:txBody>
              <a:bodyPr wrap="square">
                <a:spAutoFit/>
              </a:bodyPr>
              <a:lstStyle/>
              <a:p>
                <a:pPr algn="ctr"/>
                <a:r>
                  <a:rPr lang="en-US" altLang="zh-CN" sz="2800" b="1" dirty="0">
                    <a:solidFill>
                      <a:schemeClr val="bg1"/>
                    </a:solidFill>
                    <a:latin typeface="Open Sans" panose="020B0606030504020204" pitchFamily="34" charset="0"/>
                    <a:ea typeface="微软雅黑" panose="020B0503020204020204" charset="-122"/>
                    <a:cs typeface="Open Sans" panose="020B0606030504020204" pitchFamily="34" charset="0"/>
                  </a:rPr>
                  <a:t>01</a:t>
                </a:r>
                <a:endParaRPr lang="zh-CN" altLang="en-US" sz="2800" b="1" dirty="0">
                  <a:solidFill>
                    <a:schemeClr val="bg1"/>
                  </a:solidFill>
                  <a:latin typeface="Open Sans" panose="020B0606030504020204" pitchFamily="34" charset="0"/>
                  <a:ea typeface="微软雅黑" panose="020B0503020204020204" charset="-122"/>
                  <a:cs typeface="Open Sans" panose="020B0606030504020204" pitchFamily="34" charset="0"/>
                </a:endParaRPr>
              </a:p>
            </p:txBody>
          </p:sp>
        </p:grpSp>
      </p:grpSp>
      <p:sp>
        <p:nvSpPr>
          <p:cNvPr id="98" name="任意多边形 97"/>
          <p:cNvSpPr/>
          <p:nvPr/>
        </p:nvSpPr>
        <p:spPr>
          <a:xfrm>
            <a:off x="4195622" y="-1146225"/>
            <a:ext cx="3578407" cy="3431569"/>
          </a:xfrm>
          <a:custGeom>
            <a:avLst/>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9" name="文本框 2"/>
          <p:cNvSpPr txBox="1"/>
          <p:nvPr/>
        </p:nvSpPr>
        <p:spPr>
          <a:xfrm>
            <a:off x="4592097" y="982752"/>
            <a:ext cx="2903973" cy="1754326"/>
          </a:xfrm>
          <a:prstGeom prst="rect">
            <a:avLst/>
          </a:prstGeom>
          <a:noFill/>
        </p:spPr>
        <p:txBody>
          <a:bodyPr wrap="square" rtlCol="0">
            <a:spAutoFit/>
          </a:bodyPr>
          <a:lstStyle/>
          <a:p>
            <a:pPr algn="ctr">
              <a:lnSpc>
                <a:spcPct val="150000"/>
              </a:lnSpc>
              <a:defRPr/>
            </a:pPr>
            <a:r>
              <a:rPr lang="en-US" altLang="zh-CN" sz="3600" b="1" dirty="0">
                <a:solidFill>
                  <a:schemeClr val="accent2"/>
                </a:solidFill>
                <a:latin typeface="Open Sans" panose="020B0606030504020204" pitchFamily="34" charset="0"/>
                <a:ea typeface="微软雅黑" panose="020B0503020204020204" charset="-122"/>
                <a:cs typeface="Open Sans" panose="020B0606030504020204" pitchFamily="34" charset="0"/>
              </a:rPr>
              <a:t>CONTENTS</a:t>
            </a:r>
            <a:endParaRPr lang="zh-CN" altLang="en-US" sz="3600" b="1" dirty="0">
              <a:solidFill>
                <a:schemeClr val="accent2"/>
              </a:solidFill>
              <a:latin typeface="Open Sans" panose="020B0606030504020204" pitchFamily="34" charset="0"/>
              <a:ea typeface="微软雅黑" panose="020B0503020204020204" charset="-122"/>
              <a:cs typeface="Open Sans" panose="020B0606030504020204" pitchFamily="34" charset="0"/>
            </a:endParaRPr>
          </a:p>
          <a:p>
            <a:pPr algn="ctr">
              <a:lnSpc>
                <a:spcPct val="150000"/>
              </a:lnSpc>
              <a:defRPr/>
            </a:pPr>
            <a:endParaRPr lang="en-US" altLang="zh-CN" sz="3600" b="1" dirty="0">
              <a:solidFill>
                <a:schemeClr val="accent2"/>
              </a:solidFill>
              <a:latin typeface="Open Sans" panose="020B0606030504020204" pitchFamily="34" charset="0"/>
              <a:ea typeface="微软雅黑" panose="020B0503020204020204" charset="-122"/>
              <a:cs typeface="Open Sans" panose="020B0606030504020204" pitchFamily="34" charset="0"/>
            </a:endParaRPr>
          </a:p>
        </p:txBody>
      </p:sp>
      <p:pic>
        <p:nvPicPr>
          <p:cNvPr id="36" name="图片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grpSp>
        <p:nvGrpSpPr>
          <p:cNvPr id="26" name="组合 59"/>
          <p:cNvGrpSpPr/>
          <p:nvPr/>
        </p:nvGrpSpPr>
        <p:grpSpPr>
          <a:xfrm>
            <a:off x="1338975" y="3574895"/>
            <a:ext cx="10578369" cy="1384995"/>
            <a:chOff x="6495449" y="1089314"/>
            <a:chExt cx="4793263" cy="1384670"/>
          </a:xfrm>
        </p:grpSpPr>
        <p:sp>
          <p:nvSpPr>
            <p:cNvPr id="27" name="文本框 13"/>
            <p:cNvSpPr txBox="1"/>
            <p:nvPr/>
          </p:nvSpPr>
          <p:spPr>
            <a:xfrm flipH="1">
              <a:off x="6940500" y="1089314"/>
              <a:ext cx="4348212" cy="1384670"/>
            </a:xfrm>
            <a:prstGeom prst="rect">
              <a:avLst/>
            </a:prstGeom>
            <a:noFill/>
          </p:spPr>
          <p:txBody>
            <a:bodyPr wrap="square" rtlCol="0">
              <a:spAutoFit/>
            </a:bodyPr>
            <a:lstStyle/>
            <a:p>
              <a:pPr defTabSz="628650">
                <a:lnSpc>
                  <a:spcPct val="150000"/>
                </a:lnSpc>
                <a:defRPr/>
              </a:pPr>
              <a:r>
                <a:rPr lang="zh-CN" altLang="en-US" sz="1600" b="1">
                  <a:solidFill>
                    <a:schemeClr val="accent1"/>
                  </a:solidFill>
                  <a:latin typeface="微软雅黑" panose="020B0503020204020204" charset="-122"/>
                  <a:ea typeface="微软雅黑" panose="020B0503020204020204" charset="-122"/>
                </a:rPr>
                <a:t>标准体系概念与节粮减损标准体系构建</a:t>
              </a:r>
              <a:endParaRPr lang="en-US" altLang="zh-CN" sz="1600" b="1">
                <a:solidFill>
                  <a:schemeClr val="accent1"/>
                </a:solidFill>
                <a:latin typeface="微软雅黑" panose="020B0503020204020204" charset="-122"/>
                <a:ea typeface="微软雅黑" panose="020B0503020204020204" charset="-122"/>
              </a:endParaRPr>
            </a:p>
            <a:p>
              <a:pPr defTabSz="628650">
                <a:lnSpc>
                  <a:spcPct val="150000"/>
                </a:lnSpc>
                <a:defRPr/>
              </a:pPr>
              <a:r>
                <a:rPr lang="en-US" altLang="zh-CN" sz="2000" b="1" kern="0">
                  <a:solidFill>
                    <a:schemeClr val="tx1">
                      <a:lumMod val="65000"/>
                      <a:lumOff val="35000"/>
                    </a:schemeClr>
                  </a:solidFill>
                  <a:latin typeface="Times New Roman" panose="02020603050405020304" pitchFamily="18" charset="0"/>
                  <a:ea typeface="微软雅黑" panose="020B0503020204020204" charset="-122"/>
                  <a:cs typeface="Times New Roman" panose="02020603050405020304" pitchFamily="18" charset="0"/>
                </a:rPr>
                <a:t>Concept of Standard System and Construction of Grain Conservation and Loss Reduction Standard System</a:t>
              </a:r>
              <a:endParaRPr lang="en-US" altLang="zh-CN" sz="2000" b="1" kern="0" dirty="0">
                <a:solidFill>
                  <a:schemeClr val="tx1">
                    <a:lumMod val="65000"/>
                    <a:lumOff val="35000"/>
                  </a:schemeClr>
                </a:solidFill>
                <a:latin typeface="Times New Roman" panose="02020603050405020304" pitchFamily="18" charset="0"/>
                <a:ea typeface="微软雅黑" panose="020B0503020204020204" charset="-122"/>
                <a:cs typeface="Times New Roman" panose="02020603050405020304" pitchFamily="18" charset="0"/>
              </a:endParaRPr>
            </a:p>
          </p:txBody>
        </p:sp>
        <p:grpSp>
          <p:nvGrpSpPr>
            <p:cNvPr id="28" name="组合 61"/>
            <p:cNvGrpSpPr/>
            <p:nvPr/>
          </p:nvGrpSpPr>
          <p:grpSpPr>
            <a:xfrm>
              <a:off x="6495449" y="1197876"/>
              <a:ext cx="370431" cy="690818"/>
              <a:chOff x="6495449" y="1197876"/>
              <a:chExt cx="370431" cy="690818"/>
            </a:xfrm>
          </p:grpSpPr>
          <p:sp>
            <p:nvSpPr>
              <p:cNvPr id="29" name="椭圆 28"/>
              <p:cNvSpPr/>
              <p:nvPr/>
            </p:nvSpPr>
            <p:spPr>
              <a:xfrm>
                <a:off x="6495449" y="1197876"/>
                <a:ext cx="351124" cy="690818"/>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25400" cap="flat" cmpd="sng" algn="ctr">
                <a:noFill/>
                <a:prstDash val="solid"/>
              </a:ln>
              <a:effectLst>
                <a:outerShdw blurRad="139700" dist="38100" dir="5400000" algn="t" rotWithShape="0">
                  <a:prstClr val="black">
                    <a:alpha val="22000"/>
                  </a:prstClr>
                </a:outerShdw>
              </a:effectLst>
            </p:spPr>
            <p:txBody>
              <a:bodyPr lIns="80632" tIns="40316" rIns="80632" bIns="40316" rtlCol="0" anchor="ctr"/>
              <a:lstStyle/>
              <a:p>
                <a:pPr algn="ctr"/>
                <a:endParaRPr lang="zh-CN" altLang="en-US" kern="0">
                  <a:solidFill>
                    <a:sysClr val="window" lastClr="FFFFFF"/>
                  </a:solidFill>
                  <a:latin typeface="Calibri" panose="020F0502020204030204"/>
                  <a:ea typeface="微软雅黑" panose="020B0503020204020204" charset="-122"/>
                </a:endParaRPr>
              </a:p>
            </p:txBody>
          </p:sp>
          <p:sp>
            <p:nvSpPr>
              <p:cNvPr id="30" name="矩形 29"/>
              <p:cNvSpPr/>
              <p:nvPr/>
            </p:nvSpPr>
            <p:spPr>
              <a:xfrm>
                <a:off x="6499054" y="1288988"/>
                <a:ext cx="366826" cy="521848"/>
              </a:xfrm>
              <a:prstGeom prst="rect">
                <a:avLst/>
              </a:prstGeom>
            </p:spPr>
            <p:txBody>
              <a:bodyPr wrap="square">
                <a:spAutoFit/>
              </a:bodyPr>
              <a:lstStyle/>
              <a:p>
                <a:pPr algn="ctr"/>
                <a:r>
                  <a:rPr lang="en-US" altLang="zh-CN" sz="2800" b="1">
                    <a:solidFill>
                      <a:schemeClr val="bg1"/>
                    </a:solidFill>
                    <a:latin typeface="Open Sans" panose="020B0606030504020204" pitchFamily="34" charset="0"/>
                    <a:ea typeface="微软雅黑" panose="020B0503020204020204" charset="-122"/>
                    <a:cs typeface="Open Sans" panose="020B0606030504020204" pitchFamily="34" charset="0"/>
                  </a:rPr>
                  <a:t>02</a:t>
                </a:r>
                <a:endParaRPr lang="zh-CN" altLang="en-US" sz="2800" b="1" dirty="0">
                  <a:solidFill>
                    <a:schemeClr val="bg1"/>
                  </a:solidFill>
                  <a:latin typeface="Open Sans" panose="020B0606030504020204" pitchFamily="34" charset="0"/>
                  <a:ea typeface="微软雅黑" panose="020B0503020204020204" charset="-122"/>
                  <a:cs typeface="Open Sans" panose="020B0606030504020204" pitchFamily="34" charset="0"/>
                </a:endParaRPr>
              </a:p>
            </p:txBody>
          </p:sp>
        </p:grpSp>
      </p:grpSp>
      <p:grpSp>
        <p:nvGrpSpPr>
          <p:cNvPr id="31" name="组合 59"/>
          <p:cNvGrpSpPr/>
          <p:nvPr/>
        </p:nvGrpSpPr>
        <p:grpSpPr>
          <a:xfrm>
            <a:off x="1353358" y="5142426"/>
            <a:ext cx="10322827" cy="1384995"/>
            <a:chOff x="6405295" y="1089314"/>
            <a:chExt cx="4819062" cy="1384671"/>
          </a:xfrm>
        </p:grpSpPr>
        <p:sp>
          <p:nvSpPr>
            <p:cNvPr id="32" name="文本框 13"/>
            <p:cNvSpPr txBox="1"/>
            <p:nvPr/>
          </p:nvSpPr>
          <p:spPr>
            <a:xfrm flipH="1">
              <a:off x="6878176" y="1089314"/>
              <a:ext cx="4346181" cy="1384671"/>
            </a:xfrm>
            <a:prstGeom prst="rect">
              <a:avLst/>
            </a:prstGeom>
            <a:noFill/>
          </p:spPr>
          <p:txBody>
            <a:bodyPr wrap="square" rtlCol="0">
              <a:spAutoFit/>
            </a:bodyPr>
            <a:lstStyle/>
            <a:p>
              <a:pPr defTabSz="628650">
                <a:lnSpc>
                  <a:spcPct val="150000"/>
                </a:lnSpc>
                <a:defRPr/>
              </a:pPr>
              <a:r>
                <a:rPr lang="zh-CN" altLang="en-US" sz="1600" b="1">
                  <a:solidFill>
                    <a:schemeClr val="accent1"/>
                  </a:solidFill>
                  <a:latin typeface="微软雅黑" panose="020B0503020204020204" charset="-122"/>
                  <a:ea typeface="微软雅黑" panose="020B0503020204020204" charset="-122"/>
                </a:rPr>
                <a:t>节粮减损典型标准和推动标准实施举措</a:t>
              </a:r>
              <a:endParaRPr lang="en-US" altLang="zh-CN" sz="1600" b="1">
                <a:solidFill>
                  <a:schemeClr val="accent1"/>
                </a:solidFill>
                <a:latin typeface="微软雅黑" panose="020B0503020204020204" charset="-122"/>
                <a:ea typeface="微软雅黑" panose="020B0503020204020204" charset="-122"/>
              </a:endParaRPr>
            </a:p>
            <a:p>
              <a:pPr defTabSz="628650">
                <a:lnSpc>
                  <a:spcPct val="150000"/>
                </a:lnSpc>
                <a:defRPr/>
              </a:pPr>
              <a:r>
                <a:rPr lang="en-US" altLang="zh-CN" sz="2000" b="1" kern="0">
                  <a:solidFill>
                    <a:schemeClr val="tx1">
                      <a:lumMod val="65000"/>
                      <a:lumOff val="35000"/>
                    </a:schemeClr>
                  </a:solidFill>
                  <a:latin typeface="Times New Roman" panose="02020603050405020304" pitchFamily="18" charset="0"/>
                  <a:ea typeface="微软雅黑" panose="020B0503020204020204" charset="-122"/>
                  <a:cs typeface="Times New Roman" panose="02020603050405020304" pitchFamily="18" charset="0"/>
                </a:rPr>
                <a:t>Typical Standards for Grain Conservation and Loss Reduction and Measures to Promote Standard Implementation</a:t>
              </a:r>
              <a:endParaRPr lang="en-US" altLang="zh-CN" sz="2000" b="1" kern="0" dirty="0">
                <a:solidFill>
                  <a:schemeClr val="tx1">
                    <a:lumMod val="65000"/>
                    <a:lumOff val="35000"/>
                  </a:schemeClr>
                </a:solidFill>
                <a:latin typeface="Times New Roman" panose="02020603050405020304" pitchFamily="18" charset="0"/>
                <a:ea typeface="微软雅黑" panose="020B0503020204020204" charset="-122"/>
                <a:cs typeface="Times New Roman" panose="02020603050405020304" pitchFamily="18" charset="0"/>
              </a:endParaRPr>
            </a:p>
          </p:txBody>
        </p:sp>
        <p:grpSp>
          <p:nvGrpSpPr>
            <p:cNvPr id="33" name="组合 61"/>
            <p:cNvGrpSpPr/>
            <p:nvPr/>
          </p:nvGrpSpPr>
          <p:grpSpPr>
            <a:xfrm>
              <a:off x="6405295" y="1197876"/>
              <a:ext cx="348608" cy="690818"/>
              <a:chOff x="6405295" y="1197876"/>
              <a:chExt cx="348608" cy="690818"/>
            </a:xfrm>
          </p:grpSpPr>
          <p:sp>
            <p:nvSpPr>
              <p:cNvPr id="34" name="椭圆 33"/>
              <p:cNvSpPr/>
              <p:nvPr/>
            </p:nvSpPr>
            <p:spPr>
              <a:xfrm>
                <a:off x="6405295" y="1197876"/>
                <a:ext cx="348608" cy="690818"/>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25400" cap="flat" cmpd="sng" algn="ctr">
                <a:noFill/>
                <a:prstDash val="solid"/>
              </a:ln>
              <a:effectLst>
                <a:outerShdw blurRad="139700" dist="38100" dir="5400000" algn="t" rotWithShape="0">
                  <a:prstClr val="black">
                    <a:alpha val="22000"/>
                  </a:prstClr>
                </a:outerShdw>
              </a:effectLst>
            </p:spPr>
            <p:txBody>
              <a:bodyPr lIns="80632" tIns="40316" rIns="80632" bIns="40316" rtlCol="0" anchor="ctr"/>
              <a:lstStyle/>
              <a:p>
                <a:pPr algn="ctr"/>
                <a:endParaRPr lang="zh-CN" altLang="en-US" kern="0">
                  <a:solidFill>
                    <a:sysClr val="window" lastClr="FFFFFF"/>
                  </a:solidFill>
                  <a:latin typeface="Calibri" panose="020F0502020204030204"/>
                  <a:ea typeface="微软雅黑" panose="020B0503020204020204" charset="-122"/>
                </a:endParaRPr>
              </a:p>
            </p:txBody>
          </p:sp>
          <p:sp>
            <p:nvSpPr>
              <p:cNvPr id="35" name="矩形 34"/>
              <p:cNvSpPr/>
              <p:nvPr/>
            </p:nvSpPr>
            <p:spPr>
              <a:xfrm>
                <a:off x="6434251" y="1288988"/>
                <a:ext cx="303093" cy="523097"/>
              </a:xfrm>
              <a:prstGeom prst="rect">
                <a:avLst/>
              </a:prstGeom>
            </p:spPr>
            <p:txBody>
              <a:bodyPr wrap="square">
                <a:spAutoFit/>
              </a:bodyPr>
              <a:lstStyle/>
              <a:p>
                <a:pPr algn="ctr"/>
                <a:r>
                  <a:rPr lang="en-US" altLang="zh-CN" sz="2800" b="1">
                    <a:solidFill>
                      <a:schemeClr val="bg1"/>
                    </a:solidFill>
                    <a:latin typeface="Open Sans" panose="020B0606030504020204" pitchFamily="34" charset="0"/>
                    <a:ea typeface="微软雅黑" panose="020B0503020204020204" charset="-122"/>
                    <a:cs typeface="Open Sans" panose="020B0606030504020204" pitchFamily="34" charset="0"/>
                  </a:rPr>
                  <a:t>03</a:t>
                </a:r>
                <a:endParaRPr lang="zh-CN" altLang="en-US" sz="2800" b="1" dirty="0">
                  <a:solidFill>
                    <a:schemeClr val="bg1"/>
                  </a:solidFill>
                  <a:latin typeface="Open Sans" panose="020B0606030504020204" pitchFamily="34" charset="0"/>
                  <a:ea typeface="微软雅黑" panose="020B0503020204020204" charset="-122"/>
                  <a:cs typeface="Open Sans" panose="020B0606030504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graphicFrame>
        <p:nvGraphicFramePr>
          <p:cNvPr id="6" name="表格 5"/>
          <p:cNvGraphicFramePr>
            <a:graphicFrameLocks noGrp="1"/>
          </p:cNvGraphicFramePr>
          <p:nvPr>
            <p:extLst>
              <p:ext uri="{D42A27DB-BD31-4B8C-83A1-F6EECF244321}">
                <p14:modId xmlns:p14="http://schemas.microsoft.com/office/powerpoint/2010/main" val="1981215060"/>
              </p:ext>
            </p:extLst>
          </p:nvPr>
        </p:nvGraphicFramePr>
        <p:xfrm>
          <a:off x="472273" y="1918279"/>
          <a:ext cx="11424554" cy="3920766"/>
        </p:xfrm>
        <a:graphic>
          <a:graphicData uri="http://schemas.openxmlformats.org/drawingml/2006/table">
            <a:tbl>
              <a:tblPr firstRow="1" bandRow="1">
                <a:tableStyleId>{5C22544A-7EE6-4342-B048-85BDC9FD1C3A}</a:tableStyleId>
              </a:tblPr>
              <a:tblGrid>
                <a:gridCol w="3798276">
                  <a:extLst>
                    <a:ext uri="{9D8B030D-6E8A-4147-A177-3AD203B41FA5}">
                      <a16:colId xmlns:a16="http://schemas.microsoft.com/office/drawing/2014/main" val="20000"/>
                    </a:ext>
                  </a:extLst>
                </a:gridCol>
                <a:gridCol w="7626278">
                  <a:extLst>
                    <a:ext uri="{9D8B030D-6E8A-4147-A177-3AD203B41FA5}">
                      <a16:colId xmlns:a16="http://schemas.microsoft.com/office/drawing/2014/main" val="20001"/>
                    </a:ext>
                  </a:extLst>
                </a:gridCol>
              </a:tblGrid>
              <a:tr h="598069">
                <a:tc>
                  <a:txBody>
                    <a:bodyPr/>
                    <a:lstStyle/>
                    <a:p>
                      <a:pPr algn="ctr"/>
                      <a:r>
                        <a:rPr lang="zh-CN" altLang="en-US" sz="1500" dirty="0">
                          <a:solidFill>
                            <a:schemeClr val="tx2"/>
                          </a:solidFill>
                        </a:rPr>
                        <a:t>主要修改内容  </a:t>
                      </a:r>
                      <a:r>
                        <a:rPr lang="en-US" altLang="zh-CN" sz="1500" dirty="0">
                          <a:solidFill>
                            <a:schemeClr val="tx2"/>
                          </a:solidFill>
                          <a:latin typeface="Times New Roman" panose="02020603050405020304" pitchFamily="18" charset="0"/>
                          <a:cs typeface="Times New Roman" panose="02020603050405020304" pitchFamily="18" charset="0"/>
                        </a:rPr>
                        <a:t>Main modifications</a:t>
                      </a:r>
                      <a:endParaRPr lang="zh-CN" altLang="en-US" sz="1500" dirty="0">
                        <a:solidFill>
                          <a:schemeClr val="tx2"/>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500" dirty="0">
                          <a:solidFill>
                            <a:schemeClr val="tx2"/>
                          </a:solidFill>
                        </a:rPr>
                        <a:t>重要意义  </a:t>
                      </a:r>
                      <a:r>
                        <a:rPr lang="en-US" altLang="zh-CN" sz="1500" dirty="0">
                          <a:solidFill>
                            <a:schemeClr val="tx2"/>
                          </a:solidFill>
                          <a:latin typeface="Times New Roman" panose="02020603050405020304" pitchFamily="18" charset="0"/>
                          <a:cs typeface="Times New Roman" panose="02020603050405020304" pitchFamily="18" charset="0"/>
                        </a:rPr>
                        <a:t>Significance</a:t>
                      </a:r>
                      <a:endParaRPr lang="zh-CN" altLang="en-US" sz="1500" dirty="0">
                        <a:solidFill>
                          <a:schemeClr val="tx2"/>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492944">
                <a:tc>
                  <a:txBody>
                    <a:bodyPr/>
                    <a:lstStyle/>
                    <a:p>
                      <a:pPr marL="0" marR="0" indent="0" algn="l" defTabSz="457200" rtl="0" eaLnBrk="1" fontAlgn="auto" latinLnBrk="0" hangingPunct="1">
                        <a:lnSpc>
                          <a:spcPct val="100000"/>
                        </a:lnSpc>
                        <a:spcBef>
                          <a:spcPts val="0"/>
                        </a:spcBef>
                        <a:spcAft>
                          <a:spcPts val="0"/>
                        </a:spcAft>
                        <a:buClrTx/>
                        <a:buSzTx/>
                        <a:buFontTx/>
                        <a:buNone/>
                        <a:defRPr/>
                      </a:pPr>
                      <a:endParaRPr lang="en-US" altLang="zh-CN" sz="1900" kern="0" spc="100" dirty="0">
                        <a:solidFill>
                          <a:schemeClr val="accent6"/>
                        </a:solidFill>
                        <a:latin typeface="+mn-ea"/>
                      </a:endParaRPr>
                    </a:p>
                    <a:p>
                      <a:pPr marL="0" marR="0" indent="0" algn="l" defTabSz="457200" rtl="0" eaLnBrk="1" fontAlgn="auto" latinLnBrk="0" hangingPunct="1">
                        <a:lnSpc>
                          <a:spcPct val="100000"/>
                        </a:lnSpc>
                        <a:spcBef>
                          <a:spcPts val="0"/>
                        </a:spcBef>
                        <a:spcAft>
                          <a:spcPts val="0"/>
                        </a:spcAft>
                        <a:buClrTx/>
                        <a:buSzTx/>
                        <a:buFontTx/>
                        <a:buNone/>
                        <a:defRPr/>
                      </a:pPr>
                      <a:r>
                        <a:rPr lang="zh-CN" altLang="en-US" sz="1900" kern="0" spc="100" dirty="0">
                          <a:solidFill>
                            <a:schemeClr val="accent6"/>
                          </a:solidFill>
                          <a:latin typeface="+mn-ea"/>
                        </a:rPr>
                        <a:t>生霉粒定义：</a:t>
                      </a:r>
                      <a:r>
                        <a:rPr lang="zh-CN" altLang="zh-CN" sz="1900" dirty="0">
                          <a:solidFill>
                            <a:schemeClr val="accent6"/>
                          </a:solidFill>
                        </a:rPr>
                        <a:t> </a:t>
                      </a:r>
                      <a:r>
                        <a:rPr lang="zh-CN" altLang="en-US" sz="1900" dirty="0">
                          <a:solidFill>
                            <a:schemeClr val="accent6"/>
                          </a:solidFill>
                        </a:rPr>
                        <a:t>籽粒</a:t>
                      </a:r>
                      <a:r>
                        <a:rPr lang="zh-CN" altLang="zh-CN" sz="1900" strike="sngStrike" dirty="0">
                          <a:solidFill>
                            <a:srgbClr val="FF0000"/>
                          </a:solidFill>
                        </a:rPr>
                        <a:t>粒面</a:t>
                      </a:r>
                      <a:r>
                        <a:rPr lang="zh-CN" altLang="zh-CN" sz="1900" dirty="0">
                          <a:solidFill>
                            <a:schemeClr val="accent6"/>
                          </a:solidFill>
                        </a:rPr>
                        <a:t>生霉的颗粒</a:t>
                      </a:r>
                      <a:endParaRPr lang="zh-CN" altLang="en-US" sz="1900" kern="0" spc="100" dirty="0">
                        <a:solidFill>
                          <a:schemeClr val="accent6"/>
                        </a:solidFill>
                        <a:latin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zh-CN" altLang="zh-CN" sz="1900" kern="1200" dirty="0">
                          <a:solidFill>
                            <a:schemeClr val="accent6"/>
                          </a:solidFill>
                          <a:latin typeface="+mn-lt"/>
                          <a:ea typeface="+mn-ea"/>
                          <a:cs typeface="+mn-cs"/>
                        </a:rPr>
                        <a:t>解决了生霉粒、霉变粒定义交叉混淆的问题，有利于提高粮食收购、储存等过程中的检验一致性</a:t>
                      </a:r>
                      <a:endParaRPr lang="zh-CN" altLang="en-US" sz="1900" dirty="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371600">
                <a:tc>
                  <a:txBody>
                    <a:bodyPr/>
                    <a:lstStyle/>
                    <a:p>
                      <a:pPr>
                        <a:lnSpc>
                          <a:spcPts val="3500"/>
                        </a:lnSpc>
                      </a:pPr>
                      <a:r>
                        <a:rPr lang="en-US" altLang="zh-CN" sz="2400" dirty="0">
                          <a:latin typeface="Times New Roman" panose="02020603050405020304" pitchFamily="18" charset="0"/>
                          <a:cs typeface="Times New Roman" panose="02020603050405020304" pitchFamily="18" charset="0"/>
                        </a:rPr>
                        <a:t>Definition </a:t>
                      </a:r>
                      <a:r>
                        <a:rPr lang="en-US" altLang="zh-CN" sz="2400">
                          <a:latin typeface="Times New Roman" panose="02020603050405020304" pitchFamily="18" charset="0"/>
                          <a:cs typeface="Times New Roman" panose="02020603050405020304" pitchFamily="18" charset="0"/>
                        </a:rPr>
                        <a:t>of moldy kernels: </a:t>
                      </a:r>
                      <a:r>
                        <a:rPr lang="en-US" altLang="zh-CN" sz="2400" strike="noStrike">
                          <a:solidFill>
                            <a:schemeClr val="tx1"/>
                          </a:solidFill>
                          <a:latin typeface="Times New Roman" panose="02020603050405020304" pitchFamily="18" charset="0"/>
                          <a:cs typeface="Times New Roman" panose="02020603050405020304" pitchFamily="18" charset="0"/>
                        </a:rPr>
                        <a:t>the</a:t>
                      </a:r>
                      <a:r>
                        <a:rPr lang="en-US" altLang="zh-CN" sz="2400" strike="sngStrike">
                          <a:solidFill>
                            <a:srgbClr val="FF0000"/>
                          </a:solidFill>
                          <a:latin typeface="Times New Roman" panose="02020603050405020304" pitchFamily="18" charset="0"/>
                          <a:cs typeface="Times New Roman" panose="02020603050405020304" pitchFamily="18" charset="0"/>
                        </a:rPr>
                        <a:t> surface of </a:t>
                      </a:r>
                      <a:r>
                        <a:rPr lang="en-US" altLang="zh-CN" sz="2400" strike="noStrike">
                          <a:solidFill>
                            <a:schemeClr val="tx1"/>
                          </a:solidFill>
                          <a:latin typeface="Times New Roman" panose="02020603050405020304" pitchFamily="18" charset="0"/>
                          <a:cs typeface="Times New Roman" panose="02020603050405020304" pitchFamily="18" charset="0"/>
                        </a:rPr>
                        <a:t>grain</a:t>
                      </a:r>
                      <a:r>
                        <a:rPr lang="en-US" altLang="zh-CN" sz="2400" strike="noStrike" baseline="0">
                          <a:solidFill>
                            <a:schemeClr val="tx1"/>
                          </a:solidFill>
                          <a:latin typeface="Times New Roman" panose="02020603050405020304" pitchFamily="18" charset="0"/>
                          <a:cs typeface="Times New Roman" panose="02020603050405020304" pitchFamily="18" charset="0"/>
                        </a:rPr>
                        <a:t> kernels</a:t>
                      </a:r>
                      <a:r>
                        <a:rPr lang="en-US" altLang="zh-CN" sz="2400" strike="noStrike">
                          <a:solidFill>
                            <a:schemeClr val="tx1"/>
                          </a:solidFill>
                          <a:latin typeface="Times New Roman" panose="02020603050405020304" pitchFamily="18" charset="0"/>
                          <a:cs typeface="Times New Roman" panose="02020603050405020304" pitchFamily="18" charset="0"/>
                        </a:rPr>
                        <a:t> </a:t>
                      </a:r>
                      <a:r>
                        <a:rPr lang="en-US" altLang="zh-CN" sz="2400">
                          <a:latin typeface="Times New Roman" panose="02020603050405020304" pitchFamily="18" charset="0"/>
                          <a:cs typeface="Times New Roman" panose="02020603050405020304" pitchFamily="18" charset="0"/>
                        </a:rPr>
                        <a:t>with</a:t>
                      </a:r>
                      <a:r>
                        <a:rPr lang="en-US" altLang="zh-CN" sz="2400" baseline="0">
                          <a:latin typeface="Times New Roman" panose="02020603050405020304" pitchFamily="18" charset="0"/>
                          <a:cs typeface="Times New Roman" panose="02020603050405020304" pitchFamily="18" charset="0"/>
                        </a:rPr>
                        <a:t> </a:t>
                      </a:r>
                      <a:r>
                        <a:rPr lang="en-US" altLang="zh-CN" sz="2400">
                          <a:latin typeface="Times New Roman" panose="02020603050405020304" pitchFamily="18" charset="0"/>
                          <a:cs typeface="Times New Roman" panose="02020603050405020304" pitchFamily="18" charset="0"/>
                        </a:rPr>
                        <a:t>mold</a:t>
                      </a:r>
                      <a:endParaRPr lang="zh-CN" alt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3500"/>
                        </a:lnSpc>
                      </a:pPr>
                      <a:r>
                        <a:rPr lang="en-US" altLang="zh-CN" sz="2400" dirty="0">
                          <a:latin typeface="Times New Roman" panose="02020603050405020304" pitchFamily="18" charset="0"/>
                          <a:cs typeface="Times New Roman" panose="02020603050405020304" pitchFamily="18" charset="0"/>
                        </a:rPr>
                        <a:t>Solved the problem </a:t>
                      </a:r>
                      <a:r>
                        <a:rPr lang="en-US" altLang="zh-CN" sz="2400" kern="1200" dirty="0">
                          <a:solidFill>
                            <a:schemeClr val="dk1"/>
                          </a:solidFill>
                          <a:latin typeface="Times New Roman" panose="02020603050405020304" pitchFamily="18" charset="0"/>
                          <a:ea typeface="+mn-ea"/>
                          <a:cs typeface="Times New Roman" panose="02020603050405020304" pitchFamily="18" charset="0"/>
                        </a:rPr>
                        <a:t>of </a:t>
                      </a:r>
                      <a:r>
                        <a:rPr lang="en-GB" sz="2400" kern="1200" dirty="0">
                          <a:solidFill>
                            <a:schemeClr val="dk1"/>
                          </a:solidFill>
                          <a:latin typeface="Times New Roman" panose="02020603050405020304" pitchFamily="18" charset="0"/>
                          <a:ea typeface="+mn-ea"/>
                          <a:cs typeface="Times New Roman" panose="02020603050405020304" pitchFamily="18" charset="0"/>
                        </a:rPr>
                        <a:t>cross-contamination </a:t>
                      </a:r>
                      <a:r>
                        <a:rPr lang="en-US" altLang="zh-CN" sz="2400" kern="1200" dirty="0">
                          <a:solidFill>
                            <a:schemeClr val="dk1"/>
                          </a:solidFill>
                          <a:latin typeface="Times New Roman" panose="02020603050405020304" pitchFamily="18" charset="0"/>
                          <a:ea typeface="+mn-ea"/>
                          <a:cs typeface="Times New Roman" panose="02020603050405020304" pitchFamily="18" charset="0"/>
                        </a:rPr>
                        <a:t>between m</a:t>
                      </a:r>
                      <a:r>
                        <a:rPr lang="en-US" altLang="zh-CN" sz="2400" dirty="0">
                          <a:latin typeface="Times New Roman" panose="02020603050405020304" pitchFamily="18" charset="0"/>
                          <a:cs typeface="Times New Roman" panose="02020603050405020304" pitchFamily="18" charset="0"/>
                        </a:rPr>
                        <a:t>oldy grains and severely moldy kernels, which is beneficial for improving the consistency of inspection during grain purchasing, storage and other stages</a:t>
                      </a:r>
                      <a:endParaRPr lang="zh-CN" alt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8" name="TextBox 7"/>
          <p:cNvSpPr txBox="1"/>
          <p:nvPr/>
        </p:nvSpPr>
        <p:spPr>
          <a:xfrm>
            <a:off x="1678074" y="1039678"/>
            <a:ext cx="9334919" cy="579963"/>
          </a:xfrm>
          <a:prstGeom prst="rect">
            <a:avLst/>
          </a:prstGeom>
          <a:noFill/>
        </p:spPr>
        <p:txBody>
          <a:bodyPr wrap="square" lIns="91434" tIns="45718" rIns="91434" bIns="45718" rtlCol="0">
            <a:spAutoFit/>
          </a:bodyPr>
          <a:lstStyle/>
          <a:p>
            <a:pPr>
              <a:lnSpc>
                <a:spcPct val="150000"/>
              </a:lnSpc>
              <a:buFont typeface="Wingdings" panose="05000000000000000000" pitchFamily="2" charset="2"/>
              <a:buChar char="l"/>
            </a:pPr>
            <a:r>
              <a:rPr lang="en-US" altLang="zh-CN" sz="2000" kern="0" spc="100" dirty="0">
                <a:latin typeface="+mn-ea"/>
              </a:rPr>
              <a:t>《</a:t>
            </a:r>
            <a:r>
              <a:rPr lang="zh-CN" altLang="en-US" sz="2000" kern="0" spc="100" dirty="0">
                <a:latin typeface="+mn-ea"/>
              </a:rPr>
              <a:t>小麦</a:t>
            </a:r>
            <a:r>
              <a:rPr lang="en-US" altLang="zh-CN" sz="2000" kern="0" spc="100" dirty="0">
                <a:latin typeface="+mn-ea"/>
              </a:rPr>
              <a:t>》</a:t>
            </a:r>
            <a:r>
              <a:rPr lang="zh-CN" altLang="en-US" sz="2000" kern="0" spc="100" dirty="0">
                <a:latin typeface="+mn-ea"/>
              </a:rPr>
              <a:t>标准修订要点</a:t>
            </a:r>
            <a:r>
              <a:rPr lang="en-US" altLang="zh-CN" sz="2400" kern="0" spc="100" dirty="0">
                <a:latin typeface="Times New Roman" panose="02020603050405020304" pitchFamily="18" charset="0"/>
                <a:cs typeface="Times New Roman" panose="02020603050405020304" pitchFamily="18" charset="0"/>
              </a:rPr>
              <a:t>Key points for revising the "Wheat" standard</a:t>
            </a:r>
            <a:endParaRPr lang="zh-CN" altLang="en-US" kern="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5" name="TextBox 4"/>
          <p:cNvSpPr txBox="1"/>
          <p:nvPr/>
        </p:nvSpPr>
        <p:spPr>
          <a:xfrm>
            <a:off x="1225898" y="1640881"/>
            <a:ext cx="9893205" cy="579963"/>
          </a:xfrm>
          <a:prstGeom prst="rect">
            <a:avLst/>
          </a:prstGeom>
          <a:noFill/>
        </p:spPr>
        <p:txBody>
          <a:bodyPr wrap="square" lIns="91434" tIns="45718" rIns="91434" bIns="45718" rtlCol="0">
            <a:spAutoFit/>
          </a:bodyPr>
          <a:lstStyle/>
          <a:p>
            <a:pPr>
              <a:lnSpc>
                <a:spcPct val="150000"/>
              </a:lnSpc>
              <a:buFont typeface="Wingdings" panose="05000000000000000000" pitchFamily="2" charset="2"/>
              <a:buChar char="l"/>
            </a:pPr>
            <a:r>
              <a:rPr lang="en-US" altLang="zh-CN" sz="2000" kern="0" spc="100" dirty="0">
                <a:latin typeface="+mn-ea"/>
              </a:rPr>
              <a:t>  《</a:t>
            </a:r>
            <a:r>
              <a:rPr lang="zh-CN" altLang="en-US" sz="2000" kern="0" spc="100" dirty="0">
                <a:latin typeface="+mn-ea"/>
              </a:rPr>
              <a:t>大豆</a:t>
            </a:r>
            <a:r>
              <a:rPr lang="en-US" altLang="zh-CN" sz="2000" kern="0" spc="100" dirty="0">
                <a:latin typeface="+mn-ea"/>
              </a:rPr>
              <a:t>》</a:t>
            </a:r>
            <a:r>
              <a:rPr lang="zh-CN" altLang="en-US" sz="2000" kern="0" spc="100" dirty="0">
                <a:latin typeface="+mn-ea"/>
              </a:rPr>
              <a:t>标准修订要点</a:t>
            </a:r>
            <a:r>
              <a:rPr lang="en-US" altLang="zh-CN" sz="2400" kern="0" spc="100" dirty="0">
                <a:latin typeface="Times New Roman" panose="02020603050405020304" pitchFamily="18" charset="0"/>
                <a:cs typeface="Times New Roman" panose="02020603050405020304" pitchFamily="18" charset="0"/>
              </a:rPr>
              <a:t>Key points for revising the "Soybean" standard</a:t>
            </a:r>
            <a:endParaRPr lang="zh-CN" altLang="en-US" kern="0" dirty="0">
              <a:latin typeface="Times New Roman" panose="02020603050405020304" pitchFamily="18" charset="0"/>
              <a:cs typeface="Times New Roman" panose="02020603050405020304" pitchFamily="18"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3206972075"/>
              </p:ext>
            </p:extLst>
          </p:nvPr>
        </p:nvGraphicFramePr>
        <p:xfrm>
          <a:off x="401091" y="2713750"/>
          <a:ext cx="5457098" cy="3566160"/>
        </p:xfrm>
        <a:graphic>
          <a:graphicData uri="http://schemas.openxmlformats.org/drawingml/2006/table">
            <a:tbl>
              <a:tblPr firstRow="1" bandRow="1">
                <a:tableStyleId>{5C22544A-7EE6-4342-B048-85BDC9FD1C3A}</a:tableStyleId>
              </a:tblPr>
              <a:tblGrid>
                <a:gridCol w="1045872">
                  <a:extLst>
                    <a:ext uri="{9D8B030D-6E8A-4147-A177-3AD203B41FA5}">
                      <a16:colId xmlns:a16="http://schemas.microsoft.com/office/drawing/2014/main" val="20000"/>
                    </a:ext>
                  </a:extLst>
                </a:gridCol>
                <a:gridCol w="2130250">
                  <a:extLst>
                    <a:ext uri="{9D8B030D-6E8A-4147-A177-3AD203B41FA5}">
                      <a16:colId xmlns:a16="http://schemas.microsoft.com/office/drawing/2014/main" val="20001"/>
                    </a:ext>
                  </a:extLst>
                </a:gridCol>
                <a:gridCol w="2280976">
                  <a:extLst>
                    <a:ext uri="{9D8B030D-6E8A-4147-A177-3AD203B41FA5}">
                      <a16:colId xmlns:a16="http://schemas.microsoft.com/office/drawing/2014/main" val="20002"/>
                    </a:ext>
                  </a:extLst>
                </a:gridCol>
              </a:tblGrid>
              <a:tr h="480669">
                <a:tc>
                  <a:txBody>
                    <a:bodyPr/>
                    <a:lstStyle/>
                    <a:p>
                      <a:pPr algn="ctr"/>
                      <a:r>
                        <a:rPr lang="zh-CN" altLang="en-US" sz="1500" dirty="0">
                          <a:solidFill>
                            <a:schemeClr val="tx2"/>
                          </a:solidFill>
                        </a:rPr>
                        <a:t>等级</a:t>
                      </a:r>
                      <a:endParaRPr lang="en-US" altLang="zh-CN" sz="1500" dirty="0">
                        <a:solidFill>
                          <a:schemeClr val="tx2"/>
                        </a:solidFill>
                      </a:endParaRPr>
                    </a:p>
                    <a:p>
                      <a:pPr algn="ctr"/>
                      <a:r>
                        <a:rPr lang="en-US" altLang="zh-CN" sz="1500" dirty="0">
                          <a:solidFill>
                            <a:schemeClr val="tx2"/>
                          </a:solidFill>
                          <a:latin typeface="Times New Roman" panose="02020603050405020304" pitchFamily="18" charset="0"/>
                          <a:cs typeface="Times New Roman" panose="02020603050405020304" pitchFamily="18" charset="0"/>
                        </a:rPr>
                        <a:t>Grade</a:t>
                      </a:r>
                      <a:endParaRPr lang="zh-CN" altLang="en-US" sz="1500" dirty="0">
                        <a:solidFill>
                          <a:schemeClr val="tx2"/>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600" dirty="0">
                          <a:solidFill>
                            <a:schemeClr val="tx2"/>
                          </a:solidFill>
                        </a:rPr>
                        <a:t>原标准</a:t>
                      </a:r>
                      <a:r>
                        <a:rPr lang="zh-CN" altLang="en-US" sz="1600" kern="0" spc="100" dirty="0">
                          <a:solidFill>
                            <a:schemeClr val="tx2"/>
                          </a:solidFill>
                          <a:latin typeface="+mn-ea"/>
                        </a:rPr>
                        <a:t>损伤粒率</a:t>
                      </a:r>
                      <a:endParaRPr lang="en-US" altLang="zh-CN" sz="1600" kern="0" spc="100" dirty="0">
                        <a:solidFill>
                          <a:schemeClr val="tx2"/>
                        </a:solidFill>
                        <a:latin typeface="+mn-ea"/>
                      </a:endParaRPr>
                    </a:p>
                    <a:p>
                      <a:pPr algn="ctr"/>
                      <a:r>
                        <a:rPr lang="en-US" altLang="zh-CN" sz="1600" dirty="0">
                          <a:solidFill>
                            <a:schemeClr val="tx2"/>
                          </a:solidFill>
                          <a:latin typeface="Times New Roman" panose="02020603050405020304" pitchFamily="18" charset="0"/>
                          <a:cs typeface="Times New Roman" panose="02020603050405020304" pitchFamily="18" charset="0"/>
                        </a:rPr>
                        <a:t>Original standard of damage particle rate</a:t>
                      </a:r>
                      <a:endParaRPr lang="zh-CN" altLang="en-US" sz="1600" dirty="0">
                        <a:solidFill>
                          <a:schemeClr val="tx2"/>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600" dirty="0">
                          <a:solidFill>
                            <a:schemeClr val="tx2"/>
                          </a:solidFill>
                        </a:rPr>
                        <a:t>新标准</a:t>
                      </a:r>
                      <a:r>
                        <a:rPr lang="zh-CN" altLang="en-US" sz="1600" kern="0" spc="100" dirty="0">
                          <a:solidFill>
                            <a:schemeClr val="tx2"/>
                          </a:solidFill>
                          <a:latin typeface="+mn-ea"/>
                        </a:rPr>
                        <a:t>损伤粒率</a:t>
                      </a:r>
                      <a:endParaRPr lang="en-US" altLang="zh-CN" sz="1600" kern="0" spc="100" dirty="0">
                        <a:solidFill>
                          <a:schemeClr val="tx2"/>
                        </a:solidFill>
                        <a:latin typeface="+mn-ea"/>
                      </a:endParaRPr>
                    </a:p>
                    <a:p>
                      <a:pPr algn="ctr"/>
                      <a:r>
                        <a:rPr lang="en-US" altLang="zh-CN" sz="1600" dirty="0">
                          <a:solidFill>
                            <a:schemeClr val="tx2"/>
                          </a:solidFill>
                          <a:latin typeface="Times New Roman" panose="02020603050405020304" pitchFamily="18" charset="0"/>
                          <a:cs typeface="Times New Roman" panose="02020603050405020304" pitchFamily="18" charset="0"/>
                        </a:rPr>
                        <a:t>New standard of damage particle rate</a:t>
                      </a:r>
                      <a:endParaRPr lang="zh-CN" altLang="en-US" sz="1600" dirty="0">
                        <a:solidFill>
                          <a:schemeClr val="tx2"/>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48640">
                <a:tc>
                  <a:txBody>
                    <a:bodyPr/>
                    <a:lstStyle/>
                    <a:p>
                      <a:pPr algn="ctr">
                        <a:lnSpc>
                          <a:spcPct val="150000"/>
                        </a:lnSpc>
                      </a:pPr>
                      <a:r>
                        <a:rPr lang="en-US" altLang="zh-CN" sz="2000" b="0" dirty="0">
                          <a:latin typeface="宋体" panose="02010600030101010101" pitchFamily="2" charset="-122"/>
                          <a:ea typeface="宋体" panose="02010600030101010101" pitchFamily="2" charset="-122"/>
                        </a:rPr>
                        <a:t>1</a:t>
                      </a:r>
                      <a:endParaRPr lang="zh-CN" altLang="en-US" sz="2000" b="0" dirty="0">
                        <a:latin typeface="宋体" panose="02010600030101010101" pitchFamily="2" charset="-122"/>
                        <a:ea typeface="宋体"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50000"/>
                        </a:lnSpc>
                        <a:spcBef>
                          <a:spcPts val="0"/>
                        </a:spcBef>
                        <a:spcAft>
                          <a:spcPts val="0"/>
                        </a:spcAft>
                        <a:buClrTx/>
                        <a:buSzTx/>
                        <a:buFontTx/>
                        <a:buNone/>
                        <a:defRPr/>
                      </a:pPr>
                      <a:r>
                        <a:rPr lang="zh-CN" altLang="zh-CN" sz="2000" b="0" dirty="0">
                          <a:latin typeface="宋体" panose="02010600030101010101" pitchFamily="2" charset="-122"/>
                          <a:ea typeface="宋体" panose="02010600030101010101" pitchFamily="2" charset="-122"/>
                          <a:cs typeface="Times New Roman" panose="02020603050405020304"/>
                        </a:rPr>
                        <a:t>≤</a:t>
                      </a:r>
                      <a:r>
                        <a:rPr lang="en-US" altLang="zh-CN" sz="2000" b="0" dirty="0">
                          <a:latin typeface="宋体" panose="02010600030101010101" pitchFamily="2" charset="-122"/>
                          <a:ea typeface="宋体" panose="02010600030101010101" pitchFamily="2" charset="-122"/>
                          <a:cs typeface="Times New Roman" panose="02020603050405020304"/>
                        </a:rPr>
                        <a:t>1.0%</a:t>
                      </a:r>
                      <a:endParaRPr lang="zh-CN" altLang="en-US" sz="2000" b="0" dirty="0">
                        <a:latin typeface="宋体" panose="02010600030101010101" pitchFamily="2" charset="-122"/>
                        <a:ea typeface="宋体"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zh-CN" altLang="zh-CN" sz="2000" b="0" kern="1200" dirty="0">
                          <a:solidFill>
                            <a:schemeClr val="dk1"/>
                          </a:solidFill>
                          <a:latin typeface="宋体" panose="02010600030101010101" pitchFamily="2" charset="-122"/>
                          <a:ea typeface="宋体" panose="02010600030101010101" pitchFamily="2" charset="-122"/>
                          <a:cs typeface="+mn-cs"/>
                        </a:rPr>
                        <a:t>≤</a:t>
                      </a:r>
                      <a:r>
                        <a:rPr lang="en-US" altLang="zh-CN" sz="2000" b="0" kern="1200" dirty="0">
                          <a:solidFill>
                            <a:schemeClr val="dk1"/>
                          </a:solidFill>
                          <a:latin typeface="宋体" panose="02010600030101010101" pitchFamily="2" charset="-122"/>
                          <a:ea typeface="宋体" panose="02010600030101010101" pitchFamily="2" charset="-122"/>
                          <a:cs typeface="+mn-cs"/>
                        </a:rPr>
                        <a:t>4.0%</a:t>
                      </a:r>
                      <a:endParaRPr lang="zh-CN" altLang="en-US" sz="2000" b="0" dirty="0">
                        <a:latin typeface="宋体" panose="02010600030101010101" pitchFamily="2" charset="-122"/>
                        <a:ea typeface="宋体"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48640">
                <a:tc>
                  <a:txBody>
                    <a:bodyPr/>
                    <a:lstStyle/>
                    <a:p>
                      <a:pPr algn="ctr"/>
                      <a:r>
                        <a:rPr lang="en-US" altLang="zh-CN" sz="2000" b="0" dirty="0">
                          <a:latin typeface="宋体" panose="02010600030101010101" pitchFamily="2" charset="-122"/>
                          <a:ea typeface="宋体" panose="02010600030101010101" pitchFamily="2" charset="-122"/>
                        </a:rPr>
                        <a:t>2</a:t>
                      </a:r>
                      <a:endParaRPr lang="zh-CN" altLang="en-US" sz="2000" b="0" dirty="0">
                        <a:latin typeface="宋体" panose="02010600030101010101" pitchFamily="2" charset="-122"/>
                        <a:ea typeface="宋体"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50000"/>
                        </a:lnSpc>
                        <a:spcBef>
                          <a:spcPts val="0"/>
                        </a:spcBef>
                        <a:spcAft>
                          <a:spcPts val="0"/>
                        </a:spcAft>
                        <a:buClrTx/>
                        <a:buSzTx/>
                        <a:buFontTx/>
                        <a:buNone/>
                        <a:defRPr/>
                      </a:pPr>
                      <a:r>
                        <a:rPr lang="zh-CN" altLang="zh-CN" sz="2000" b="0" kern="1200" dirty="0">
                          <a:solidFill>
                            <a:schemeClr val="dk1"/>
                          </a:solidFill>
                          <a:latin typeface="宋体" panose="02010600030101010101" pitchFamily="2" charset="-122"/>
                          <a:ea typeface="宋体" panose="02010600030101010101" pitchFamily="2" charset="-122"/>
                          <a:cs typeface="+mn-cs"/>
                        </a:rPr>
                        <a:t>≤</a:t>
                      </a:r>
                      <a:r>
                        <a:rPr kumimoji="0" lang="en-US" altLang="zh-CN" sz="2000" b="0" i="0" u="none" strike="noStrike" kern="1200" cap="none" spc="0" normalizeH="0" baseline="0" noProof="0" dirty="0">
                          <a:ln>
                            <a:noFill/>
                          </a:ln>
                          <a:solidFill>
                            <a:srgbClr val="4A452A"/>
                          </a:solidFill>
                          <a:effectLst/>
                          <a:uLnTx/>
                          <a:uFillTx/>
                          <a:latin typeface="宋体" panose="02010600030101010101" pitchFamily="2" charset="-122"/>
                          <a:ea typeface="宋体" panose="02010600030101010101" pitchFamily="2" charset="-122"/>
                          <a:cs typeface="+mn-cs"/>
                        </a:rPr>
                        <a:t>2.0%</a:t>
                      </a:r>
                      <a:endParaRPr lang="zh-CN" altLang="en-US" sz="2000" b="0" dirty="0">
                        <a:latin typeface="宋体" panose="02010600030101010101" pitchFamily="2" charset="-122"/>
                        <a:ea typeface="宋体"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zh-CN" altLang="zh-CN" sz="2000" b="0" kern="1200" dirty="0">
                          <a:solidFill>
                            <a:schemeClr val="dk1"/>
                          </a:solidFill>
                          <a:latin typeface="宋体" panose="02010600030101010101" pitchFamily="2" charset="-122"/>
                          <a:ea typeface="宋体" panose="02010600030101010101" pitchFamily="2" charset="-122"/>
                          <a:cs typeface="+mn-cs"/>
                        </a:rPr>
                        <a:t>≤</a:t>
                      </a:r>
                      <a:r>
                        <a:rPr lang="en-US" altLang="zh-CN" sz="2000" b="0" kern="1200" dirty="0">
                          <a:solidFill>
                            <a:schemeClr val="dk1"/>
                          </a:solidFill>
                          <a:latin typeface="宋体" panose="02010600030101010101" pitchFamily="2" charset="-122"/>
                          <a:ea typeface="宋体" panose="02010600030101010101" pitchFamily="2" charset="-122"/>
                          <a:cs typeface="+mn-cs"/>
                        </a:rPr>
                        <a:t>6.0%</a:t>
                      </a:r>
                      <a:endParaRPr lang="zh-CN" altLang="en-US" sz="2000" b="0" dirty="0">
                        <a:latin typeface="宋体" panose="02010600030101010101" pitchFamily="2" charset="-122"/>
                        <a:ea typeface="宋体"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48640">
                <a:tc>
                  <a:txBody>
                    <a:bodyPr/>
                    <a:lstStyle/>
                    <a:p>
                      <a:pPr marL="0" marR="0" indent="0" algn="ctr" defTabSz="457200" rtl="0" eaLnBrk="1" fontAlgn="auto" latinLnBrk="0" hangingPunct="1">
                        <a:lnSpc>
                          <a:spcPct val="150000"/>
                        </a:lnSpc>
                        <a:spcBef>
                          <a:spcPts val="0"/>
                        </a:spcBef>
                        <a:spcAft>
                          <a:spcPts val="0"/>
                        </a:spcAft>
                        <a:buClrTx/>
                        <a:buSzTx/>
                        <a:buFontTx/>
                        <a:buNone/>
                        <a:defRPr/>
                      </a:pPr>
                      <a:r>
                        <a:rPr lang="en-US" altLang="zh-CN" sz="2000" b="1" dirty="0">
                          <a:solidFill>
                            <a:srgbClr val="FF0000"/>
                          </a:solidFill>
                          <a:latin typeface="宋体" panose="02010600030101010101" pitchFamily="2" charset="-122"/>
                          <a:ea typeface="宋体" panose="02010600030101010101" pitchFamily="2" charset="-122"/>
                        </a:rPr>
                        <a:t>3</a:t>
                      </a:r>
                      <a:endParaRPr lang="zh-CN" altLang="en-US" sz="2000" b="1" dirty="0">
                        <a:solidFill>
                          <a:srgbClr val="FF0000"/>
                        </a:solidFill>
                        <a:latin typeface="宋体" panose="02010600030101010101" pitchFamily="2" charset="-122"/>
                        <a:ea typeface="宋体"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zh-CN" altLang="zh-CN" sz="2000" b="1" kern="1200" dirty="0">
                          <a:solidFill>
                            <a:srgbClr val="FF0000"/>
                          </a:solidFill>
                          <a:latin typeface="宋体" panose="02010600030101010101" pitchFamily="2" charset="-122"/>
                          <a:ea typeface="宋体" panose="02010600030101010101" pitchFamily="2" charset="-122"/>
                          <a:cs typeface="+mn-cs"/>
                        </a:rPr>
                        <a:t>≤</a:t>
                      </a:r>
                      <a:r>
                        <a:rPr lang="en-US" altLang="zh-CN" sz="2000" b="1" kern="1200" dirty="0">
                          <a:solidFill>
                            <a:srgbClr val="FF0000"/>
                          </a:solidFill>
                          <a:latin typeface="宋体" panose="02010600030101010101" pitchFamily="2" charset="-122"/>
                          <a:ea typeface="宋体" panose="02010600030101010101" pitchFamily="2" charset="-122"/>
                          <a:cs typeface="+mn-cs"/>
                        </a:rPr>
                        <a:t>3.0%</a:t>
                      </a:r>
                      <a:endParaRPr lang="zh-CN" altLang="en-US" sz="2000" b="1" dirty="0">
                        <a:solidFill>
                          <a:srgbClr val="FF0000"/>
                        </a:solidFill>
                        <a:latin typeface="宋体" panose="02010600030101010101" pitchFamily="2" charset="-122"/>
                        <a:ea typeface="宋体"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zh-CN" altLang="zh-CN" sz="2000" b="1" kern="1200" dirty="0">
                          <a:solidFill>
                            <a:srgbClr val="FF0000"/>
                          </a:solidFill>
                          <a:latin typeface="宋体" panose="02010600030101010101" pitchFamily="2" charset="-122"/>
                          <a:ea typeface="宋体" panose="02010600030101010101" pitchFamily="2" charset="-122"/>
                          <a:cs typeface="+mn-cs"/>
                        </a:rPr>
                        <a:t>≤</a:t>
                      </a:r>
                      <a:r>
                        <a:rPr lang="en-US" altLang="zh-CN" sz="2000" b="1" kern="1200" dirty="0">
                          <a:solidFill>
                            <a:srgbClr val="FF0000"/>
                          </a:solidFill>
                          <a:latin typeface="宋体" panose="02010600030101010101" pitchFamily="2" charset="-122"/>
                          <a:ea typeface="宋体" panose="02010600030101010101" pitchFamily="2" charset="-122"/>
                          <a:cs typeface="+mn-cs"/>
                        </a:rPr>
                        <a:t>8.0%</a:t>
                      </a:r>
                      <a:endParaRPr lang="zh-CN" altLang="en-US" sz="2000" b="1" dirty="0">
                        <a:solidFill>
                          <a:srgbClr val="FF0000"/>
                        </a:solidFill>
                        <a:latin typeface="宋体" panose="02010600030101010101" pitchFamily="2" charset="-122"/>
                        <a:ea typeface="宋体"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48640">
                <a:tc>
                  <a:txBody>
                    <a:bodyPr/>
                    <a:lstStyle/>
                    <a:p>
                      <a:pPr marL="0" marR="0" indent="0" algn="ctr" defTabSz="457200" rtl="0" eaLnBrk="1" fontAlgn="auto" latinLnBrk="0" hangingPunct="1">
                        <a:lnSpc>
                          <a:spcPct val="150000"/>
                        </a:lnSpc>
                        <a:spcBef>
                          <a:spcPts val="0"/>
                        </a:spcBef>
                        <a:spcAft>
                          <a:spcPts val="0"/>
                        </a:spcAft>
                        <a:buClrTx/>
                        <a:buSzTx/>
                        <a:buFontTx/>
                        <a:buNone/>
                        <a:defRPr/>
                      </a:pPr>
                      <a:r>
                        <a:rPr lang="en-US" altLang="zh-CN" sz="2000" b="0" dirty="0">
                          <a:latin typeface="宋体" panose="02010600030101010101" pitchFamily="2" charset="-122"/>
                          <a:ea typeface="宋体" panose="02010600030101010101" pitchFamily="2" charset="-122"/>
                        </a:rPr>
                        <a:t>4</a:t>
                      </a:r>
                      <a:endParaRPr lang="zh-CN" altLang="en-US" sz="2000" b="0" dirty="0">
                        <a:latin typeface="宋体" panose="02010600030101010101" pitchFamily="2" charset="-122"/>
                        <a:ea typeface="宋体"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zh-CN" altLang="zh-CN" sz="2000" b="0" kern="1200" dirty="0">
                          <a:solidFill>
                            <a:schemeClr val="dk1"/>
                          </a:solidFill>
                          <a:latin typeface="宋体" panose="02010600030101010101" pitchFamily="2" charset="-122"/>
                          <a:ea typeface="宋体" panose="02010600030101010101" pitchFamily="2" charset="-122"/>
                          <a:cs typeface="+mn-cs"/>
                        </a:rPr>
                        <a:t>≤</a:t>
                      </a:r>
                      <a:r>
                        <a:rPr lang="en-US" altLang="zh-CN" sz="2000" b="0" kern="1200" dirty="0">
                          <a:solidFill>
                            <a:schemeClr val="dk1"/>
                          </a:solidFill>
                          <a:latin typeface="宋体" panose="02010600030101010101" pitchFamily="2" charset="-122"/>
                          <a:ea typeface="宋体" panose="02010600030101010101" pitchFamily="2" charset="-122"/>
                          <a:cs typeface="+mn-cs"/>
                        </a:rPr>
                        <a:t>5.0%</a:t>
                      </a:r>
                      <a:endParaRPr lang="zh-CN" altLang="en-US" sz="2000" b="0" dirty="0">
                        <a:latin typeface="宋体" panose="02010600030101010101" pitchFamily="2" charset="-122"/>
                        <a:ea typeface="宋体"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zh-CN" altLang="zh-CN" sz="2000" b="0" kern="1200" dirty="0">
                          <a:solidFill>
                            <a:schemeClr val="dk1"/>
                          </a:solidFill>
                          <a:latin typeface="宋体" panose="02010600030101010101" pitchFamily="2" charset="-122"/>
                          <a:ea typeface="宋体" panose="02010600030101010101" pitchFamily="2" charset="-122"/>
                          <a:cs typeface="+mn-cs"/>
                        </a:rPr>
                        <a:t>≤</a:t>
                      </a:r>
                      <a:r>
                        <a:rPr lang="en-US" altLang="zh-CN" sz="2000" b="0" kern="1200" dirty="0">
                          <a:solidFill>
                            <a:schemeClr val="dk1"/>
                          </a:solidFill>
                          <a:latin typeface="宋体" panose="02010600030101010101" pitchFamily="2" charset="-122"/>
                          <a:ea typeface="宋体" panose="02010600030101010101" pitchFamily="2" charset="-122"/>
                          <a:cs typeface="+mn-cs"/>
                        </a:rPr>
                        <a:t>10.0%</a:t>
                      </a:r>
                      <a:endParaRPr lang="zh-CN" altLang="en-US" sz="2000" b="0" dirty="0">
                        <a:latin typeface="宋体" panose="02010600030101010101" pitchFamily="2" charset="-122"/>
                        <a:ea typeface="宋体"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48640">
                <a:tc>
                  <a:txBody>
                    <a:bodyPr/>
                    <a:lstStyle/>
                    <a:p>
                      <a:pPr marL="0" marR="0" indent="0" algn="ctr" defTabSz="457200" rtl="0" eaLnBrk="1" fontAlgn="auto" latinLnBrk="0" hangingPunct="1">
                        <a:lnSpc>
                          <a:spcPct val="150000"/>
                        </a:lnSpc>
                        <a:spcBef>
                          <a:spcPts val="0"/>
                        </a:spcBef>
                        <a:spcAft>
                          <a:spcPts val="0"/>
                        </a:spcAft>
                        <a:buClrTx/>
                        <a:buSzTx/>
                        <a:buFontTx/>
                        <a:buNone/>
                        <a:defRPr/>
                      </a:pPr>
                      <a:r>
                        <a:rPr lang="en-US" altLang="zh-CN" sz="2000" b="0" dirty="0">
                          <a:latin typeface="宋体" panose="02010600030101010101" pitchFamily="2" charset="-122"/>
                          <a:ea typeface="宋体" panose="02010600030101010101" pitchFamily="2" charset="-122"/>
                        </a:rPr>
                        <a:t>5</a:t>
                      </a:r>
                      <a:endParaRPr lang="zh-CN" altLang="en-US" sz="2000" b="0" dirty="0">
                        <a:latin typeface="宋体" panose="02010600030101010101" pitchFamily="2" charset="-122"/>
                        <a:ea typeface="宋体"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zh-CN" altLang="zh-CN" sz="2000" b="0" kern="1200" dirty="0">
                          <a:solidFill>
                            <a:schemeClr val="dk1"/>
                          </a:solidFill>
                          <a:latin typeface="宋体" panose="02010600030101010101" pitchFamily="2" charset="-122"/>
                          <a:ea typeface="宋体" panose="02010600030101010101" pitchFamily="2" charset="-122"/>
                          <a:cs typeface="+mn-cs"/>
                        </a:rPr>
                        <a:t>≤</a:t>
                      </a:r>
                      <a:r>
                        <a:rPr lang="en-US" altLang="zh-CN" sz="2000" b="0" kern="1200" dirty="0">
                          <a:solidFill>
                            <a:schemeClr val="dk1"/>
                          </a:solidFill>
                          <a:latin typeface="宋体" panose="02010600030101010101" pitchFamily="2" charset="-122"/>
                          <a:ea typeface="宋体" panose="02010600030101010101" pitchFamily="2" charset="-122"/>
                          <a:cs typeface="+mn-cs"/>
                        </a:rPr>
                        <a:t>8.0%</a:t>
                      </a:r>
                      <a:endParaRPr lang="zh-CN" altLang="en-US" sz="2000" b="0" dirty="0">
                        <a:latin typeface="宋体" panose="02010600030101010101" pitchFamily="2" charset="-122"/>
                        <a:ea typeface="宋体"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zh-CN" altLang="zh-CN" sz="2000" b="0" kern="1200" dirty="0">
                          <a:solidFill>
                            <a:schemeClr val="dk1"/>
                          </a:solidFill>
                          <a:latin typeface="宋体" panose="02010600030101010101" pitchFamily="2" charset="-122"/>
                          <a:ea typeface="宋体" panose="02010600030101010101" pitchFamily="2" charset="-122"/>
                          <a:cs typeface="+mn-cs"/>
                        </a:rPr>
                        <a:t>≤</a:t>
                      </a:r>
                      <a:r>
                        <a:rPr lang="en-US" altLang="zh-CN" sz="2000" b="0" kern="1200" dirty="0">
                          <a:solidFill>
                            <a:schemeClr val="dk1"/>
                          </a:solidFill>
                          <a:latin typeface="宋体" panose="02010600030101010101" pitchFamily="2" charset="-122"/>
                          <a:ea typeface="宋体" panose="02010600030101010101" pitchFamily="2" charset="-122"/>
                          <a:cs typeface="+mn-cs"/>
                        </a:rPr>
                        <a:t>12.0%</a:t>
                      </a:r>
                      <a:endParaRPr lang="zh-CN" altLang="en-US" sz="2000" b="0" dirty="0">
                        <a:latin typeface="宋体" panose="02010600030101010101" pitchFamily="2" charset="-122"/>
                        <a:ea typeface="宋体"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8" name="TextBox 7"/>
          <p:cNvSpPr txBox="1"/>
          <p:nvPr/>
        </p:nvSpPr>
        <p:spPr>
          <a:xfrm>
            <a:off x="6018963" y="2394379"/>
            <a:ext cx="6039059" cy="4154980"/>
          </a:xfrm>
          <a:prstGeom prst="rect">
            <a:avLst/>
          </a:prstGeom>
          <a:noFill/>
        </p:spPr>
        <p:style>
          <a:lnRef idx="1">
            <a:schemeClr val="accent2"/>
          </a:lnRef>
          <a:fillRef idx="2">
            <a:schemeClr val="accent2"/>
          </a:fillRef>
          <a:effectRef idx="1">
            <a:schemeClr val="accent2"/>
          </a:effectRef>
          <a:fontRef idx="minor">
            <a:schemeClr val="dk1"/>
          </a:fontRef>
        </p:style>
        <p:txBody>
          <a:bodyPr wrap="square" lIns="91434" tIns="45718" rIns="91434" bIns="45718" rtlCol="0">
            <a:spAutoFit/>
          </a:bodyPr>
          <a:lstStyle/>
          <a:p>
            <a:r>
              <a:rPr lang="zh-CN" altLang="en-US" dirty="0">
                <a:solidFill>
                  <a:schemeClr val="accent6"/>
                </a:solidFill>
              </a:rPr>
              <a:t>重要影响：</a:t>
            </a:r>
            <a:r>
              <a:rPr lang="zh-CN" altLang="zh-CN" dirty="0">
                <a:solidFill>
                  <a:schemeClr val="accent6"/>
                </a:solidFill>
              </a:rPr>
              <a:t>等内大豆占比约从</a:t>
            </a:r>
            <a:r>
              <a:rPr lang="en-US" altLang="zh-CN" dirty="0">
                <a:solidFill>
                  <a:schemeClr val="accent6"/>
                </a:solidFill>
              </a:rPr>
              <a:t>66%</a:t>
            </a:r>
            <a:r>
              <a:rPr lang="zh-CN" altLang="zh-CN" dirty="0">
                <a:solidFill>
                  <a:schemeClr val="accent6"/>
                </a:solidFill>
              </a:rPr>
              <a:t>提高到</a:t>
            </a:r>
            <a:r>
              <a:rPr lang="en-US" altLang="zh-CN" dirty="0">
                <a:solidFill>
                  <a:schemeClr val="accent6"/>
                </a:solidFill>
              </a:rPr>
              <a:t>90%</a:t>
            </a:r>
            <a:r>
              <a:rPr lang="zh-CN" altLang="zh-CN" dirty="0">
                <a:solidFill>
                  <a:schemeClr val="accent6"/>
                </a:solidFill>
              </a:rPr>
              <a:t>，有利于调动农民种粮积极性，有效增加收购粮源，减少等外大豆损失浪费</a:t>
            </a:r>
            <a:r>
              <a:rPr lang="zh-CN" altLang="en-US" dirty="0">
                <a:solidFill>
                  <a:schemeClr val="accent6"/>
                </a:solidFill>
              </a:rPr>
              <a:t>，促进国产大豆生产。</a:t>
            </a:r>
            <a:endParaRPr lang="en-US" altLang="zh-CN" dirty="0">
              <a:solidFill>
                <a:schemeClr val="accent6"/>
              </a:solidFill>
            </a:endParaRPr>
          </a:p>
          <a:p>
            <a:endParaRPr lang="en-US" altLang="zh-CN" dirty="0"/>
          </a:p>
          <a:p>
            <a:r>
              <a:rPr lang="en-US" altLang="zh-CN" sz="2400" dirty="0">
                <a:latin typeface="Times New Roman" panose="02020603050405020304" pitchFamily="18" charset="0"/>
                <a:cs typeface="Times New Roman" panose="02020603050405020304" pitchFamily="18" charset="0"/>
              </a:rPr>
              <a:t>Important impact: The proportion of domestically produced soybeans has increased from approximately 66% to 90%, which encourages farmers' enthusiasm for grain cultivation, effectively increasing the purchasing grain sources, reducing losses and waste externally produced soybeans, and promoting the domestic soybean production.</a:t>
            </a:r>
            <a:endParaRPr lang="zh-CN" altLang="en-US" sz="2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541855" y="1145408"/>
            <a:ext cx="3966877" cy="369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spAutoFit/>
          </a:bodyPr>
          <a:lstStyle/>
          <a:p>
            <a:r>
              <a:rPr lang="en-US" altLang="zh-CN" dirty="0"/>
              <a:t>GB 1352-2023</a:t>
            </a:r>
            <a:r>
              <a:rPr lang="en-US" altLang="zh-CN"/>
              <a:t>《</a:t>
            </a:r>
            <a:r>
              <a:rPr lang="zh-CN" altLang="en-US"/>
              <a:t>大豆</a:t>
            </a:r>
            <a:r>
              <a:rPr lang="en-US" altLang="zh-CN"/>
              <a:t>》 Soybean </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5" name="TextBox 4"/>
          <p:cNvSpPr txBox="1"/>
          <p:nvPr/>
        </p:nvSpPr>
        <p:spPr>
          <a:xfrm>
            <a:off x="773723" y="1817444"/>
            <a:ext cx="10349801" cy="579963"/>
          </a:xfrm>
          <a:prstGeom prst="rect">
            <a:avLst/>
          </a:prstGeom>
          <a:noFill/>
        </p:spPr>
        <p:txBody>
          <a:bodyPr wrap="square" lIns="91434" tIns="45718" rIns="91434" bIns="45718" rtlCol="0">
            <a:spAutoFit/>
          </a:bodyPr>
          <a:lstStyle/>
          <a:p>
            <a:pPr>
              <a:lnSpc>
                <a:spcPct val="150000"/>
              </a:lnSpc>
              <a:buFont typeface="Wingdings" panose="05000000000000000000" pitchFamily="2" charset="2"/>
              <a:buChar char="l"/>
            </a:pPr>
            <a:r>
              <a:rPr lang="en-US" altLang="zh-CN" sz="2000" kern="0" spc="100" dirty="0">
                <a:latin typeface="+mn-ea"/>
              </a:rPr>
              <a:t>《</a:t>
            </a:r>
            <a:r>
              <a:rPr lang="zh-CN" altLang="en-US" sz="2000" kern="0" spc="100" dirty="0">
                <a:latin typeface="+mn-ea"/>
              </a:rPr>
              <a:t>小麦粉</a:t>
            </a:r>
            <a:r>
              <a:rPr lang="en-US" altLang="zh-CN" sz="2000" kern="0" spc="100" dirty="0">
                <a:latin typeface="+mn-ea"/>
              </a:rPr>
              <a:t>》</a:t>
            </a:r>
            <a:r>
              <a:rPr lang="zh-CN" altLang="en-US" sz="2000" kern="0" spc="100" dirty="0">
                <a:latin typeface="+mn-ea"/>
              </a:rPr>
              <a:t>标准修订要点</a:t>
            </a:r>
            <a:r>
              <a:rPr lang="en-US" altLang="zh-CN" sz="2400" kern="0" spc="100" dirty="0">
                <a:latin typeface="Times New Roman" panose="02020603050405020304" pitchFamily="18" charset="0"/>
                <a:cs typeface="Times New Roman" panose="02020603050405020304" pitchFamily="18" charset="0"/>
              </a:rPr>
              <a:t>Key points for revising the "Wheat Flour" standard</a:t>
            </a:r>
            <a:endParaRPr lang="zh-CN" altLang="en-US" kern="0" dirty="0">
              <a:latin typeface="Times New Roman" panose="02020603050405020304" pitchFamily="18" charset="0"/>
              <a:cs typeface="Times New Roman" panose="02020603050405020304" pitchFamily="18" charset="0"/>
            </a:endParaRPr>
          </a:p>
        </p:txBody>
      </p:sp>
      <p:sp>
        <p:nvSpPr>
          <p:cNvPr id="6" name="文本框 11"/>
          <p:cNvSpPr txBox="1"/>
          <p:nvPr/>
        </p:nvSpPr>
        <p:spPr>
          <a:xfrm>
            <a:off x="492369" y="2423551"/>
            <a:ext cx="10937631" cy="4091822"/>
          </a:xfrm>
          <a:prstGeom prst="rect">
            <a:avLst/>
          </a:prstGeom>
          <a:ln w="6350"/>
        </p:spPr>
        <p:style>
          <a:lnRef idx="2">
            <a:schemeClr val="accent1"/>
          </a:lnRef>
          <a:fillRef idx="1">
            <a:schemeClr val="lt1"/>
          </a:fillRef>
          <a:effectRef idx="0">
            <a:schemeClr val="accent1"/>
          </a:effectRef>
          <a:fontRef idx="minor">
            <a:schemeClr val="dk1"/>
          </a:fontRef>
        </p:style>
        <p:txBody>
          <a:bodyPr wrap="square" lIns="91434" tIns="45718" rIns="91434" bIns="45718" anchor="ctr">
            <a:spAutoFit/>
          </a:bodyPr>
          <a:lstStyle/>
          <a:p>
            <a:pPr marL="285750" indent="-285750" algn="just">
              <a:lnSpc>
                <a:spcPts val="3500"/>
              </a:lnSpc>
              <a:buFont typeface="Wingdings" panose="05000000000000000000" pitchFamily="2" charset="2"/>
              <a:buChar char="ü"/>
            </a:pPr>
            <a:r>
              <a:rPr lang="zh-CN" altLang="en-US" dirty="0">
                <a:solidFill>
                  <a:schemeClr val="accent6"/>
                </a:solidFill>
                <a:latin typeface="微软雅黑" panose="020B0503020204020204" charset="-122"/>
                <a:ea typeface="微软雅黑" panose="020B0503020204020204" charset="-122"/>
              </a:rPr>
              <a:t>除了小麦和水，</a:t>
            </a:r>
            <a:r>
              <a:rPr lang="zh-CN" altLang="zh-CN" dirty="0">
                <a:solidFill>
                  <a:schemeClr val="accent6"/>
                </a:solidFill>
                <a:latin typeface="微软雅黑" panose="020B0503020204020204" charset="-122"/>
                <a:ea typeface="微软雅黑" panose="020B0503020204020204" charset="-122"/>
              </a:rPr>
              <a:t>不允许添加</a:t>
            </a:r>
            <a:r>
              <a:rPr lang="zh-CN" altLang="en-US" dirty="0">
                <a:solidFill>
                  <a:schemeClr val="accent6"/>
                </a:solidFill>
                <a:latin typeface="微软雅黑" panose="020B0503020204020204" charset="-122"/>
                <a:ea typeface="微软雅黑" panose="020B0503020204020204" charset="-122"/>
              </a:rPr>
              <a:t>任何</a:t>
            </a:r>
            <a:r>
              <a:rPr lang="zh-CN" altLang="zh-CN" dirty="0">
                <a:solidFill>
                  <a:schemeClr val="accent6"/>
                </a:solidFill>
                <a:latin typeface="微软雅黑" panose="020B0503020204020204" charset="-122"/>
                <a:ea typeface="微软雅黑" panose="020B0503020204020204" charset="-122"/>
              </a:rPr>
              <a:t>食品添加剂和辅料</a:t>
            </a:r>
            <a:r>
              <a:rPr lang="zh-CN" altLang="en-US" dirty="0">
                <a:solidFill>
                  <a:schemeClr val="accent6"/>
                </a:solidFill>
                <a:latin typeface="微软雅黑" panose="020B0503020204020204" charset="-122"/>
                <a:ea typeface="微软雅黑" panose="020B0503020204020204" charset="-122"/>
              </a:rPr>
              <a:t>。</a:t>
            </a:r>
            <a:endParaRPr lang="en-US" altLang="zh-CN" dirty="0">
              <a:solidFill>
                <a:schemeClr val="accent6"/>
              </a:solidFill>
              <a:latin typeface="微软雅黑" panose="020B0503020204020204" charset="-122"/>
              <a:ea typeface="微软雅黑" panose="020B0503020204020204" charset="-122"/>
            </a:endParaRPr>
          </a:p>
          <a:p>
            <a:pPr marL="285750" indent="-285750" algn="just">
              <a:lnSpc>
                <a:spcPts val="3500"/>
              </a:lnSpc>
            </a:pPr>
            <a:r>
              <a:rPr lang="en-US" altLang="zh-CN" sz="2000" dirty="0">
                <a:latin typeface="Times New Roman" panose="02020603050405020304" pitchFamily="18" charset="0"/>
                <a:ea typeface="微软雅黑" panose="020B0503020204020204" charset="-122"/>
                <a:cs typeface="Times New Roman" panose="02020603050405020304" pitchFamily="18" charset="0"/>
              </a:rPr>
              <a:t>   </a:t>
            </a:r>
            <a:r>
              <a:rPr lang="en-US" altLang="zh-CN" sz="2400" dirty="0">
                <a:latin typeface="Times New Roman" panose="02020603050405020304" pitchFamily="18" charset="0"/>
                <a:ea typeface="微软雅黑" panose="020B0503020204020204" charset="-122"/>
                <a:cs typeface="Times New Roman" panose="02020603050405020304" pitchFamily="18" charset="0"/>
              </a:rPr>
              <a:t>Except for wheat and water, no food additives or excipients are allowed to be added.</a:t>
            </a:r>
            <a:endParaRPr lang="en-US" altLang="zh-CN" sz="2400" dirty="0">
              <a:latin typeface="Times New Roman" panose="02020603050405020304" pitchFamily="18" charset="0"/>
              <a:cs typeface="Times New Roman" panose="02020603050405020304" pitchFamily="18" charset="0"/>
            </a:endParaRPr>
          </a:p>
          <a:p>
            <a:pPr marL="285750" indent="-285750" algn="just">
              <a:lnSpc>
                <a:spcPts val="3500"/>
              </a:lnSpc>
            </a:pPr>
            <a:endParaRPr lang="en-US" altLang="zh-CN" dirty="0">
              <a:latin typeface="微软雅黑" panose="020B0503020204020204" charset="-122"/>
              <a:ea typeface="微软雅黑" panose="020B0503020204020204" charset="-122"/>
            </a:endParaRPr>
          </a:p>
          <a:p>
            <a:pPr marL="285750" indent="-285750" algn="just">
              <a:lnSpc>
                <a:spcPts val="3500"/>
              </a:lnSpc>
              <a:buFont typeface="Wingdings" panose="05000000000000000000" pitchFamily="2" charset="2"/>
              <a:buChar char="ü"/>
            </a:pPr>
            <a:r>
              <a:rPr lang="zh-CN" altLang="zh-CN" dirty="0">
                <a:solidFill>
                  <a:schemeClr val="accent6"/>
                </a:solidFill>
              </a:rPr>
              <a:t>产品等级</a:t>
            </a:r>
            <a:r>
              <a:rPr lang="zh-CN" altLang="en-US" dirty="0">
                <a:solidFill>
                  <a:schemeClr val="accent6"/>
                </a:solidFill>
              </a:rPr>
              <a:t>由“</a:t>
            </a:r>
            <a:r>
              <a:rPr lang="zh-CN" altLang="zh-CN" dirty="0">
                <a:solidFill>
                  <a:schemeClr val="accent6"/>
                </a:solidFill>
              </a:rPr>
              <a:t>特制一等”“特制二等”“标准粉”“普通粉”调整为“精制粉”“标准粉”“普通粉”</a:t>
            </a:r>
            <a:r>
              <a:rPr lang="zh-CN" altLang="en-US" dirty="0">
                <a:solidFill>
                  <a:schemeClr val="accent6"/>
                </a:solidFill>
              </a:rPr>
              <a:t>三个</a:t>
            </a:r>
            <a:r>
              <a:rPr lang="zh-CN" altLang="zh-CN" dirty="0">
                <a:solidFill>
                  <a:schemeClr val="accent6"/>
                </a:solidFill>
              </a:rPr>
              <a:t>类别</a:t>
            </a:r>
            <a:r>
              <a:rPr lang="zh-CN" altLang="en-US" dirty="0">
                <a:solidFill>
                  <a:schemeClr val="accent6"/>
                </a:solidFill>
              </a:rPr>
              <a:t>，降低了加工程度要求，</a:t>
            </a:r>
            <a:r>
              <a:rPr lang="zh-CN" altLang="zh-CN" dirty="0">
                <a:solidFill>
                  <a:schemeClr val="accent6"/>
                </a:solidFill>
              </a:rPr>
              <a:t>理论上总出粉率能提高</a:t>
            </a:r>
            <a:r>
              <a:rPr lang="en-US" altLang="zh-CN" dirty="0">
                <a:solidFill>
                  <a:schemeClr val="accent6"/>
                </a:solidFill>
              </a:rPr>
              <a:t>0.5%-3%</a:t>
            </a:r>
            <a:r>
              <a:rPr lang="zh-CN" altLang="en-US" dirty="0">
                <a:solidFill>
                  <a:schemeClr val="accent6"/>
                </a:solidFill>
              </a:rPr>
              <a:t>。</a:t>
            </a:r>
            <a:endParaRPr lang="en-US" altLang="zh-CN" dirty="0">
              <a:solidFill>
                <a:schemeClr val="accent6"/>
              </a:solidFill>
            </a:endParaRPr>
          </a:p>
          <a:p>
            <a:pPr marL="285750" indent="-285750" algn="just">
              <a:lnSpc>
                <a:spcPts val="3500"/>
              </a:lnSpc>
            </a:pPr>
            <a:r>
              <a:rPr lang="en-US" altLang="zh-CN" dirty="0"/>
              <a:t>    </a:t>
            </a:r>
            <a:r>
              <a:rPr lang="en-US" altLang="zh-CN" sz="2400" dirty="0">
                <a:latin typeface="Times New Roman" panose="02020603050405020304" pitchFamily="18" charset="0"/>
                <a:cs typeface="Times New Roman" panose="02020603050405020304" pitchFamily="18" charset="0"/>
              </a:rPr>
              <a:t>The product grade has been adjusted from "Special First Class", "Special Second Class", from "Standard Powder“ and "Ordinary Powder" to three categories: "Refined Powder", "Standard Powder", and "Ordinary Powder". By reducing the processing requirements, the total powder yield can be increased by 0.5% -3% theoretically.</a:t>
            </a:r>
            <a:endParaRPr lang="en-US" altLang="zh-CN"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381081" y="1145408"/>
            <a:ext cx="4483787" cy="369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spAutoFit/>
          </a:bodyPr>
          <a:lstStyle/>
          <a:p>
            <a:r>
              <a:rPr lang="en-US" altLang="zh-CN" dirty="0"/>
              <a:t>GB/T 1355-2021</a:t>
            </a:r>
            <a:r>
              <a:rPr lang="en-US" altLang="zh-CN"/>
              <a:t>《</a:t>
            </a:r>
            <a:r>
              <a:rPr lang="zh-CN" altLang="en-US"/>
              <a:t>小麦粉</a:t>
            </a:r>
            <a:r>
              <a:rPr lang="en-US" altLang="zh-CN"/>
              <a:t>》Wheat  flour</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16" name="TextBox 15"/>
          <p:cNvSpPr txBox="1"/>
          <p:nvPr/>
        </p:nvSpPr>
        <p:spPr>
          <a:xfrm>
            <a:off x="1195753" y="1603209"/>
            <a:ext cx="10611060" cy="579963"/>
          </a:xfrm>
          <a:prstGeom prst="rect">
            <a:avLst/>
          </a:prstGeom>
          <a:noFill/>
        </p:spPr>
        <p:txBody>
          <a:bodyPr wrap="square" lIns="91434" tIns="45718" rIns="91434" bIns="45718" rtlCol="0">
            <a:spAutoFit/>
          </a:bodyPr>
          <a:lstStyle/>
          <a:p>
            <a:pPr>
              <a:lnSpc>
                <a:spcPct val="150000"/>
              </a:lnSpc>
              <a:buFont typeface="Wingdings" panose="05000000000000000000" pitchFamily="2" charset="2"/>
              <a:buChar char="l"/>
            </a:pPr>
            <a:r>
              <a:rPr lang="en-US" altLang="zh-CN" sz="2000" kern="0" spc="100" dirty="0">
                <a:latin typeface="+mn-ea"/>
              </a:rPr>
              <a:t>《</a:t>
            </a:r>
            <a:r>
              <a:rPr lang="zh-CN" altLang="en-US" sz="2000" kern="0" spc="100" dirty="0">
                <a:latin typeface="+mn-ea"/>
              </a:rPr>
              <a:t>菜籽油</a:t>
            </a:r>
            <a:r>
              <a:rPr lang="en-US" altLang="zh-CN" sz="2000" kern="0" spc="100" dirty="0">
                <a:latin typeface="+mn-ea"/>
              </a:rPr>
              <a:t>》</a:t>
            </a:r>
            <a:r>
              <a:rPr lang="zh-CN" altLang="en-US" sz="2000" kern="0" spc="100" dirty="0">
                <a:latin typeface="+mn-ea"/>
              </a:rPr>
              <a:t>标准修订要点</a:t>
            </a:r>
            <a:r>
              <a:rPr lang="en-US" altLang="zh-CN" sz="2400" kern="0" spc="100" dirty="0">
                <a:latin typeface="Times New Roman" panose="02020603050405020304" pitchFamily="18" charset="0"/>
                <a:cs typeface="Times New Roman" panose="02020603050405020304" pitchFamily="18" charset="0"/>
              </a:rPr>
              <a:t>Key points for revising the "Rapeseed Oil" standard</a:t>
            </a:r>
            <a:endParaRPr lang="zh-CN" altLang="en-US" sz="2000" kern="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556253" y="2224075"/>
            <a:ext cx="4729181" cy="128990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lIns="91434" tIns="45718" rIns="91434" bIns="45718">
            <a:spAutoFit/>
          </a:bodyPr>
          <a:lstStyle/>
          <a:p>
            <a:pPr>
              <a:lnSpc>
                <a:spcPct val="150000"/>
              </a:lnSpc>
              <a:defRPr/>
            </a:pPr>
            <a:r>
              <a:rPr lang="zh-CN" altLang="zh-CN" dirty="0">
                <a:solidFill>
                  <a:schemeClr val="accent6"/>
                </a:solidFill>
              </a:rPr>
              <a:t>降低了酸价、烟点等指标要求</a:t>
            </a:r>
            <a:r>
              <a:rPr lang="zh-CN" altLang="en-US" dirty="0">
                <a:solidFill>
                  <a:schemeClr val="accent6"/>
                </a:solidFill>
              </a:rPr>
              <a:t>，如</a:t>
            </a:r>
            <a:r>
              <a:rPr lang="zh-CN" altLang="en-US" dirty="0">
                <a:solidFill>
                  <a:schemeClr val="accent6"/>
                </a:solidFill>
                <a:latin typeface="微软雅黑" panose="020B0503020204020204" charset="-122"/>
                <a:ea typeface="微软雅黑" panose="020B0503020204020204" charset="-122"/>
              </a:rPr>
              <a:t>酸价做了较大幅度的调整，促进企业适度加工，增加出油率，保留更多营养物质。</a:t>
            </a:r>
            <a:endParaRPr lang="en-US" altLang="zh-CN" dirty="0">
              <a:solidFill>
                <a:schemeClr val="accent6"/>
              </a:solidFill>
              <a:latin typeface="微软雅黑" panose="020B0503020204020204" charset="-122"/>
              <a:ea typeface="微软雅黑" panose="020B0503020204020204" charset="-122"/>
            </a:endParaRPr>
          </a:p>
        </p:txBody>
      </p:sp>
      <p:pic>
        <p:nvPicPr>
          <p:cNvPr id="20" name="图片 19" descr="菜籽油酸价变化.png"/>
          <p:cNvPicPr>
            <a:picLocks noChangeAspect="1"/>
          </p:cNvPicPr>
          <p:nvPr/>
        </p:nvPicPr>
        <p:blipFill>
          <a:blip r:embed="rId4" cstate="print"/>
          <a:stretch>
            <a:fillRect/>
          </a:stretch>
        </p:blipFill>
        <p:spPr>
          <a:xfrm>
            <a:off x="1528996" y="3675555"/>
            <a:ext cx="7809879" cy="3023179"/>
          </a:xfrm>
          <a:prstGeom prst="rect">
            <a:avLst/>
          </a:prstGeom>
        </p:spPr>
      </p:pic>
      <p:cxnSp>
        <p:nvCxnSpPr>
          <p:cNvPr id="21" name="直接连接符 20"/>
          <p:cNvCxnSpPr/>
          <p:nvPr/>
        </p:nvCxnSpPr>
        <p:spPr>
          <a:xfrm>
            <a:off x="5441901" y="4739603"/>
            <a:ext cx="33590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直接连接符 21"/>
          <p:cNvCxnSpPr/>
          <p:nvPr/>
        </p:nvCxnSpPr>
        <p:spPr>
          <a:xfrm>
            <a:off x="6449609" y="4730271"/>
            <a:ext cx="25192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直接连接符 22"/>
          <p:cNvCxnSpPr/>
          <p:nvPr/>
        </p:nvCxnSpPr>
        <p:spPr>
          <a:xfrm>
            <a:off x="5833786" y="5896596"/>
            <a:ext cx="34523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直接连接符 23"/>
          <p:cNvCxnSpPr/>
          <p:nvPr/>
        </p:nvCxnSpPr>
        <p:spPr>
          <a:xfrm flipV="1">
            <a:off x="5861779" y="6596395"/>
            <a:ext cx="326571" cy="9331"/>
          </a:xfrm>
          <a:prstGeom prst="line">
            <a:avLst/>
          </a:prstGeom>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4109776" y="1145408"/>
            <a:ext cx="5727559" cy="369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spAutoFit/>
          </a:bodyPr>
          <a:lstStyle/>
          <a:p>
            <a:pPr algn="ctr"/>
            <a:r>
              <a:rPr lang="en-US" altLang="zh-CN" dirty="0"/>
              <a:t>GB/T 1536-2021《</a:t>
            </a:r>
            <a:r>
              <a:rPr lang="zh-CN" altLang="en-US"/>
              <a:t>菜籽油</a:t>
            </a:r>
            <a:r>
              <a:rPr lang="en-US" altLang="zh-CN"/>
              <a:t>》</a:t>
            </a:r>
            <a:r>
              <a:rPr lang="en-US" altLang="zh-CN" kern="0" spc="100">
                <a:latin typeface="+mn-ea"/>
              </a:rPr>
              <a:t>“Rapeseed Oil”</a:t>
            </a:r>
            <a:endParaRPr lang="zh-CN" altLang="en-US" kern="0">
              <a:latin typeface="+mn-ea"/>
            </a:endParaRPr>
          </a:p>
        </p:txBody>
      </p:sp>
      <p:sp>
        <p:nvSpPr>
          <p:cNvPr id="26" name="TextBox 25"/>
          <p:cNvSpPr txBox="1"/>
          <p:nvPr/>
        </p:nvSpPr>
        <p:spPr>
          <a:xfrm>
            <a:off x="5265336" y="2280975"/>
            <a:ext cx="6926664" cy="1446550"/>
          </a:xfrm>
          <a:prstGeom prst="rect">
            <a:avLst/>
          </a:prstGeom>
          <a:noFill/>
        </p:spPr>
        <p:txBody>
          <a:bodyPr wrap="square" rtlCol="0">
            <a:spAutoFit/>
          </a:bodyPr>
          <a:lstStyle/>
          <a:p>
            <a:r>
              <a:rPr lang="en-US" altLang="zh-CN" sz="2200" dirty="0">
                <a:latin typeface="Times New Roman" panose="02020603050405020304" pitchFamily="18" charset="0"/>
                <a:cs typeface="Times New Roman" panose="02020603050405020304" pitchFamily="18" charset="0"/>
              </a:rPr>
              <a:t>Reduced the requirements for indicators such as acid value and smoke point and made significant adjustments to acid value to promote moderate processing by enterprises, increase oil yield, and retain more nutrients.</a:t>
            </a:r>
            <a:endParaRPr lang="zh-CN" altLang="en-US" sz="22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5" name="TextBox 4"/>
          <p:cNvSpPr txBox="1"/>
          <p:nvPr/>
        </p:nvSpPr>
        <p:spPr>
          <a:xfrm>
            <a:off x="4800891" y="1145408"/>
            <a:ext cx="3850740" cy="369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spAutoFit/>
          </a:bodyPr>
          <a:lstStyle/>
          <a:p>
            <a:pPr algn="ctr"/>
            <a:r>
              <a:rPr lang="en-US" altLang="zh-CN" dirty="0"/>
              <a:t>GB/T 1354-2018</a:t>
            </a:r>
            <a:r>
              <a:rPr lang="en-US" altLang="zh-CN"/>
              <a:t>《</a:t>
            </a:r>
            <a:r>
              <a:rPr lang="zh-CN" altLang="en-US"/>
              <a:t>大米</a:t>
            </a:r>
            <a:r>
              <a:rPr lang="en-US" altLang="zh-CN"/>
              <a:t>》Rice</a:t>
            </a:r>
            <a:endParaRPr lang="zh-CN" altLang="en-US" dirty="0"/>
          </a:p>
        </p:txBody>
      </p:sp>
      <p:sp>
        <p:nvSpPr>
          <p:cNvPr id="6" name="矩形 5"/>
          <p:cNvSpPr/>
          <p:nvPr/>
        </p:nvSpPr>
        <p:spPr>
          <a:xfrm>
            <a:off x="1474603" y="1714672"/>
            <a:ext cx="8513459" cy="461663"/>
          </a:xfrm>
          <a:prstGeom prst="rect">
            <a:avLst/>
          </a:prstGeom>
        </p:spPr>
        <p:txBody>
          <a:bodyPr wrap="square" lIns="91438" tIns="45719" rIns="91438" bIns="45719">
            <a:spAutoFit/>
          </a:bodyPr>
          <a:lstStyle/>
          <a:p>
            <a:pPr>
              <a:buFont typeface="Wingdings" panose="05000000000000000000" pitchFamily="2" charset="2"/>
              <a:buChar char="l"/>
            </a:pPr>
            <a:r>
              <a:rPr lang="zh-CN" altLang="en-US" sz="2000" dirty="0">
                <a:solidFill>
                  <a:schemeClr val="accent6"/>
                </a:solidFill>
                <a:latin typeface="+mn-ea"/>
              </a:rPr>
              <a:t> </a:t>
            </a:r>
            <a:r>
              <a:rPr lang="en-US" altLang="zh-CN" sz="2000" dirty="0">
                <a:solidFill>
                  <a:schemeClr val="accent6"/>
                </a:solidFill>
                <a:latin typeface="+mn-ea"/>
              </a:rPr>
              <a:t>《</a:t>
            </a:r>
            <a:r>
              <a:rPr lang="zh-CN" altLang="en-US" sz="2000" dirty="0">
                <a:solidFill>
                  <a:schemeClr val="accent6"/>
                </a:solidFill>
                <a:latin typeface="+mn-ea"/>
              </a:rPr>
              <a:t>大米</a:t>
            </a:r>
            <a:r>
              <a:rPr lang="en-US" altLang="zh-CN" sz="2000" dirty="0">
                <a:solidFill>
                  <a:schemeClr val="accent6"/>
                </a:solidFill>
                <a:latin typeface="+mn-ea"/>
              </a:rPr>
              <a:t>》</a:t>
            </a:r>
            <a:r>
              <a:rPr lang="zh-CN" altLang="en-US" sz="2000" dirty="0">
                <a:solidFill>
                  <a:schemeClr val="accent6"/>
                </a:solidFill>
                <a:latin typeface="+mn-ea"/>
              </a:rPr>
              <a:t>标准修订要点 </a:t>
            </a:r>
            <a:r>
              <a:rPr lang="en-US" altLang="zh-CN" sz="2400" dirty="0">
                <a:latin typeface="Times New Roman" panose="02020603050405020304" pitchFamily="18" charset="0"/>
                <a:cs typeface="Times New Roman" panose="02020603050405020304" pitchFamily="18" charset="0"/>
              </a:rPr>
              <a:t>Key points for revising the "Rice" standard</a:t>
            </a:r>
            <a:endParaRPr lang="zh-CN" altLang="en-US" sz="2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84217" y="2100703"/>
            <a:ext cx="10922230" cy="4580739"/>
          </a:xfrm>
          <a:prstGeom prst="rect">
            <a:avLst/>
          </a:prstGeom>
          <a:noFill/>
        </p:spPr>
        <p:txBody>
          <a:bodyPr wrap="square" lIns="91438" tIns="45719" rIns="91438" bIns="45719" rtlCol="0">
            <a:spAutoFit/>
          </a:bodyPr>
          <a:lstStyle/>
          <a:p>
            <a:pPr>
              <a:lnSpc>
                <a:spcPts val="3500"/>
              </a:lnSpc>
              <a:buFont typeface="Wingdings" panose="05000000000000000000" pitchFamily="2" charset="2"/>
              <a:buChar char="Ø"/>
            </a:pPr>
            <a:r>
              <a:rPr lang="zh-CN" altLang="en-US" sz="2000" dirty="0">
                <a:solidFill>
                  <a:schemeClr val="accent6"/>
                </a:solidFill>
                <a:latin typeface="+mn-ea"/>
                <a:sym typeface="+mn-ea"/>
              </a:rPr>
              <a:t>   </a:t>
            </a:r>
            <a:r>
              <a:rPr lang="zh-CN" altLang="en-US" dirty="0">
                <a:solidFill>
                  <a:schemeClr val="accent6"/>
                </a:solidFill>
                <a:latin typeface="+mn-ea"/>
                <a:sym typeface="+mn-ea"/>
              </a:rPr>
              <a:t>对加工精度要求设置上限；</a:t>
            </a:r>
            <a:r>
              <a:rPr lang="en-US" altLang="zh-CN" dirty="0">
                <a:solidFill>
                  <a:schemeClr val="accent6"/>
                </a:solidFill>
                <a:latin typeface="+mn-ea"/>
                <a:sym typeface="+mn-ea"/>
              </a:rPr>
              <a:t>   </a:t>
            </a:r>
            <a:endParaRPr lang="en-US" altLang="zh-CN" sz="2000" dirty="0">
              <a:solidFill>
                <a:schemeClr val="accent6"/>
              </a:solidFill>
              <a:latin typeface="+mn-ea"/>
              <a:sym typeface="+mn-ea"/>
            </a:endParaRPr>
          </a:p>
          <a:p>
            <a:pPr>
              <a:lnSpc>
                <a:spcPts val="3500"/>
              </a:lnSpc>
            </a:pPr>
            <a:r>
              <a:rPr lang="en-US" altLang="zh-CN" sz="2400" dirty="0">
                <a:latin typeface="Times New Roman" panose="02020603050405020304" pitchFamily="18" charset="0"/>
                <a:cs typeface="Times New Roman" panose="02020603050405020304" pitchFamily="18" charset="0"/>
                <a:sym typeface="+mn-ea"/>
              </a:rPr>
              <a:t>      Set upper limits for processing accuracy requirements;</a:t>
            </a:r>
            <a:endParaRPr lang="zh-CN" altLang="en-US" sz="2400" dirty="0">
              <a:latin typeface="Times New Roman" panose="02020603050405020304" pitchFamily="18" charset="0"/>
              <a:cs typeface="Times New Roman" panose="02020603050405020304" pitchFamily="18" charset="0"/>
            </a:endParaRPr>
          </a:p>
          <a:p>
            <a:pPr>
              <a:lnSpc>
                <a:spcPts val="3500"/>
              </a:lnSpc>
              <a:buFont typeface="Wingdings" panose="05000000000000000000" pitchFamily="2" charset="2"/>
              <a:buChar char="Ø"/>
            </a:pPr>
            <a:r>
              <a:rPr lang="zh-CN" altLang="en-US" sz="2000" dirty="0">
                <a:solidFill>
                  <a:schemeClr val="accent6"/>
                </a:solidFill>
                <a:latin typeface="+mn-ea"/>
                <a:sym typeface="+mn-ea"/>
              </a:rPr>
              <a:t>   </a:t>
            </a:r>
            <a:r>
              <a:rPr lang="zh-CN" altLang="en-US" dirty="0">
                <a:solidFill>
                  <a:schemeClr val="accent6"/>
                </a:solidFill>
                <a:latin typeface="+mn-ea"/>
                <a:sym typeface="+mn-ea"/>
              </a:rPr>
              <a:t>规定加工精度超出规定范围的产品，判定为非等级产品；</a:t>
            </a:r>
            <a:r>
              <a:rPr lang="en-US" altLang="zh-CN" dirty="0">
                <a:solidFill>
                  <a:schemeClr val="accent6"/>
                </a:solidFill>
                <a:latin typeface="+mn-ea"/>
                <a:sym typeface="+mn-ea"/>
              </a:rPr>
              <a:t>   </a:t>
            </a:r>
            <a:endParaRPr lang="en-US" altLang="zh-CN" sz="2000" dirty="0">
              <a:solidFill>
                <a:schemeClr val="accent6"/>
              </a:solidFill>
              <a:latin typeface="+mn-ea"/>
              <a:sym typeface="+mn-ea"/>
            </a:endParaRPr>
          </a:p>
          <a:p>
            <a:pPr>
              <a:lnSpc>
                <a:spcPts val="3500"/>
              </a:lnSpc>
            </a:pPr>
            <a:r>
              <a:rPr lang="en-US" altLang="zh-CN" sz="2000" dirty="0">
                <a:latin typeface="+mn-ea"/>
                <a:sym typeface="+mn-ea"/>
              </a:rPr>
              <a:t>      </a:t>
            </a:r>
            <a:r>
              <a:rPr lang="en-US" altLang="zh-CN" sz="2400" dirty="0">
                <a:latin typeface="Times New Roman" panose="02020603050405020304" pitchFamily="18" charset="0"/>
                <a:cs typeface="Times New Roman" panose="02020603050405020304" pitchFamily="18" charset="0"/>
                <a:sym typeface="+mn-ea"/>
              </a:rPr>
              <a:t>Products with</a:t>
            </a:r>
            <a:r>
              <a:rPr lang="en-GB" sz="2400" dirty="0">
                <a:latin typeface="Times New Roman" panose="02020603050405020304" pitchFamily="18" charset="0"/>
                <a:cs typeface="Times New Roman" panose="02020603050405020304" pitchFamily="18" charset="0"/>
              </a:rPr>
              <a:t> a processing accuracy that exceeds the specified range </a:t>
            </a:r>
            <a:r>
              <a:rPr lang="en-US" altLang="zh-CN" sz="2400" dirty="0">
                <a:latin typeface="Times New Roman" panose="02020603050405020304" pitchFamily="18" charset="0"/>
                <a:cs typeface="Times New Roman" panose="02020603050405020304" pitchFamily="18" charset="0"/>
                <a:sym typeface="+mn-ea"/>
              </a:rPr>
              <a:t>shall be judged as non-grade products;</a:t>
            </a:r>
            <a:endParaRPr lang="zh-CN" altLang="en-US" sz="2400" dirty="0">
              <a:latin typeface="Times New Roman" panose="02020603050405020304" pitchFamily="18" charset="0"/>
              <a:cs typeface="Times New Roman" panose="02020603050405020304" pitchFamily="18" charset="0"/>
              <a:sym typeface="+mn-ea"/>
            </a:endParaRPr>
          </a:p>
          <a:p>
            <a:pPr>
              <a:lnSpc>
                <a:spcPts val="3500"/>
              </a:lnSpc>
              <a:buFont typeface="Wingdings" panose="05000000000000000000" pitchFamily="2" charset="2"/>
              <a:buChar char="Ø"/>
            </a:pPr>
            <a:r>
              <a:rPr lang="zh-CN" altLang="en-US" sz="2000" dirty="0">
                <a:solidFill>
                  <a:schemeClr val="accent6"/>
                </a:solidFill>
                <a:latin typeface="+mn-ea"/>
                <a:sym typeface="+mn-ea"/>
              </a:rPr>
              <a:t>    </a:t>
            </a:r>
            <a:r>
              <a:rPr lang="zh-CN" altLang="en-US" dirty="0">
                <a:solidFill>
                  <a:schemeClr val="accent6"/>
                </a:solidFill>
                <a:latin typeface="+mn-ea"/>
                <a:sym typeface="+mn-ea"/>
              </a:rPr>
              <a:t>适当弱化了加工精度要求</a:t>
            </a:r>
            <a:r>
              <a:rPr lang="zh-CN" altLang="en-US" sz="2000" dirty="0">
                <a:solidFill>
                  <a:schemeClr val="accent6"/>
                </a:solidFill>
                <a:latin typeface="+mn-ea"/>
                <a:sym typeface="+mn-ea"/>
              </a:rPr>
              <a:t>；</a:t>
            </a:r>
            <a:r>
              <a:rPr lang="en-US" altLang="zh-CN" sz="2000" dirty="0">
                <a:solidFill>
                  <a:schemeClr val="accent6"/>
                </a:solidFill>
                <a:latin typeface="+mn-ea"/>
                <a:sym typeface="+mn-ea"/>
              </a:rPr>
              <a:t>   </a:t>
            </a:r>
          </a:p>
          <a:p>
            <a:pPr>
              <a:lnSpc>
                <a:spcPts val="3500"/>
              </a:lnSpc>
            </a:pPr>
            <a:r>
              <a:rPr lang="en-US" altLang="zh-CN" sz="2000" dirty="0">
                <a:latin typeface="+mn-ea"/>
                <a:sym typeface="+mn-ea"/>
              </a:rPr>
              <a:t>       </a:t>
            </a:r>
            <a:r>
              <a:rPr lang="en-US" altLang="zh-CN" sz="2400" dirty="0">
                <a:latin typeface="Times New Roman" panose="02020603050405020304" pitchFamily="18" charset="0"/>
                <a:cs typeface="Times New Roman" panose="02020603050405020304" pitchFamily="18" charset="0"/>
                <a:sym typeface="+mn-ea"/>
              </a:rPr>
              <a:t>Moderately weakened the requirement for processing accuracy;</a:t>
            </a:r>
            <a:endParaRPr lang="zh-CN" altLang="en-US" sz="2000" dirty="0">
              <a:latin typeface="Times New Roman" panose="02020603050405020304" pitchFamily="18" charset="0"/>
              <a:cs typeface="Times New Roman" panose="02020603050405020304" pitchFamily="18" charset="0"/>
              <a:sym typeface="+mn-ea"/>
            </a:endParaRPr>
          </a:p>
          <a:p>
            <a:pPr>
              <a:lnSpc>
                <a:spcPts val="3500"/>
              </a:lnSpc>
              <a:buFont typeface="Wingdings" panose="05000000000000000000" pitchFamily="2" charset="2"/>
              <a:buChar char="Ø"/>
            </a:pPr>
            <a:r>
              <a:rPr lang="zh-CN" altLang="en-US" sz="2000" dirty="0">
                <a:solidFill>
                  <a:schemeClr val="accent6"/>
                </a:solidFill>
                <a:latin typeface="+mn-ea"/>
                <a:sym typeface="+mn-ea"/>
              </a:rPr>
              <a:t>    适当弱化了碎米及其中小碎米含量要求。</a:t>
            </a:r>
            <a:r>
              <a:rPr lang="en-US" altLang="zh-CN" sz="2000" dirty="0">
                <a:solidFill>
                  <a:schemeClr val="accent6"/>
                </a:solidFill>
                <a:latin typeface="+mn-ea"/>
                <a:sym typeface="+mn-ea"/>
              </a:rPr>
              <a:t>  </a:t>
            </a:r>
          </a:p>
          <a:p>
            <a:pPr>
              <a:lnSpc>
                <a:spcPts val="3500"/>
              </a:lnSpc>
            </a:pPr>
            <a:r>
              <a:rPr lang="en-US" altLang="zh-CN" sz="2000" dirty="0">
                <a:latin typeface="+mn-ea"/>
                <a:sym typeface="+mn-ea"/>
              </a:rPr>
              <a:t>       </a:t>
            </a:r>
            <a:r>
              <a:rPr lang="en-US" altLang="zh-CN" sz="2400" dirty="0">
                <a:latin typeface="Times New Roman" panose="02020603050405020304" pitchFamily="18" charset="0"/>
                <a:cs typeface="Times New Roman" panose="02020603050405020304" pitchFamily="18" charset="0"/>
                <a:sym typeface="+mn-ea"/>
              </a:rPr>
              <a:t>Moderately weakened the requirements for broken rice and content of small and medium-sized broken rice.</a:t>
            </a:r>
            <a:endParaRPr lang="zh-CN" altLang="en-US" sz="2000" dirty="0">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4" name="TextBox 3"/>
          <p:cNvSpPr txBox="1"/>
          <p:nvPr/>
        </p:nvSpPr>
        <p:spPr>
          <a:xfrm>
            <a:off x="3534798" y="1195650"/>
            <a:ext cx="6754713" cy="646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spAutoFit/>
          </a:bodyPr>
          <a:lstStyle/>
          <a:p>
            <a:r>
              <a:rPr lang="en-US" altLang="zh-CN" dirty="0"/>
              <a:t>LS/T 3269-2020</a:t>
            </a:r>
            <a:r>
              <a:rPr lang="en-US" altLang="zh-CN"/>
              <a:t>《</a:t>
            </a:r>
            <a:r>
              <a:rPr lang="zh-CN" altLang="en-US"/>
              <a:t>油用米糠</a:t>
            </a:r>
            <a:r>
              <a:rPr lang="en-US" altLang="zh-CN"/>
              <a:t>》Rice bran for edible oils</a:t>
            </a:r>
            <a:endParaRPr lang="zh-CN" altLang="en-US"/>
          </a:p>
          <a:p>
            <a:endParaRPr lang="zh-CN" altLang="en-US" dirty="0"/>
          </a:p>
        </p:txBody>
      </p:sp>
      <p:pic>
        <p:nvPicPr>
          <p:cNvPr id="5" name="图片 4"/>
          <p:cNvPicPr>
            <a:picLocks noChangeAspect="1"/>
          </p:cNvPicPr>
          <p:nvPr/>
        </p:nvPicPr>
        <p:blipFill>
          <a:blip r:embed="rId4" cstate="print"/>
          <a:stretch>
            <a:fillRect/>
          </a:stretch>
        </p:blipFill>
        <p:spPr>
          <a:xfrm>
            <a:off x="8069912" y="2134964"/>
            <a:ext cx="3124269" cy="4410217"/>
          </a:xfrm>
          <a:prstGeom prst="rect">
            <a:avLst/>
          </a:prstGeom>
          <a:ln>
            <a:noFill/>
          </a:ln>
          <a:effectLst>
            <a:outerShdw blurRad="292100" dist="139700" dir="2700000" algn="tl" rotWithShape="0">
              <a:srgbClr val="333333">
                <a:alpha val="65000"/>
              </a:srgbClr>
            </a:outerShdw>
          </a:effectLst>
        </p:spPr>
      </p:pic>
      <p:pic>
        <p:nvPicPr>
          <p:cNvPr id="6" name="图片 5"/>
          <p:cNvPicPr>
            <a:picLocks noChangeAspect="1"/>
          </p:cNvPicPr>
          <p:nvPr/>
        </p:nvPicPr>
        <p:blipFill>
          <a:blip r:embed="rId5" cstate="print"/>
          <a:stretch>
            <a:fillRect/>
          </a:stretch>
        </p:blipFill>
        <p:spPr>
          <a:xfrm>
            <a:off x="4159654" y="2117557"/>
            <a:ext cx="3162783" cy="4458653"/>
          </a:xfrm>
          <a:prstGeom prst="rect">
            <a:avLst/>
          </a:prstGeom>
          <a:ln>
            <a:noFill/>
          </a:ln>
          <a:effectLst>
            <a:outerShdw blurRad="292100" dist="139700" dir="2700000" algn="tl" rotWithShape="0">
              <a:srgbClr val="333333">
                <a:alpha val="65000"/>
              </a:srgbClr>
            </a:outerShdw>
          </a:effectLst>
        </p:spPr>
      </p:pic>
      <p:pic>
        <p:nvPicPr>
          <p:cNvPr id="7" name="图片 6"/>
          <p:cNvPicPr>
            <a:picLocks noChangeAspect="1" noChangeArrowheads="1"/>
          </p:cNvPicPr>
          <p:nvPr/>
        </p:nvPicPr>
        <p:blipFill>
          <a:blip r:embed="rId6" cstate="print"/>
          <a:srcRect/>
          <a:stretch>
            <a:fillRect/>
          </a:stretch>
        </p:blipFill>
        <p:spPr bwMode="auto">
          <a:xfrm>
            <a:off x="202131" y="1963250"/>
            <a:ext cx="3600333" cy="4894751"/>
          </a:xfrm>
          <a:prstGeom prst="rect">
            <a:avLst/>
          </a:prstGeom>
        </p:spPr>
        <p:style>
          <a:lnRef idx="2">
            <a:schemeClr val="accent2"/>
          </a:lnRef>
          <a:fillRef idx="1">
            <a:schemeClr val="lt1"/>
          </a:fillRef>
          <a:effectRef idx="0">
            <a:schemeClr val="accent2"/>
          </a:effectRef>
          <a:fontRef idx="minor">
            <a:schemeClr val="dk1"/>
          </a:fontRef>
        </p:style>
      </p:pic>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4" name="矩形 3"/>
          <p:cNvSpPr/>
          <p:nvPr/>
        </p:nvSpPr>
        <p:spPr>
          <a:xfrm>
            <a:off x="1" y="1038511"/>
            <a:ext cx="12192000" cy="6061529"/>
          </a:xfrm>
          <a:prstGeom prst="rect">
            <a:avLst/>
          </a:prstGeom>
        </p:spPr>
        <p:txBody>
          <a:bodyPr wrap="square" lIns="91438" tIns="45719" rIns="91438" bIns="45719">
            <a:spAutoFit/>
          </a:bodyPr>
          <a:lstStyle/>
          <a:p>
            <a:pPr marL="342900" indent="-342900">
              <a:lnSpc>
                <a:spcPts val="3400"/>
              </a:lnSpc>
              <a:spcBef>
                <a:spcPts val="100"/>
              </a:spcBef>
              <a:spcAft>
                <a:spcPts val="200"/>
              </a:spcAft>
              <a:buFont typeface="Wingdings" panose="05000000000000000000" pitchFamily="2" charset="2"/>
              <a:buChar char="Ø"/>
              <a:defRPr/>
            </a:pPr>
            <a:r>
              <a:rPr lang="zh-CN" altLang="en-US" dirty="0">
                <a:solidFill>
                  <a:schemeClr val="accent6"/>
                </a:solidFill>
                <a:latin typeface="+mn-ea"/>
              </a:rPr>
              <a:t>米糠是稻谷的精华，含有稻谷中绝大部分营养生理活性成分，因此米糠油是营养价值很高的优质食用油。</a:t>
            </a:r>
            <a:endParaRPr lang="en-US" altLang="zh-CN" dirty="0">
              <a:solidFill>
                <a:schemeClr val="accent6"/>
              </a:solidFill>
              <a:latin typeface="+mn-ea"/>
            </a:endParaRPr>
          </a:p>
          <a:p>
            <a:pPr marL="342900" indent="-342900">
              <a:lnSpc>
                <a:spcPts val="3400"/>
              </a:lnSpc>
              <a:spcBef>
                <a:spcPts val="100"/>
              </a:spcBef>
              <a:spcAft>
                <a:spcPts val="200"/>
              </a:spcAft>
              <a:defRPr/>
            </a:pPr>
            <a:r>
              <a:rPr lang="en-US" altLang="zh-CN" sz="2000" dirty="0">
                <a:latin typeface="Times New Roman" panose="02020603050405020304" pitchFamily="18" charset="0"/>
                <a:cs typeface="Times New Roman" panose="02020603050405020304" pitchFamily="18" charset="0"/>
              </a:rPr>
              <a:t>     Rice bran is the essence of rice, which contains most of the nutritional and physiological active ingredients in rice. Therefore, rice bran oil is a high-quality edible oil with high nutritional value.</a:t>
            </a:r>
          </a:p>
          <a:p>
            <a:pPr marL="342900" indent="-342900">
              <a:lnSpc>
                <a:spcPts val="3400"/>
              </a:lnSpc>
              <a:spcBef>
                <a:spcPts val="100"/>
              </a:spcBef>
              <a:spcAft>
                <a:spcPts val="200"/>
              </a:spcAft>
              <a:buFont typeface="Wingdings" panose="05000000000000000000" pitchFamily="2" charset="2"/>
              <a:buChar char="Ø"/>
              <a:defRPr/>
            </a:pPr>
            <a:r>
              <a:rPr lang="zh-CN" altLang="zh-CN" dirty="0">
                <a:solidFill>
                  <a:schemeClr val="accent6"/>
                </a:solidFill>
                <a:latin typeface="+mn-ea"/>
              </a:rPr>
              <a:t>米糠</a:t>
            </a:r>
            <a:r>
              <a:rPr lang="zh-CN" altLang="en-US" dirty="0">
                <a:solidFill>
                  <a:schemeClr val="accent6"/>
                </a:solidFill>
                <a:latin typeface="+mn-ea"/>
              </a:rPr>
              <a:t>组分：</a:t>
            </a:r>
            <a:r>
              <a:rPr lang="zh-CN" altLang="zh-CN" dirty="0">
                <a:solidFill>
                  <a:schemeClr val="accent6"/>
                </a:solidFill>
                <a:latin typeface="+mn-ea"/>
              </a:rPr>
              <a:t>粗脂肪含量</a:t>
            </a:r>
            <a:r>
              <a:rPr lang="en-US" altLang="zh-CN" dirty="0">
                <a:solidFill>
                  <a:schemeClr val="accent6"/>
                </a:solidFill>
                <a:latin typeface="+mn-ea"/>
              </a:rPr>
              <a:t>15%</a:t>
            </a:r>
            <a:r>
              <a:rPr lang="zh-CN" altLang="zh-CN" dirty="0">
                <a:solidFill>
                  <a:schemeClr val="accent6"/>
                </a:solidFill>
                <a:latin typeface="+mn-ea"/>
              </a:rPr>
              <a:t>～</a:t>
            </a:r>
            <a:r>
              <a:rPr lang="en-US" altLang="zh-CN" dirty="0">
                <a:solidFill>
                  <a:schemeClr val="accent6"/>
                </a:solidFill>
                <a:latin typeface="+mn-ea"/>
              </a:rPr>
              <a:t>22%</a:t>
            </a:r>
            <a:r>
              <a:rPr lang="zh-CN" altLang="zh-CN" dirty="0">
                <a:solidFill>
                  <a:schemeClr val="accent6"/>
                </a:solidFill>
                <a:latin typeface="+mn-ea"/>
              </a:rPr>
              <a:t>、蛋白质含量</a:t>
            </a:r>
            <a:r>
              <a:rPr lang="en-US" altLang="zh-CN" dirty="0">
                <a:solidFill>
                  <a:schemeClr val="accent6"/>
                </a:solidFill>
                <a:latin typeface="+mn-ea"/>
              </a:rPr>
              <a:t>11%</a:t>
            </a:r>
            <a:r>
              <a:rPr lang="zh-CN" altLang="zh-CN" dirty="0">
                <a:solidFill>
                  <a:schemeClr val="accent6"/>
                </a:solidFill>
                <a:latin typeface="+mn-ea"/>
              </a:rPr>
              <a:t>～</a:t>
            </a:r>
            <a:r>
              <a:rPr lang="en-US" altLang="zh-CN" dirty="0">
                <a:solidFill>
                  <a:schemeClr val="accent6"/>
                </a:solidFill>
                <a:latin typeface="+mn-ea"/>
              </a:rPr>
              <a:t>15%</a:t>
            </a:r>
            <a:r>
              <a:rPr lang="zh-CN" altLang="zh-CN" dirty="0">
                <a:solidFill>
                  <a:schemeClr val="accent6"/>
                </a:solidFill>
                <a:latin typeface="+mn-ea"/>
              </a:rPr>
              <a:t>、淀粉含量</a:t>
            </a:r>
            <a:r>
              <a:rPr lang="en-US" altLang="zh-CN" dirty="0">
                <a:solidFill>
                  <a:schemeClr val="accent6"/>
                </a:solidFill>
                <a:latin typeface="+mn-ea"/>
              </a:rPr>
              <a:t>34%-62%</a:t>
            </a:r>
            <a:r>
              <a:rPr lang="zh-CN" altLang="zh-CN" dirty="0">
                <a:solidFill>
                  <a:schemeClr val="accent6"/>
                </a:solidFill>
                <a:latin typeface="+mn-ea"/>
              </a:rPr>
              <a:t>、粗纤维</a:t>
            </a:r>
            <a:r>
              <a:rPr lang="en-US" altLang="zh-CN" dirty="0">
                <a:solidFill>
                  <a:schemeClr val="accent6"/>
                </a:solidFill>
                <a:latin typeface="+mn-ea"/>
              </a:rPr>
              <a:t>24%</a:t>
            </a:r>
            <a:r>
              <a:rPr lang="zh-CN" altLang="zh-CN" dirty="0">
                <a:solidFill>
                  <a:schemeClr val="accent6"/>
                </a:solidFill>
                <a:latin typeface="+mn-ea"/>
              </a:rPr>
              <a:t>～</a:t>
            </a:r>
            <a:r>
              <a:rPr lang="en-US" altLang="zh-CN" dirty="0">
                <a:solidFill>
                  <a:schemeClr val="accent6"/>
                </a:solidFill>
                <a:latin typeface="+mn-ea"/>
              </a:rPr>
              <a:t>29%</a:t>
            </a:r>
            <a:r>
              <a:rPr lang="zh-CN" altLang="zh-CN" dirty="0">
                <a:solidFill>
                  <a:schemeClr val="accent6"/>
                </a:solidFill>
                <a:latin typeface="+mn-ea"/>
              </a:rPr>
              <a:t>、矿物质</a:t>
            </a:r>
            <a:r>
              <a:rPr lang="en-US" altLang="zh-CN" dirty="0">
                <a:solidFill>
                  <a:schemeClr val="accent6"/>
                </a:solidFill>
                <a:latin typeface="+mn-ea"/>
              </a:rPr>
              <a:t>6.6%</a:t>
            </a:r>
            <a:r>
              <a:rPr lang="zh-CN" altLang="zh-CN" dirty="0">
                <a:solidFill>
                  <a:schemeClr val="accent6"/>
                </a:solidFill>
                <a:latin typeface="+mn-ea"/>
              </a:rPr>
              <a:t>～</a:t>
            </a:r>
            <a:r>
              <a:rPr lang="en-US" altLang="zh-CN" dirty="0">
                <a:solidFill>
                  <a:schemeClr val="accent6"/>
                </a:solidFill>
                <a:latin typeface="+mn-ea"/>
              </a:rPr>
              <a:t>9.9%</a:t>
            </a:r>
            <a:r>
              <a:rPr lang="zh-CN" altLang="zh-CN" dirty="0">
                <a:solidFill>
                  <a:schemeClr val="accent6"/>
                </a:solidFill>
                <a:latin typeface="+mn-ea"/>
              </a:rPr>
              <a:t>。新鲜的米糠水分≤</a:t>
            </a:r>
            <a:r>
              <a:rPr lang="en-US" altLang="zh-CN" dirty="0">
                <a:solidFill>
                  <a:schemeClr val="accent6"/>
                </a:solidFill>
                <a:latin typeface="+mn-ea"/>
              </a:rPr>
              <a:t>13%</a:t>
            </a:r>
            <a:r>
              <a:rPr lang="zh-CN" altLang="zh-CN" dirty="0">
                <a:solidFill>
                  <a:schemeClr val="accent6"/>
                </a:solidFill>
                <a:latin typeface="+mn-ea"/>
              </a:rPr>
              <a:t>，呈浅黄白色至黄褐色，有淡淡的米香味。</a:t>
            </a:r>
            <a:endParaRPr lang="en-US" altLang="zh-CN" dirty="0">
              <a:solidFill>
                <a:schemeClr val="accent6"/>
              </a:solidFill>
              <a:latin typeface="+mn-ea"/>
            </a:endParaRPr>
          </a:p>
          <a:p>
            <a:pPr marL="342900" indent="-342900">
              <a:lnSpc>
                <a:spcPts val="3400"/>
              </a:lnSpc>
              <a:spcBef>
                <a:spcPts val="100"/>
              </a:spcBef>
              <a:spcAft>
                <a:spcPts val="200"/>
              </a:spcAft>
              <a:defRPr/>
            </a:pPr>
            <a:r>
              <a:rPr lang="en-US" altLang="zh-CN" dirty="0">
                <a:solidFill>
                  <a:srgbClr val="000000"/>
                </a:solidFill>
                <a:latin typeface="+mn-ea"/>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Rice bran’s components: crude fat content of 15% -22%, protein content of 11% -15%, starch content of 34% -62%, crude fiber content of 24% -29%, minerals content of 6.6% -9.9%. Fresh rice bran has a moisture content of ≤ 13%, presenting a light-yellow white to yellow brown color with a faint rice aroma.</a:t>
            </a:r>
          </a:p>
          <a:p>
            <a:pPr marL="342900" indent="-342900">
              <a:lnSpc>
                <a:spcPts val="3400"/>
              </a:lnSpc>
              <a:spcBef>
                <a:spcPts val="100"/>
              </a:spcBef>
              <a:spcAft>
                <a:spcPts val="200"/>
              </a:spcAft>
              <a:buFont typeface="Wingdings" panose="05000000000000000000" pitchFamily="2" charset="2"/>
              <a:buChar char="Ø"/>
              <a:defRPr/>
            </a:pPr>
            <a:r>
              <a:rPr lang="zh-CN" altLang="en-US" dirty="0">
                <a:solidFill>
                  <a:schemeClr val="accent6"/>
                </a:solidFill>
                <a:latin typeface="+mn-ea"/>
              </a:rPr>
              <a:t>米糠特性：</a:t>
            </a:r>
            <a:r>
              <a:rPr lang="zh-CN" altLang="zh-CN" dirty="0">
                <a:solidFill>
                  <a:schemeClr val="accent6"/>
                </a:solidFill>
                <a:latin typeface="+mn-ea"/>
              </a:rPr>
              <a:t>脂肪酶的含量及活性很高，</a:t>
            </a:r>
            <a:r>
              <a:rPr lang="zh-CN" altLang="en-US" dirty="0">
                <a:solidFill>
                  <a:schemeClr val="accent6"/>
                </a:solidFill>
                <a:latin typeface="+mn-ea"/>
              </a:rPr>
              <a:t>新鲜米糠若不及时钝化酶类，其中的</a:t>
            </a:r>
            <a:r>
              <a:rPr lang="zh-CN" altLang="zh-CN" dirty="0">
                <a:solidFill>
                  <a:schemeClr val="accent6"/>
                </a:solidFill>
                <a:latin typeface="+mn-ea"/>
              </a:rPr>
              <a:t>脂肪</a:t>
            </a:r>
            <a:r>
              <a:rPr lang="zh-CN" altLang="en-US" dirty="0">
                <a:solidFill>
                  <a:schemeClr val="accent6"/>
                </a:solidFill>
                <a:latin typeface="+mn-ea"/>
              </a:rPr>
              <a:t>快速</a:t>
            </a:r>
            <a:r>
              <a:rPr lang="zh-CN" altLang="zh-CN" dirty="0">
                <a:solidFill>
                  <a:schemeClr val="accent6"/>
                </a:solidFill>
                <a:latin typeface="+mn-ea"/>
              </a:rPr>
              <a:t>酸败分解，造成米糠酸价</a:t>
            </a:r>
            <a:r>
              <a:rPr lang="zh-CN" altLang="en-US" dirty="0">
                <a:solidFill>
                  <a:schemeClr val="accent6"/>
                </a:solidFill>
                <a:latin typeface="+mn-ea"/>
              </a:rPr>
              <a:t>大幅</a:t>
            </a:r>
            <a:r>
              <a:rPr lang="zh-CN" altLang="zh-CN" dirty="0">
                <a:solidFill>
                  <a:schemeClr val="accent6"/>
                </a:solidFill>
                <a:latin typeface="+mn-ea"/>
              </a:rPr>
              <a:t>升高，并产生陈腐气味。</a:t>
            </a:r>
            <a:endParaRPr lang="en-US" altLang="zh-CN" dirty="0">
              <a:solidFill>
                <a:schemeClr val="accent6"/>
              </a:solidFill>
              <a:latin typeface="+mn-ea"/>
            </a:endParaRPr>
          </a:p>
          <a:p>
            <a:pPr marL="342900" indent="-342900">
              <a:lnSpc>
                <a:spcPts val="3400"/>
              </a:lnSpc>
              <a:spcBef>
                <a:spcPts val="100"/>
              </a:spcBef>
              <a:spcAft>
                <a:spcPts val="200"/>
              </a:spcAft>
              <a:defRPr/>
            </a:pPr>
            <a:r>
              <a:rPr lang="en-US" altLang="zh-CN" dirty="0">
                <a:solidFill>
                  <a:srgbClr val="000000"/>
                </a:solidFill>
                <a:latin typeface="+mn-ea"/>
              </a:rPr>
              <a:t>     </a:t>
            </a:r>
            <a:r>
              <a:rPr lang="en-US" altLang="zh-CN" sz="2000" dirty="0">
                <a:latin typeface="Times New Roman" panose="02020603050405020304" pitchFamily="18" charset="0"/>
                <a:cs typeface="Times New Roman" panose="02020603050405020304" pitchFamily="18" charset="0"/>
              </a:rPr>
              <a:t>Rice bran’s characteristics: The content and activity of lipase are very high. If the enzymes in fresh rice bran are not passivated in time, the fat in it will quickly decay and decompose, causing a significant increase in the acid value of rice bran and producing a stale odor.</a:t>
            </a:r>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4" name="文本框 3"/>
          <p:cNvSpPr txBox="1">
            <a:spLocks noChangeArrowheads="1"/>
          </p:cNvSpPr>
          <p:nvPr/>
        </p:nvSpPr>
        <p:spPr bwMode="auto">
          <a:xfrm>
            <a:off x="120580" y="973881"/>
            <a:ext cx="12071420" cy="6068326"/>
          </a:xfrm>
          <a:prstGeom prst="rect">
            <a:avLst/>
          </a:prstGeom>
          <a:noFill/>
          <a:ln w="9525">
            <a:noFill/>
            <a:miter lim="800000"/>
          </a:ln>
        </p:spPr>
        <p:txBody>
          <a:bodyPr wrap="square" lIns="91438" tIns="45719" rIns="91438" bIns="45719">
            <a:spAutoFit/>
          </a:bodyPr>
          <a:lstStyle/>
          <a:p>
            <a:pPr marL="342900" indent="-342900">
              <a:lnSpc>
                <a:spcPts val="3400"/>
              </a:lnSpc>
              <a:spcBef>
                <a:spcPts val="200"/>
              </a:spcBef>
              <a:spcAft>
                <a:spcPts val="200"/>
              </a:spcAft>
              <a:buFont typeface="Wingdings" panose="05000000000000000000" pitchFamily="2" charset="2"/>
              <a:buChar char="n"/>
            </a:pPr>
            <a:r>
              <a:rPr lang="en-US" altLang="zh-CN" sz="2000" dirty="0">
                <a:solidFill>
                  <a:schemeClr val="accent6"/>
                </a:solidFill>
              </a:rPr>
              <a:t>《</a:t>
            </a:r>
            <a:r>
              <a:rPr lang="zh-CN" altLang="en-US" sz="2000" dirty="0">
                <a:solidFill>
                  <a:schemeClr val="accent6"/>
                </a:solidFill>
              </a:rPr>
              <a:t>油用米糠</a:t>
            </a:r>
            <a:r>
              <a:rPr lang="en-US" altLang="zh-CN" sz="2000" dirty="0">
                <a:solidFill>
                  <a:schemeClr val="accent6"/>
                </a:solidFill>
              </a:rPr>
              <a:t>》</a:t>
            </a:r>
            <a:r>
              <a:rPr lang="zh-CN" altLang="en-US" sz="2000" dirty="0">
                <a:solidFill>
                  <a:schemeClr val="accent6"/>
                </a:solidFill>
              </a:rPr>
              <a:t>的技术</a:t>
            </a:r>
            <a:r>
              <a:rPr lang="zh-CN" altLang="en-US" sz="2000">
                <a:solidFill>
                  <a:schemeClr val="accent6"/>
                </a:solidFill>
              </a:rPr>
              <a:t>经济效益：</a:t>
            </a:r>
            <a:r>
              <a:rPr lang="en-US" altLang="zh-CN" sz="2000">
                <a:latin typeface="Times New Roman" panose="02020603050405020304" pitchFamily="18" charset="0"/>
                <a:cs typeface="Times New Roman" panose="02020603050405020304" pitchFamily="18" charset="0"/>
              </a:rPr>
              <a:t>The technical and economic benefits of " Rice bran for edible oils ":</a:t>
            </a:r>
            <a:endParaRPr lang="en-US" altLang="zh-CN" sz="2000" dirty="0">
              <a:latin typeface="Times New Roman" panose="02020603050405020304" pitchFamily="18" charset="0"/>
              <a:cs typeface="Times New Roman" panose="02020603050405020304" pitchFamily="18" charset="0"/>
            </a:endParaRPr>
          </a:p>
          <a:p>
            <a:pPr marL="342900" indent="-342900">
              <a:lnSpc>
                <a:spcPts val="3400"/>
              </a:lnSpc>
              <a:spcBef>
                <a:spcPts val="200"/>
              </a:spcBef>
              <a:spcAft>
                <a:spcPts val="200"/>
              </a:spcAft>
              <a:buFont typeface="Wingdings" panose="05000000000000000000" pitchFamily="2" charset="2"/>
              <a:buChar char="Ø"/>
            </a:pPr>
            <a:r>
              <a:rPr lang="zh-CN" altLang="en-US" dirty="0">
                <a:solidFill>
                  <a:schemeClr val="accent6"/>
                </a:solidFill>
              </a:rPr>
              <a:t>通过制定油用米糠标准以及对油用米糠定等分级，可以引导稻米加工和米糠油加工企业充分重视米糠质量，促使企业通过采用先进工艺技术和加强管理提升米糠</a:t>
            </a:r>
            <a:r>
              <a:rPr lang="zh-CN" altLang="en-US">
                <a:solidFill>
                  <a:schemeClr val="accent6"/>
                </a:solidFill>
              </a:rPr>
              <a:t>质量。</a:t>
            </a:r>
            <a:endParaRPr lang="en-US" altLang="zh-CN">
              <a:solidFill>
                <a:schemeClr val="accent6"/>
              </a:solidFill>
            </a:endParaRPr>
          </a:p>
          <a:p>
            <a:pPr marL="342900" indent="-342900">
              <a:lnSpc>
                <a:spcPts val="3400"/>
              </a:lnSpc>
              <a:spcBef>
                <a:spcPts val="200"/>
              </a:spcBef>
              <a:spcAft>
                <a:spcPts val="200"/>
              </a:spcAft>
            </a:pPr>
            <a:r>
              <a:rPr lang="en-US" altLang="zh-CN"/>
              <a:t>     </a:t>
            </a:r>
            <a:r>
              <a:rPr lang="en-US" altLang="zh-CN" sz="2000">
                <a:latin typeface="Times New Roman" panose="02020603050405020304" pitchFamily="18" charset="0"/>
                <a:cs typeface="Times New Roman" panose="02020603050405020304" pitchFamily="18" charset="0"/>
              </a:rPr>
              <a:t>By establishing standards for rice bran used in oil and grading rice bran used in oil, it can guide rice processing and rice bran oil processing enterprises to fully value the quality of rice bran, and encourage them to improve the quality of rice bran by adopting advanced technology and strengthening management.</a:t>
            </a:r>
            <a:endParaRPr lang="zh-CN" altLang="en-US" sz="2000" dirty="0">
              <a:latin typeface="Times New Roman" panose="02020603050405020304" pitchFamily="18" charset="0"/>
              <a:cs typeface="Times New Roman" panose="02020603050405020304" pitchFamily="18" charset="0"/>
            </a:endParaRPr>
          </a:p>
          <a:p>
            <a:pPr marL="342900" indent="-342900">
              <a:lnSpc>
                <a:spcPts val="3400"/>
              </a:lnSpc>
              <a:spcBef>
                <a:spcPts val="200"/>
              </a:spcBef>
              <a:spcAft>
                <a:spcPts val="200"/>
              </a:spcAft>
              <a:buFont typeface="Wingdings" panose="05000000000000000000" pitchFamily="2" charset="2"/>
              <a:buChar char="Ø"/>
            </a:pPr>
            <a:r>
              <a:rPr lang="zh-CN" altLang="en-US" dirty="0">
                <a:solidFill>
                  <a:schemeClr val="accent6"/>
                </a:solidFill>
              </a:rPr>
              <a:t>提高米糠质量，可显著降低米糠毛油酸价、色泽，提升毛油品质，提高米糠油精炼得率，避免过度精炼，高效保留米糠油中的营养成分，减少有害成分生成，降低米糠油生产中的能量消耗，提高米糠制油利用率，助力米糠油产业</a:t>
            </a:r>
            <a:r>
              <a:rPr lang="zh-CN" altLang="en-US">
                <a:solidFill>
                  <a:schemeClr val="accent6"/>
                </a:solidFill>
              </a:rPr>
              <a:t>可持续发展。</a:t>
            </a:r>
            <a:endParaRPr lang="en-US" altLang="zh-CN">
              <a:solidFill>
                <a:schemeClr val="accent6"/>
              </a:solidFill>
            </a:endParaRPr>
          </a:p>
          <a:p>
            <a:pPr marL="342900" indent="-342900">
              <a:lnSpc>
                <a:spcPts val="3400"/>
              </a:lnSpc>
              <a:spcBef>
                <a:spcPts val="200"/>
              </a:spcBef>
              <a:spcAft>
                <a:spcPts val="200"/>
              </a:spcAft>
            </a:pPr>
            <a:r>
              <a:rPr lang="en-US" altLang="zh-CN">
                <a:latin typeface="Times New Roman" panose="02020603050405020304" pitchFamily="18" charset="0"/>
                <a:cs typeface="Times New Roman" panose="02020603050405020304" pitchFamily="18" charset="0"/>
              </a:rPr>
              <a:t>      </a:t>
            </a:r>
            <a:r>
              <a:rPr lang="en-US" altLang="zh-CN" sz="2000">
                <a:latin typeface="Times New Roman" panose="02020603050405020304" pitchFamily="18" charset="0"/>
                <a:cs typeface="Times New Roman" panose="02020603050405020304" pitchFamily="18" charset="0"/>
              </a:rPr>
              <a:t>Improving the quality of rice bran can significantly reduce the acidity and color of rice bran crude oil, enhance the quality of crude oil, increase the refining yield of rice bran oil, avoid excessive refining, efficiently retain the nutritional components in rice bran oil, reduce the generation of harmful components, lower energy consumption in rice bran oil production, and help promote the sustainable development of the rice bran oil industry.</a:t>
            </a:r>
            <a:endParaRPr lang="en-US" altLang="zh-CN" sz="20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4" name="矩形 3"/>
          <p:cNvSpPr/>
          <p:nvPr/>
        </p:nvSpPr>
        <p:spPr>
          <a:xfrm>
            <a:off x="0" y="1231927"/>
            <a:ext cx="5878286" cy="1451677"/>
          </a:xfrm>
          <a:prstGeom prst="rect">
            <a:avLst/>
          </a:prstGeom>
        </p:spPr>
        <p:txBody>
          <a:bodyPr wrap="square" lIns="91438" tIns="45719" rIns="91438" bIns="45719">
            <a:spAutoFit/>
          </a:bodyPr>
          <a:lstStyle/>
          <a:p>
            <a:pPr marL="514350" indent="-514350" algn="just">
              <a:lnSpc>
                <a:spcPct val="150000"/>
              </a:lnSpc>
            </a:pPr>
            <a:r>
              <a:rPr lang="zh-CN" altLang="en-US" sz="2000" dirty="0">
                <a:solidFill>
                  <a:schemeClr val="accent6"/>
                </a:solidFill>
                <a:latin typeface="+mn-ea"/>
                <a:sym typeface="+mn-ea"/>
              </a:rPr>
              <a:t>（二）推动节粮减损标准实施的举措</a:t>
            </a:r>
            <a:endParaRPr lang="en-US" altLang="zh-CN" sz="2000" dirty="0">
              <a:solidFill>
                <a:schemeClr val="accent6"/>
              </a:solidFill>
              <a:latin typeface="+mn-ea"/>
              <a:sym typeface="+mn-ea"/>
            </a:endParaRPr>
          </a:p>
          <a:p>
            <a:pPr marL="514350" indent="-514350">
              <a:lnSpc>
                <a:spcPts val="3500"/>
              </a:lnSpc>
            </a:pPr>
            <a:r>
              <a:rPr lang="en-US" altLang="zh-CN" sz="2400" dirty="0">
                <a:solidFill>
                  <a:schemeClr val="tx1">
                    <a:lumMod val="50000"/>
                  </a:schemeClr>
                </a:solidFill>
                <a:latin typeface="Times New Roman" panose="02020603050405020304" pitchFamily="18" charset="0"/>
                <a:cs typeface="Times New Roman" panose="02020603050405020304" pitchFamily="18" charset="0"/>
                <a:sym typeface="+mn-ea"/>
              </a:rPr>
              <a:t>   </a:t>
            </a:r>
            <a:r>
              <a:rPr lang="en-US" altLang="zh-CN" sz="2000" dirty="0">
                <a:solidFill>
                  <a:schemeClr val="tx1">
                    <a:lumMod val="50000"/>
                  </a:schemeClr>
                </a:solidFill>
                <a:latin typeface="Times New Roman" panose="02020603050405020304" pitchFamily="18" charset="0"/>
                <a:cs typeface="Times New Roman" panose="02020603050405020304" pitchFamily="18" charset="0"/>
                <a:sym typeface="+mn-ea"/>
              </a:rPr>
              <a:t>   Measures to facilitate the implementation of grain conservation and loss reduction standards</a:t>
            </a:r>
            <a:endParaRPr lang="zh-CN" altLang="en-US" sz="2400" dirty="0">
              <a:solidFill>
                <a:schemeClr val="tx1">
                  <a:lumMod val="50000"/>
                </a:schemeClr>
              </a:solidFill>
              <a:latin typeface="Times New Roman" panose="02020603050405020304" pitchFamily="18" charset="0"/>
              <a:cs typeface="Times New Roman" panose="02020603050405020304" pitchFamily="18" charset="0"/>
              <a:sym typeface="+mn-ea"/>
            </a:endParaRPr>
          </a:p>
        </p:txBody>
      </p:sp>
      <p:sp>
        <p:nvSpPr>
          <p:cNvPr id="6" name="TextBox 5"/>
          <p:cNvSpPr txBox="1"/>
          <p:nvPr/>
        </p:nvSpPr>
        <p:spPr>
          <a:xfrm>
            <a:off x="326576" y="3116175"/>
            <a:ext cx="4693555" cy="1431157"/>
          </a:xfrm>
          <a:prstGeom prst="rect">
            <a:avLst/>
          </a:prstGeom>
          <a:noFill/>
        </p:spPr>
        <p:txBody>
          <a:bodyPr wrap="square" lIns="91434" tIns="45718" rIns="91434" bIns="45718" rtlCol="0">
            <a:spAutoFit/>
          </a:bodyPr>
          <a:lstStyle/>
          <a:p>
            <a:pPr>
              <a:lnSpc>
                <a:spcPct val="150000"/>
              </a:lnSpc>
              <a:buFont typeface="Wingdings" panose="05000000000000000000" pitchFamily="2" charset="2"/>
              <a:buChar char="l"/>
            </a:pPr>
            <a:r>
              <a:rPr lang="zh-CN" altLang="en-US" dirty="0">
                <a:solidFill>
                  <a:schemeClr val="accent6"/>
                </a:solidFill>
              </a:rPr>
              <a:t> 开展多种形式的重点标准宣传解读。</a:t>
            </a:r>
            <a:endParaRPr lang="en-US" altLang="zh-CN" dirty="0">
              <a:solidFill>
                <a:schemeClr val="accent6"/>
              </a:solidFill>
            </a:endParaRPr>
          </a:p>
          <a:p>
            <a:pPr>
              <a:lnSpc>
                <a:spcPct val="150000"/>
              </a:lnSpc>
            </a:pPr>
            <a:r>
              <a:rPr lang="en-US" altLang="zh-CN" sz="2000" dirty="0">
                <a:latin typeface="Times New Roman" panose="02020603050405020304" pitchFamily="18" charset="0"/>
                <a:cs typeface="Times New Roman" panose="02020603050405020304" pitchFamily="18" charset="0"/>
              </a:rPr>
              <a:t>Carry out various forms of promotion and interpretation of key standards.</a:t>
            </a:r>
          </a:p>
        </p:txBody>
      </p:sp>
      <p:pic>
        <p:nvPicPr>
          <p:cNvPr id="7" name="Picture 1"/>
          <p:cNvPicPr>
            <a:picLocks noChangeAspect="1" noChangeArrowheads="1"/>
          </p:cNvPicPr>
          <p:nvPr/>
        </p:nvPicPr>
        <p:blipFill>
          <a:blip r:embed="rId4" cstate="print"/>
          <a:srcRect/>
          <a:stretch>
            <a:fillRect/>
          </a:stretch>
        </p:blipFill>
        <p:spPr bwMode="auto">
          <a:xfrm>
            <a:off x="5640405" y="1400075"/>
            <a:ext cx="3135899" cy="5232304"/>
          </a:xfrm>
          <a:prstGeom prst="rect">
            <a:avLst/>
          </a:prstGeom>
          <a:noFill/>
          <a:ln w="9525">
            <a:noFill/>
            <a:miter lim="800000"/>
            <a:headEnd/>
            <a:tailEnd/>
          </a:ln>
        </p:spPr>
      </p:pic>
      <p:pic>
        <p:nvPicPr>
          <p:cNvPr id="8" name="图片 7" descr="适度加工培训.png"/>
          <p:cNvPicPr>
            <a:picLocks noChangeAspect="1"/>
          </p:cNvPicPr>
          <p:nvPr/>
        </p:nvPicPr>
        <p:blipFill>
          <a:blip r:embed="rId5" cstate="print"/>
          <a:stretch>
            <a:fillRect/>
          </a:stretch>
        </p:blipFill>
        <p:spPr>
          <a:xfrm>
            <a:off x="8874409" y="1386039"/>
            <a:ext cx="2950164" cy="5212080"/>
          </a:xfrm>
          <a:prstGeom prst="rect">
            <a:avLst/>
          </a:prstGeom>
        </p:spPr>
      </p:pic>
      <p:pic>
        <p:nvPicPr>
          <p:cNvPr id="9" name="Picture 2" descr="http://www.lswz.gov.cn/html/xinwen/2022-09/07/272174/images/a647d9cb0d07487ea58597e337cd8c92.jpg"/>
          <p:cNvPicPr>
            <a:picLocks noChangeAspect="1" noChangeArrowheads="1"/>
          </p:cNvPicPr>
          <p:nvPr/>
        </p:nvPicPr>
        <p:blipFill>
          <a:blip r:embed="rId6" cstate="print"/>
          <a:srcRect/>
          <a:stretch>
            <a:fillRect/>
          </a:stretch>
        </p:blipFill>
        <p:spPr bwMode="auto">
          <a:xfrm>
            <a:off x="1225899" y="4721500"/>
            <a:ext cx="3207217" cy="21365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pic>
        <p:nvPicPr>
          <p:cNvPr id="4" name="Picture 2"/>
          <p:cNvPicPr>
            <a:picLocks noChangeAspect="1" noChangeArrowheads="1"/>
          </p:cNvPicPr>
          <p:nvPr/>
        </p:nvPicPr>
        <p:blipFill>
          <a:blip r:embed="rId4" cstate="print"/>
          <a:srcRect/>
          <a:stretch>
            <a:fillRect/>
          </a:stretch>
        </p:blipFill>
        <p:spPr bwMode="auto">
          <a:xfrm>
            <a:off x="832813" y="2421015"/>
            <a:ext cx="3042683" cy="4310467"/>
          </a:xfrm>
          <a:prstGeom prst="rect">
            <a:avLst/>
          </a:prstGeom>
          <a:ln w="3175">
            <a:solidFill>
              <a:schemeClr val="accent1"/>
            </a:solidFill>
          </a:ln>
        </p:spPr>
        <p:style>
          <a:lnRef idx="2">
            <a:schemeClr val="accent2"/>
          </a:lnRef>
          <a:fillRef idx="1">
            <a:schemeClr val="lt1"/>
          </a:fillRef>
          <a:effectRef idx="0">
            <a:schemeClr val="accent2"/>
          </a:effectRef>
          <a:fontRef idx="minor">
            <a:schemeClr val="dk1"/>
          </a:fontRef>
        </p:style>
      </p:pic>
      <p:pic>
        <p:nvPicPr>
          <p:cNvPr id="5" name="Picture 3"/>
          <p:cNvPicPr>
            <a:picLocks noChangeAspect="1" noChangeArrowheads="1"/>
          </p:cNvPicPr>
          <p:nvPr/>
        </p:nvPicPr>
        <p:blipFill>
          <a:blip r:embed="rId5" cstate="print"/>
          <a:srcRect/>
          <a:stretch>
            <a:fillRect/>
          </a:stretch>
        </p:blipFill>
        <p:spPr bwMode="auto">
          <a:xfrm>
            <a:off x="4466123" y="2414143"/>
            <a:ext cx="3023028" cy="4315315"/>
          </a:xfrm>
          <a:prstGeom prst="rect">
            <a:avLst/>
          </a:prstGeom>
          <a:ln w="3175">
            <a:solidFill>
              <a:schemeClr val="accent1"/>
            </a:solidFill>
          </a:ln>
        </p:spPr>
        <p:style>
          <a:lnRef idx="2">
            <a:schemeClr val="accent2"/>
          </a:lnRef>
          <a:fillRef idx="1">
            <a:schemeClr val="lt1"/>
          </a:fillRef>
          <a:effectRef idx="0">
            <a:schemeClr val="accent2"/>
          </a:effectRef>
          <a:fontRef idx="minor">
            <a:schemeClr val="dk1"/>
          </a:fontRef>
        </p:style>
      </p:pic>
      <p:pic>
        <p:nvPicPr>
          <p:cNvPr id="6" name="Picture 4"/>
          <p:cNvPicPr>
            <a:picLocks noChangeAspect="1" noChangeArrowheads="1"/>
          </p:cNvPicPr>
          <p:nvPr/>
        </p:nvPicPr>
        <p:blipFill>
          <a:blip r:embed="rId6" cstate="print"/>
          <a:srcRect/>
          <a:stretch>
            <a:fillRect/>
          </a:stretch>
        </p:blipFill>
        <p:spPr bwMode="auto">
          <a:xfrm>
            <a:off x="8029225" y="2411390"/>
            <a:ext cx="3058152" cy="4324661"/>
          </a:xfrm>
          <a:prstGeom prst="rect">
            <a:avLst/>
          </a:prstGeom>
          <a:ln w="3175">
            <a:solidFill>
              <a:schemeClr val="accent1"/>
            </a:solidFill>
          </a:ln>
        </p:spPr>
        <p:style>
          <a:lnRef idx="2">
            <a:schemeClr val="accent2"/>
          </a:lnRef>
          <a:fillRef idx="1">
            <a:schemeClr val="lt1"/>
          </a:fillRef>
          <a:effectRef idx="0">
            <a:schemeClr val="accent2"/>
          </a:effectRef>
          <a:fontRef idx="minor">
            <a:schemeClr val="dk1"/>
          </a:fontRef>
        </p:style>
      </p:pic>
      <p:sp>
        <p:nvSpPr>
          <p:cNvPr id="7" name="TextBox 6"/>
          <p:cNvSpPr txBox="1"/>
          <p:nvPr/>
        </p:nvSpPr>
        <p:spPr>
          <a:xfrm>
            <a:off x="814623" y="1047122"/>
            <a:ext cx="11246753" cy="1398777"/>
          </a:xfrm>
          <a:prstGeom prst="rect">
            <a:avLst/>
          </a:prstGeom>
          <a:noFill/>
        </p:spPr>
        <p:txBody>
          <a:bodyPr wrap="square" lIns="91434" tIns="45718" rIns="91434" bIns="45718" rtlCol="0">
            <a:spAutoFit/>
          </a:bodyPr>
          <a:lstStyle/>
          <a:p>
            <a:pPr>
              <a:lnSpc>
                <a:spcPts val="3500"/>
              </a:lnSpc>
              <a:buFont typeface="Wingdings" panose="05000000000000000000" pitchFamily="2" charset="2"/>
              <a:buChar char="l"/>
            </a:pPr>
            <a:r>
              <a:rPr lang="zh-CN" altLang="en-US" dirty="0">
                <a:solidFill>
                  <a:schemeClr val="accent6"/>
                </a:solidFill>
              </a:rPr>
              <a:t> 开展绿色储粮标准化试点，推进绿色储粮标准实施</a:t>
            </a:r>
            <a:endParaRPr lang="en-US" altLang="zh-CN" dirty="0">
              <a:solidFill>
                <a:schemeClr val="accent6"/>
              </a:solidFill>
            </a:endParaRPr>
          </a:p>
          <a:p>
            <a:pPr>
              <a:lnSpc>
                <a:spcPts val="3500"/>
              </a:lnSpc>
            </a:pPr>
            <a:r>
              <a:rPr lang="en-US" altLang="zh-CN" sz="2400" dirty="0">
                <a:latin typeface="Times New Roman" panose="02020603050405020304" pitchFamily="18" charset="0"/>
                <a:cs typeface="Times New Roman" panose="02020603050405020304" pitchFamily="18" charset="0"/>
              </a:rPr>
              <a:t>Carry out pilot projects for green grain storage standardization and facilitate the implementation of green grain storage standards.</a:t>
            </a:r>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854479" y="4368850"/>
            <a:ext cx="11003283" cy="1107971"/>
          </a:xfrm>
          <a:prstGeom prst="rect">
            <a:avLst/>
          </a:prstGeom>
        </p:spPr>
        <p:txBody>
          <a:bodyPr wrap="none" lIns="91415" tIns="45708" rIns="91415" bIns="45708">
            <a:spAutoFit/>
          </a:bodyPr>
          <a:lstStyle/>
          <a:p>
            <a:pPr algn="ctr" defTabSz="628650">
              <a:lnSpc>
                <a:spcPct val="150000"/>
              </a:lnSpc>
              <a:defRPr/>
            </a:pPr>
            <a:r>
              <a:rPr lang="zh-CN" altLang="en-US" sz="2000" b="1">
                <a:solidFill>
                  <a:schemeClr val="accent1"/>
                </a:solidFill>
                <a:latin typeface="微软雅黑" panose="020B0503020204020204" charset="-122"/>
                <a:ea typeface="微软雅黑" panose="020B0503020204020204" charset="-122"/>
              </a:rPr>
              <a:t>节粮减损技术与节粮减损标准涵义界定</a:t>
            </a:r>
            <a:endParaRPr lang="en-US" altLang="zh-CN" sz="2000" b="1">
              <a:solidFill>
                <a:schemeClr val="accent1"/>
              </a:solidFill>
              <a:latin typeface="微软雅黑" panose="020B0503020204020204" charset="-122"/>
              <a:ea typeface="微软雅黑" panose="020B0503020204020204" charset="-122"/>
            </a:endParaRPr>
          </a:p>
          <a:p>
            <a:pPr algn="ctr" defTabSz="628650">
              <a:lnSpc>
                <a:spcPct val="150000"/>
              </a:lnSpc>
              <a:defRPr/>
            </a:pPr>
            <a:r>
              <a:rPr lang="en-US" altLang="zh-CN" sz="2400" b="1" kern="0">
                <a:solidFill>
                  <a:schemeClr val="tx1">
                    <a:lumMod val="65000"/>
                    <a:lumOff val="35000"/>
                  </a:schemeClr>
                </a:solidFill>
                <a:latin typeface="Times New Roman" panose="02020603050405020304" pitchFamily="18" charset="0"/>
                <a:ea typeface="微软雅黑" panose="020B0503020204020204" charset="-122"/>
                <a:cs typeface="Times New Roman" panose="02020603050405020304" pitchFamily="18" charset="0"/>
              </a:rPr>
              <a:t>Definition of Grain Conservation and Loss Reduction Technologies and Standards</a:t>
            </a:r>
            <a:endParaRPr lang="en-US" altLang="zh-CN" sz="2400" b="1" kern="0" dirty="0">
              <a:solidFill>
                <a:schemeClr val="tx1">
                  <a:lumMod val="65000"/>
                  <a:lumOff val="35000"/>
                </a:schemeClr>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8" name="椭圆 7"/>
          <p:cNvSpPr/>
          <p:nvPr/>
        </p:nvSpPr>
        <p:spPr>
          <a:xfrm>
            <a:off x="6038039" y="3061979"/>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76" name="椭圆 75"/>
          <p:cNvSpPr/>
          <p:nvPr/>
        </p:nvSpPr>
        <p:spPr>
          <a:xfrm>
            <a:off x="6980641" y="208973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4606619" y="313693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491179" y="1808489"/>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10" name="椭圆 9"/>
          <p:cNvSpPr/>
          <p:nvPr/>
        </p:nvSpPr>
        <p:spPr>
          <a:xfrm>
            <a:off x="4877782" y="2039417"/>
            <a:ext cx="1863725" cy="178054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 name="文本框 17"/>
          <p:cNvSpPr txBox="1"/>
          <p:nvPr/>
        </p:nvSpPr>
        <p:spPr>
          <a:xfrm>
            <a:off x="4821493" y="2368491"/>
            <a:ext cx="2125102" cy="1198880"/>
          </a:xfrm>
          <a:prstGeom prst="rect">
            <a:avLst/>
          </a:prstGeom>
          <a:noFill/>
        </p:spPr>
        <p:txBody>
          <a:bodyPr wrap="square" rtlCol="0">
            <a:spAutoFit/>
          </a:bodyPr>
          <a:lstStyle/>
          <a:p>
            <a:pPr algn="ctr"/>
            <a:r>
              <a:rPr lang="en-US" altLang="zh-CN" sz="7200" dirty="0">
                <a:solidFill>
                  <a:schemeClr val="accent2"/>
                </a:solidFill>
                <a:latin typeface="Open Sans Regular" panose="020B0606030504020204" charset="0"/>
                <a:ea typeface="微软雅黑" panose="020B0503020204020204" charset="-122"/>
                <a:cs typeface="Open Sans Regular" panose="020B0606030504020204" charset="0"/>
              </a:rPr>
              <a:t>01</a:t>
            </a:r>
            <a:endParaRPr lang="zh-CN" altLang="en-US" sz="8800" dirty="0">
              <a:solidFill>
                <a:schemeClr val="accent2"/>
              </a:solidFill>
              <a:latin typeface="Open Sans Regular" panose="020B0606030504020204" charset="0"/>
              <a:ea typeface="微软雅黑" panose="020B0503020204020204" charset="-122"/>
              <a:cs typeface="Open Sans Regular" panose="020B0606030504020204" charset="0"/>
            </a:endParaRPr>
          </a:p>
        </p:txBody>
      </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pic>
        <p:nvPicPr>
          <p:cNvPr id="4" name="图片 3" descr="绿色储粮试点.png"/>
          <p:cNvPicPr>
            <a:picLocks noChangeAspect="1"/>
          </p:cNvPicPr>
          <p:nvPr/>
        </p:nvPicPr>
        <p:blipFill>
          <a:blip r:embed="rId4" cstate="print"/>
          <a:stretch>
            <a:fillRect/>
          </a:stretch>
        </p:blipFill>
        <p:spPr>
          <a:xfrm>
            <a:off x="296312" y="1509238"/>
            <a:ext cx="4294211" cy="2482039"/>
          </a:xfrm>
          <a:prstGeom prst="rect">
            <a:avLst/>
          </a:prstGeom>
        </p:spPr>
      </p:pic>
      <p:pic>
        <p:nvPicPr>
          <p:cNvPr id="5" name="Picture 3"/>
          <p:cNvPicPr>
            <a:picLocks noChangeAspect="1" noChangeArrowheads="1"/>
          </p:cNvPicPr>
          <p:nvPr/>
        </p:nvPicPr>
        <p:blipFill>
          <a:blip r:embed="rId5" cstate="print"/>
          <a:srcRect/>
          <a:stretch>
            <a:fillRect/>
          </a:stretch>
        </p:blipFill>
        <p:spPr bwMode="auto">
          <a:xfrm>
            <a:off x="8753477" y="1854200"/>
            <a:ext cx="3333751" cy="4445000"/>
          </a:xfrm>
          <a:prstGeom prst="rect">
            <a:avLst/>
          </a:prstGeom>
          <a:noFill/>
          <a:ln w="9525">
            <a:noFill/>
            <a:miter lim="800000"/>
            <a:headEnd/>
            <a:tailEnd/>
          </a:ln>
        </p:spPr>
      </p:pic>
      <p:pic>
        <p:nvPicPr>
          <p:cNvPr id="6" name="Picture 4"/>
          <p:cNvPicPr>
            <a:picLocks noChangeAspect="1" noChangeArrowheads="1"/>
          </p:cNvPicPr>
          <p:nvPr/>
        </p:nvPicPr>
        <p:blipFill>
          <a:blip r:embed="rId6" cstate="print"/>
          <a:srcRect/>
          <a:stretch>
            <a:fillRect/>
          </a:stretch>
        </p:blipFill>
        <p:spPr bwMode="auto">
          <a:xfrm>
            <a:off x="5191125" y="1892300"/>
            <a:ext cx="3371851" cy="4495800"/>
          </a:xfrm>
          <a:prstGeom prst="rect">
            <a:avLst/>
          </a:prstGeom>
          <a:noFill/>
          <a:ln w="9525">
            <a:noFill/>
            <a:miter lim="800000"/>
            <a:headEnd/>
            <a:tailEnd/>
          </a:ln>
        </p:spPr>
      </p:pic>
      <p:pic>
        <p:nvPicPr>
          <p:cNvPr id="7" name="图片 6" descr="徽派粮仓.png"/>
          <p:cNvPicPr>
            <a:picLocks noChangeAspect="1"/>
          </p:cNvPicPr>
          <p:nvPr/>
        </p:nvPicPr>
        <p:blipFill>
          <a:blip r:embed="rId7" cstate="print"/>
          <a:stretch>
            <a:fillRect/>
          </a:stretch>
        </p:blipFill>
        <p:spPr>
          <a:xfrm>
            <a:off x="314241" y="4140153"/>
            <a:ext cx="4321259" cy="25185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4" name="TextBox 3"/>
          <p:cNvSpPr txBox="1"/>
          <p:nvPr/>
        </p:nvSpPr>
        <p:spPr>
          <a:xfrm>
            <a:off x="1080883" y="1015345"/>
            <a:ext cx="10474721" cy="1438851"/>
          </a:xfrm>
          <a:prstGeom prst="rect">
            <a:avLst/>
          </a:prstGeom>
          <a:noFill/>
        </p:spPr>
        <p:txBody>
          <a:bodyPr wrap="square" lIns="91434" tIns="45718" rIns="91434" bIns="45718" rtlCol="0">
            <a:spAutoFit/>
          </a:bodyPr>
          <a:lstStyle/>
          <a:p>
            <a:pPr>
              <a:lnSpc>
                <a:spcPts val="3500"/>
              </a:lnSpc>
              <a:buFont typeface="Wingdings" panose="05000000000000000000" pitchFamily="2" charset="2"/>
              <a:buChar char="l"/>
            </a:pPr>
            <a:r>
              <a:rPr lang="zh-CN" altLang="en-US" sz="1800" dirty="0">
                <a:solidFill>
                  <a:schemeClr val="accent6"/>
                </a:solidFill>
              </a:rPr>
              <a:t>开展粮油产品适度加工标准化试点，推进适度加工标准实施。</a:t>
            </a:r>
            <a:endParaRPr lang="en-US" altLang="zh-CN" sz="1800" dirty="0">
              <a:solidFill>
                <a:schemeClr val="accent6"/>
              </a:solidFill>
            </a:endParaRPr>
          </a:p>
          <a:p>
            <a:pPr>
              <a:lnSpc>
                <a:spcPts val="3500"/>
              </a:lnSpc>
            </a:pPr>
            <a:r>
              <a:rPr lang="en-US" altLang="zh-CN" sz="2400" dirty="0">
                <a:latin typeface="Times New Roman" panose="02020603050405020304" pitchFamily="18" charset="0"/>
                <a:cs typeface="Times New Roman" panose="02020603050405020304" pitchFamily="18" charset="0"/>
              </a:rPr>
              <a:t>Carry out pilot projects for moderate processing standardization of grain and oil products, </a:t>
            </a:r>
            <a:r>
              <a:rPr lang="en-US" altLang="zh-CN" sz="2400">
                <a:latin typeface="Times New Roman" panose="02020603050405020304" pitchFamily="18" charset="0"/>
                <a:cs typeface="Times New Roman" panose="02020603050405020304" pitchFamily="18" charset="0"/>
              </a:rPr>
              <a:t>and facilitate </a:t>
            </a:r>
            <a:r>
              <a:rPr lang="en-US" altLang="zh-CN" sz="2400" dirty="0">
                <a:latin typeface="Times New Roman" panose="02020603050405020304" pitchFamily="18" charset="0"/>
                <a:cs typeface="Times New Roman" panose="02020603050405020304" pitchFamily="18" charset="0"/>
              </a:rPr>
              <a:t>the implementation of moderate processing standards.</a:t>
            </a:r>
          </a:p>
        </p:txBody>
      </p:sp>
      <p:pic>
        <p:nvPicPr>
          <p:cNvPr id="5" name="图片 4" descr="src=http___5b0988e595225.cdn.sohucs.com_images_20190301_56a9a5984746445fb56dd30768d601ba.jpeg&amp;refer=http___5b0988e595225.cdn.sohucs.webp.jpg"/>
          <p:cNvPicPr>
            <a:picLocks noChangeAspect="1"/>
          </p:cNvPicPr>
          <p:nvPr>
            <p:custDataLst>
              <p:tags r:id="rId1"/>
            </p:custDataLst>
          </p:nvPr>
        </p:nvPicPr>
        <p:blipFill>
          <a:blip r:embed="rId5" cstate="print"/>
          <a:stretch>
            <a:fillRect/>
          </a:stretch>
        </p:blipFill>
        <p:spPr>
          <a:xfrm>
            <a:off x="6419292" y="2476200"/>
            <a:ext cx="3413019" cy="4170784"/>
          </a:xfrm>
          <a:prstGeom prst="rect">
            <a:avLst/>
          </a:prstGeom>
        </p:spPr>
      </p:pic>
      <p:pic>
        <p:nvPicPr>
          <p:cNvPr id="6" name="Picture 2"/>
          <p:cNvPicPr>
            <a:picLocks noChangeAspect="1" noChangeArrowheads="1"/>
          </p:cNvPicPr>
          <p:nvPr/>
        </p:nvPicPr>
        <p:blipFill>
          <a:blip r:embed="rId6" cstate="print"/>
          <a:srcRect/>
          <a:stretch>
            <a:fillRect/>
          </a:stretch>
        </p:blipFill>
        <p:spPr bwMode="auto">
          <a:xfrm>
            <a:off x="1832703" y="2481942"/>
            <a:ext cx="3244252" cy="4245429"/>
          </a:xfrm>
          <a:prstGeom prst="rect">
            <a:avLst/>
          </a:prstGeom>
          <a:ln w="12700"/>
        </p:spPr>
        <p:style>
          <a:lnRef idx="2">
            <a:schemeClr val="accent2"/>
          </a:lnRef>
          <a:fillRef idx="1">
            <a:schemeClr val="lt1"/>
          </a:fillRef>
          <a:effectRef idx="0">
            <a:schemeClr val="accent2"/>
          </a:effectRef>
          <a:fontRef idx="minor">
            <a:schemeClr val="dk1"/>
          </a:fontRef>
        </p:style>
      </p:pic>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12191999" cy="6858000"/>
            <a:chOff x="1" y="0"/>
            <a:chExt cx="12191999" cy="6858000"/>
          </a:xfrm>
        </p:grpSpPr>
        <p:sp>
          <p:nvSpPr>
            <p:cNvPr id="4" name="Rectangle 3"/>
            <p:cNvSpPr/>
            <p:nvPr/>
          </p:nvSpPr>
          <p:spPr>
            <a:xfrm>
              <a:off x="1" y="0"/>
              <a:ext cx="12191999" cy="6858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re 3"/>
            <p:cNvSpPr txBox="1"/>
            <p:nvPr/>
          </p:nvSpPr>
          <p:spPr>
            <a:xfrm>
              <a:off x="683288" y="2250956"/>
              <a:ext cx="10470383" cy="329573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algn="ctr">
                <a:lnSpc>
                  <a:spcPct val="120000"/>
                </a:lnSpc>
              </a:pPr>
              <a:r>
                <a:rPr lang="en-AU" sz="6600" dirty="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Verdana" panose="020B0604030504040204" charset="0"/>
                  <a:cs typeface="Times New Roman" panose="02020603050405020304" pitchFamily="18" charset="0"/>
                </a:rPr>
                <a:t>Thank You</a:t>
              </a:r>
            </a:p>
            <a:p>
              <a:pPr algn="ctr">
                <a:lnSpc>
                  <a:spcPct val="120000"/>
                </a:lnSpc>
              </a:pPr>
              <a:endParaRPr lang="en-AU" sz="6000" dirty="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Verdana" panose="020B0604030504040204" charset="0"/>
                <a:cs typeface="Times New Roman" panose="02020603050405020304" pitchFamily="18" charset="0"/>
              </a:endParaRPr>
            </a:p>
            <a:p>
              <a:pPr algn="ctr">
                <a:lnSpc>
                  <a:spcPct val="120000"/>
                </a:lnSpc>
              </a:pPr>
              <a:r>
                <a:rPr lang="en-AU" sz="4800" dirty="0" err="1">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Verdana" panose="020B0604030504040204" charset="0"/>
                  <a:cs typeface="Times New Roman" panose="02020603050405020304" pitchFamily="18" charset="0"/>
                </a:rPr>
                <a:t>Lifei</a:t>
              </a:r>
              <a:r>
                <a:rPr lang="en-AU" sz="4800" dirty="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Verdana" panose="020B0604030504040204" charset="0"/>
                  <a:cs typeface="Times New Roman" panose="02020603050405020304" pitchFamily="18" charset="0"/>
                </a:rPr>
                <a:t> </a:t>
              </a:r>
              <a:r>
                <a:rPr lang="en-AU" altLang="zh-CN" sz="4800" dirty="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Verdana" panose="020B0604030504040204" charset="0"/>
                  <a:cs typeface="Times New Roman" panose="02020603050405020304" pitchFamily="18" charset="0"/>
                </a:rPr>
                <a:t>Yang</a:t>
              </a:r>
              <a:r>
                <a:rPr lang="en-AU" sz="4800" dirty="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Verdana" panose="020B0604030504040204" charset="0"/>
                  <a:cs typeface="Times New Roman" panose="02020603050405020304" pitchFamily="18" charset="0"/>
                </a:rPr>
                <a:t>, Senior Engineer</a:t>
              </a:r>
            </a:p>
          </p:txBody>
        </p:sp>
      </p:grpSp>
      <p:sp>
        <p:nvSpPr>
          <p:cNvPr id="19" name="矩形 18"/>
          <p:cNvSpPr/>
          <p:nvPr/>
        </p:nvSpPr>
        <p:spPr>
          <a:xfrm>
            <a:off x="7198761" y="6246688"/>
            <a:ext cx="6096000" cy="589055"/>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w="0"/>
                <a:solidFill>
                  <a:schemeClr val="bg1"/>
                </a:solidFill>
                <a:effectLst>
                  <a:reflection blurRad="6350" stA="53000" endA="300" endPos="35500" dir="5400000" sy="-90000" algn="bl" rotWithShape="0"/>
                </a:effectLst>
                <a:uLnTx/>
                <a:uFillTx/>
                <a:ea typeface="等线" panose="02010600030101010101" pitchFamily="2" charset="-122"/>
              </a:rPr>
              <a:t>Sharing for Learning</a:t>
            </a:r>
            <a:endParaRPr kumimoji="0" lang="zh-CN" altLang="en-US" sz="3200" b="1" i="0" u="none" strike="noStrike" kern="0" cap="none" spc="0" normalizeH="0" baseline="0" noProof="0" dirty="0">
              <a:ln w="0"/>
              <a:solidFill>
                <a:schemeClr val="bg1"/>
              </a:solidFill>
              <a:effectLst>
                <a:reflection blurRad="6350" stA="53000" endA="300" endPos="35500" dir="5400000" sy="-90000" algn="bl" rotWithShape="0"/>
              </a:effectLst>
              <a:uLnTx/>
              <a:uFillTx/>
              <a:ea typeface="等线" panose="02010600030101010101" pitchFamily="2" charset="-122"/>
            </a:endParaRPr>
          </a:p>
        </p:txBody>
      </p:sp>
      <p:sp>
        <p:nvSpPr>
          <p:cNvPr id="29" name="等腰三角形 28"/>
          <p:cNvSpPr/>
          <p:nvPr/>
        </p:nvSpPr>
        <p:spPr>
          <a:xfrm>
            <a:off x="-1" y="5835250"/>
            <a:ext cx="981075" cy="1022750"/>
          </a:xfrm>
          <a:prstGeom prst="triangle">
            <a:avLst>
              <a:gd name="adj" fmla="val 1"/>
            </a:avLst>
          </a:pr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00"/>
            <a:ext cx="12192000" cy="1025236"/>
          </a:xfrm>
          <a:prstGeom prst="rect">
            <a:avLst/>
          </a:prstGeom>
        </p:spPr>
      </p:pic>
      <p:pic>
        <p:nvPicPr>
          <p:cNvPr id="6" name="图片 5" descr="图形用户界面, 应用程序&#10;&#10;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4913" y="5250474"/>
            <a:ext cx="6004618" cy="1645936"/>
          </a:xfrm>
          <a:prstGeom prst="rect">
            <a:avLst/>
          </a:prstGeom>
        </p:spPr>
      </p:pic>
      <p:pic>
        <p:nvPicPr>
          <p:cNvPr id="7" name="图片 6" descr="QR 代码&#10;&#10;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321" y="1584878"/>
            <a:ext cx="1500704" cy="15156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4" name="矩形 3"/>
          <p:cNvSpPr/>
          <p:nvPr/>
        </p:nvSpPr>
        <p:spPr>
          <a:xfrm>
            <a:off x="693343" y="1207077"/>
            <a:ext cx="10681392" cy="4567093"/>
          </a:xfrm>
          <a:prstGeom prst="rect">
            <a:avLst/>
          </a:prstGeom>
        </p:spPr>
        <p:txBody>
          <a:bodyPr wrap="square" lIns="77919" tIns="38962" rIns="77919" bIns="38962">
            <a:spAutoFit/>
          </a:bodyPr>
          <a:lstStyle/>
          <a:p>
            <a:pPr marL="514350" indent="-514350" algn="just">
              <a:lnSpc>
                <a:spcPts val="3500"/>
              </a:lnSpc>
            </a:pPr>
            <a:r>
              <a:rPr lang="zh-CN" altLang="en-US" sz="2000" dirty="0">
                <a:solidFill>
                  <a:schemeClr val="accent2"/>
                </a:solidFill>
                <a:latin typeface="+mj-ea"/>
                <a:ea typeface="+mj-ea"/>
                <a:sym typeface="+mn-ea"/>
              </a:rPr>
              <a:t>（一）节粮减损的</a:t>
            </a:r>
            <a:r>
              <a:rPr lang="zh-CN" altLang="en-US" sz="2000" dirty="0">
                <a:solidFill>
                  <a:schemeClr val="accent2"/>
                </a:solidFill>
                <a:latin typeface="+mj-ea"/>
                <a:ea typeface="+mj-ea"/>
                <a:cs typeface="Times New Roman" panose="02020603050405020304" pitchFamily="18" charset="0"/>
                <a:sym typeface="+mn-ea"/>
              </a:rPr>
              <a:t>涵义</a:t>
            </a:r>
            <a:r>
              <a:rPr lang="en-US" altLang="zh-CN" sz="2000" dirty="0">
                <a:latin typeface="+mj-ea"/>
                <a:ea typeface="+mj-ea"/>
                <a:cs typeface="Times New Roman" panose="02020603050405020304" pitchFamily="18" charset="0"/>
                <a:sym typeface="+mn-ea"/>
              </a:rPr>
              <a:t> </a:t>
            </a:r>
            <a:r>
              <a:rPr lang="en-US" altLang="zh-CN" sz="2400" dirty="0">
                <a:latin typeface="Times New Roman" panose="02020603050405020304" pitchFamily="18" charset="0"/>
                <a:cs typeface="Times New Roman" panose="02020603050405020304" pitchFamily="18" charset="0"/>
                <a:sym typeface="+mn-ea"/>
              </a:rPr>
              <a:t>Grain conservation and loss reduction</a:t>
            </a:r>
            <a:endParaRPr lang="en-US" altLang="zh-CN" sz="2000" dirty="0">
              <a:latin typeface="Times New Roman" panose="02020603050405020304" pitchFamily="18" charset="0"/>
              <a:cs typeface="Times New Roman" panose="02020603050405020304" pitchFamily="18" charset="0"/>
              <a:sym typeface="+mn-ea"/>
            </a:endParaRPr>
          </a:p>
          <a:p>
            <a:pPr marL="971550" lvl="1" indent="-514350" algn="just">
              <a:lnSpc>
                <a:spcPts val="3500"/>
              </a:lnSpc>
              <a:buFont typeface="Wingdings" panose="05000000000000000000" pitchFamily="2" charset="2"/>
              <a:buChar char="n"/>
            </a:pPr>
            <a:r>
              <a:rPr lang="zh-CN" altLang="en-US" dirty="0">
                <a:solidFill>
                  <a:schemeClr val="accent2"/>
                </a:solidFill>
                <a:latin typeface="+mn-ea"/>
                <a:sym typeface="+mn-ea"/>
              </a:rPr>
              <a:t>损失与浪费：</a:t>
            </a:r>
            <a:r>
              <a:rPr lang="zh-CN" altLang="en-US" dirty="0">
                <a:solidFill>
                  <a:schemeClr val="accent2"/>
                </a:solidFill>
                <a:latin typeface="+mn-ea"/>
              </a:rPr>
              <a:t>发展中国家损失严重，发达国家浪费严重。</a:t>
            </a:r>
            <a:endParaRPr lang="en-US" altLang="zh-CN" dirty="0">
              <a:solidFill>
                <a:schemeClr val="accent2"/>
              </a:solidFill>
              <a:latin typeface="+mn-ea"/>
            </a:endParaRPr>
          </a:p>
          <a:p>
            <a:pPr marL="971550" lvl="1" indent="-514350" algn="just">
              <a:lnSpc>
                <a:spcPts val="3500"/>
              </a:lnSpc>
            </a:pPr>
            <a:r>
              <a:rPr lang="en-US" altLang="zh-CN" sz="2200" dirty="0"/>
              <a:t>       </a:t>
            </a:r>
            <a:r>
              <a:rPr lang="en-US" altLang="zh-CN" sz="2400" dirty="0">
                <a:solidFill>
                  <a:schemeClr val="tx1">
                    <a:lumMod val="50000"/>
                  </a:schemeClr>
                </a:solidFill>
                <a:latin typeface="Times New Roman" panose="02020603050405020304" pitchFamily="18" charset="0"/>
                <a:cs typeface="Times New Roman" panose="02020603050405020304" pitchFamily="18" charset="0"/>
                <a:sym typeface="+mn-ea"/>
              </a:rPr>
              <a:t>Loss and waste: developing countries suffer serious losses, while developed countries suffer serious waste.</a:t>
            </a:r>
            <a:endParaRPr lang="en-US" altLang="zh-CN" sz="2200" dirty="0">
              <a:solidFill>
                <a:schemeClr val="tx1">
                  <a:lumMod val="50000"/>
                </a:schemeClr>
              </a:solidFill>
              <a:latin typeface="Times New Roman" panose="02020603050405020304" pitchFamily="18" charset="0"/>
              <a:cs typeface="Times New Roman" panose="02020603050405020304" pitchFamily="18" charset="0"/>
              <a:sym typeface="+mn-ea"/>
            </a:endParaRPr>
          </a:p>
          <a:p>
            <a:pPr marL="971550" lvl="1" indent="-514350" algn="just">
              <a:lnSpc>
                <a:spcPts val="3500"/>
              </a:lnSpc>
              <a:buFont typeface="Wingdings" panose="05000000000000000000" pitchFamily="2" charset="2"/>
              <a:buChar char="Ø"/>
            </a:pPr>
            <a:r>
              <a:rPr lang="zh-CN" altLang="en-US" dirty="0">
                <a:solidFill>
                  <a:schemeClr val="accent2"/>
                </a:solidFill>
              </a:rPr>
              <a:t>种植环节：节约用种，减少种子的使用</a:t>
            </a:r>
            <a:endParaRPr lang="en-US" altLang="zh-CN" dirty="0">
              <a:solidFill>
                <a:schemeClr val="accent2"/>
              </a:solidFill>
            </a:endParaRPr>
          </a:p>
          <a:p>
            <a:pPr marL="971550" lvl="1" indent="-514350" algn="just">
              <a:lnSpc>
                <a:spcPts val="3500"/>
              </a:lnSpc>
            </a:pPr>
            <a:r>
              <a:rPr lang="en-US" altLang="zh-CN" sz="2400" dirty="0"/>
              <a:t>      </a:t>
            </a:r>
            <a:r>
              <a:rPr lang="en-US" altLang="zh-CN" sz="2400" dirty="0">
                <a:solidFill>
                  <a:schemeClr val="tx1">
                    <a:lumMod val="50000"/>
                  </a:schemeClr>
                </a:solidFill>
                <a:latin typeface="Times New Roman" panose="02020603050405020304" pitchFamily="18" charset="0"/>
                <a:cs typeface="Times New Roman" panose="02020603050405020304" pitchFamily="18" charset="0"/>
                <a:sym typeface="+mn-ea"/>
              </a:rPr>
              <a:t>Planting stage: Save seeds and reduce the use of seeds.</a:t>
            </a:r>
          </a:p>
          <a:p>
            <a:pPr marL="971550" lvl="1" indent="-514350" algn="just">
              <a:lnSpc>
                <a:spcPts val="3500"/>
              </a:lnSpc>
              <a:buFont typeface="Wingdings" panose="05000000000000000000" pitchFamily="2" charset="2"/>
              <a:buChar char="Ø"/>
            </a:pPr>
            <a:r>
              <a:rPr lang="zh-CN" altLang="en-US" dirty="0">
                <a:solidFill>
                  <a:schemeClr val="accent2"/>
                </a:solidFill>
              </a:rPr>
              <a:t>收获环节：机械收割与人工收割</a:t>
            </a:r>
            <a:endParaRPr lang="en-US" altLang="zh-CN" dirty="0">
              <a:solidFill>
                <a:schemeClr val="accent2"/>
              </a:solidFill>
            </a:endParaRPr>
          </a:p>
          <a:p>
            <a:pPr marL="971550" lvl="1" indent="-514350" algn="just">
              <a:lnSpc>
                <a:spcPts val="3500"/>
              </a:lnSpc>
            </a:pPr>
            <a:r>
              <a:rPr lang="en-US" altLang="zh-CN" sz="2000" dirty="0"/>
              <a:t>       </a:t>
            </a:r>
            <a:r>
              <a:rPr lang="en-US" altLang="zh-CN" sz="2400" dirty="0">
                <a:solidFill>
                  <a:schemeClr val="tx1">
                    <a:lumMod val="50000"/>
                  </a:schemeClr>
                </a:solidFill>
                <a:latin typeface="Times New Roman" panose="02020603050405020304" pitchFamily="18" charset="0"/>
                <a:cs typeface="Times New Roman" panose="02020603050405020304" pitchFamily="18" charset="0"/>
                <a:sym typeface="+mn-ea"/>
              </a:rPr>
              <a:t>Harvesting stage: Mechanical harvesting or manual harvesting?</a:t>
            </a:r>
            <a:endParaRPr lang="en-US" altLang="zh-CN" sz="2000" dirty="0">
              <a:solidFill>
                <a:schemeClr val="tx1">
                  <a:lumMod val="50000"/>
                </a:schemeClr>
              </a:solidFill>
              <a:latin typeface="Times New Roman" panose="02020603050405020304" pitchFamily="18" charset="0"/>
              <a:cs typeface="Times New Roman" panose="02020603050405020304" pitchFamily="18" charset="0"/>
              <a:sym typeface="+mn-ea"/>
            </a:endParaRPr>
          </a:p>
          <a:p>
            <a:pPr marL="971550" lvl="1" indent="-514350" algn="just">
              <a:lnSpc>
                <a:spcPts val="3500"/>
              </a:lnSpc>
              <a:buFont typeface="Wingdings" panose="05000000000000000000" pitchFamily="2" charset="2"/>
              <a:buChar char="Ø"/>
            </a:pPr>
            <a:r>
              <a:rPr lang="zh-CN" altLang="en-US" dirty="0">
                <a:solidFill>
                  <a:schemeClr val="accent2"/>
                </a:solidFill>
              </a:rPr>
              <a:t>收购环节：增加收购粮源，快速收购</a:t>
            </a:r>
            <a:endParaRPr lang="en-US" altLang="zh-CN" dirty="0">
              <a:solidFill>
                <a:schemeClr val="accent2"/>
              </a:solidFill>
            </a:endParaRPr>
          </a:p>
          <a:p>
            <a:pPr marL="971550" lvl="1" indent="-514350" algn="just">
              <a:lnSpc>
                <a:spcPts val="3500"/>
              </a:lnSpc>
            </a:pPr>
            <a:r>
              <a:rPr lang="en-US" altLang="zh-CN" sz="2400" dirty="0"/>
              <a:t>      </a:t>
            </a:r>
            <a:r>
              <a:rPr lang="en-US" altLang="zh-CN" sz="2400" dirty="0">
                <a:latin typeface="Times New Roman" panose="02020603050405020304" pitchFamily="18" charset="0"/>
                <a:cs typeface="Times New Roman" panose="02020603050405020304" pitchFamily="18" charset="0"/>
              </a:rPr>
              <a:t>Purchasing</a:t>
            </a:r>
            <a:r>
              <a:rPr lang="en-US" altLang="zh-CN" sz="2400" dirty="0">
                <a:solidFill>
                  <a:schemeClr val="tx1">
                    <a:lumMod val="50000"/>
                  </a:schemeClr>
                </a:solidFill>
                <a:latin typeface="Times New Roman" panose="02020603050405020304" pitchFamily="18" charset="0"/>
                <a:cs typeface="Times New Roman" panose="02020603050405020304" pitchFamily="18" charset="0"/>
                <a:sym typeface="+mn-ea"/>
              </a:rPr>
              <a:t> stage: Expand grain purchasing sources</a:t>
            </a:r>
            <a:r>
              <a:rPr lang="en-GB" altLang="zh-CN" sz="2400" dirty="0">
                <a:solidFill>
                  <a:schemeClr val="tx1">
                    <a:lumMod val="50000"/>
                  </a:schemeClr>
                </a:solidFill>
                <a:latin typeface="Times New Roman" panose="02020603050405020304" pitchFamily="18" charset="0"/>
                <a:cs typeface="Times New Roman" panose="02020603050405020304" pitchFamily="18" charset="0"/>
                <a:sym typeface="+mn-ea"/>
              </a:rPr>
              <a:t>;</a:t>
            </a:r>
            <a:r>
              <a:rPr lang="en-US" altLang="zh-CN" sz="2400" dirty="0">
                <a:solidFill>
                  <a:schemeClr val="tx1">
                    <a:lumMod val="50000"/>
                  </a:schemeClr>
                </a:solidFill>
                <a:latin typeface="Times New Roman" panose="02020603050405020304" pitchFamily="18" charset="0"/>
                <a:cs typeface="Times New Roman" panose="02020603050405020304" pitchFamily="18" charset="0"/>
                <a:sym typeface="+mn-ea"/>
              </a:rPr>
              <a:t> rapid purchasing</a:t>
            </a:r>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4" name="矩形 3"/>
          <p:cNvSpPr/>
          <p:nvPr/>
        </p:nvSpPr>
        <p:spPr>
          <a:xfrm>
            <a:off x="562714" y="1237213"/>
            <a:ext cx="11123524" cy="5015934"/>
          </a:xfrm>
          <a:prstGeom prst="rect">
            <a:avLst/>
          </a:prstGeom>
        </p:spPr>
        <p:txBody>
          <a:bodyPr wrap="square" lIns="77919" tIns="38962" rIns="77919" bIns="38962">
            <a:spAutoFit/>
          </a:bodyPr>
          <a:lstStyle/>
          <a:p>
            <a:pPr marL="971550" lvl="1" indent="-514350" algn="just">
              <a:lnSpc>
                <a:spcPts val="3500"/>
              </a:lnSpc>
              <a:buFont typeface="Wingdings" panose="05000000000000000000" pitchFamily="2" charset="2"/>
              <a:buChar char="Ø"/>
            </a:pPr>
            <a:r>
              <a:rPr lang="zh-CN" altLang="en-US" dirty="0">
                <a:solidFill>
                  <a:schemeClr val="accent2"/>
                </a:solidFill>
              </a:rPr>
              <a:t>储存环节：减少储存期间的损耗</a:t>
            </a:r>
            <a:endParaRPr lang="en-US" altLang="zh-CN" dirty="0">
              <a:solidFill>
                <a:schemeClr val="accent2"/>
              </a:solidFill>
            </a:endParaRPr>
          </a:p>
          <a:p>
            <a:pPr marL="971550" lvl="1" indent="-514350" algn="just">
              <a:lnSpc>
                <a:spcPts val="3500"/>
              </a:lnSpc>
            </a:pPr>
            <a:r>
              <a:rPr lang="en-US" altLang="zh-CN" sz="2000" dirty="0">
                <a:solidFill>
                  <a:schemeClr val="tx1">
                    <a:lumMod val="50000"/>
                  </a:schemeClr>
                </a:solidFill>
                <a:latin typeface="+mn-ea"/>
                <a:sym typeface="+mn-ea"/>
              </a:rPr>
              <a:t>       </a:t>
            </a:r>
            <a:r>
              <a:rPr lang="en-US" altLang="zh-CN" sz="2400" dirty="0">
                <a:solidFill>
                  <a:schemeClr val="tx1">
                    <a:lumMod val="50000"/>
                  </a:schemeClr>
                </a:solidFill>
                <a:latin typeface="Times New Roman" panose="02020603050405020304" pitchFamily="18" charset="0"/>
                <a:cs typeface="Times New Roman" panose="02020603050405020304" pitchFamily="18" charset="0"/>
                <a:sym typeface="+mn-ea"/>
              </a:rPr>
              <a:t>Storage stage: Reduce losses during storage.</a:t>
            </a:r>
            <a:endParaRPr lang="zh-CN" altLang="en-US" sz="2400" dirty="0">
              <a:solidFill>
                <a:schemeClr val="tx1">
                  <a:lumMod val="50000"/>
                </a:schemeClr>
              </a:solidFill>
              <a:latin typeface="Times New Roman" panose="02020603050405020304" pitchFamily="18" charset="0"/>
              <a:cs typeface="Times New Roman" panose="02020603050405020304" pitchFamily="18" charset="0"/>
              <a:sym typeface="+mn-ea"/>
            </a:endParaRPr>
          </a:p>
          <a:p>
            <a:pPr marL="971550" lvl="1" indent="-514350" algn="just">
              <a:lnSpc>
                <a:spcPts val="3500"/>
              </a:lnSpc>
              <a:buFont typeface="Wingdings" panose="05000000000000000000" pitchFamily="2" charset="2"/>
              <a:buChar char="Ø"/>
            </a:pPr>
            <a:r>
              <a:rPr lang="zh-CN" altLang="en-US" dirty="0">
                <a:solidFill>
                  <a:schemeClr val="accent2"/>
                </a:solidFill>
              </a:rPr>
              <a:t>运输环节：减少运输过程中的撒漏</a:t>
            </a:r>
            <a:endParaRPr lang="en-US" altLang="zh-CN" dirty="0">
              <a:solidFill>
                <a:schemeClr val="accent2"/>
              </a:solidFill>
            </a:endParaRPr>
          </a:p>
          <a:p>
            <a:pPr marL="971550" lvl="1" indent="-514350" algn="just">
              <a:lnSpc>
                <a:spcPts val="3500"/>
              </a:lnSpc>
            </a:pPr>
            <a:r>
              <a:rPr lang="en-US" altLang="zh-CN" sz="2000" dirty="0"/>
              <a:t>         </a:t>
            </a:r>
            <a:r>
              <a:rPr lang="en-US" altLang="zh-CN" sz="2400" dirty="0">
                <a:solidFill>
                  <a:schemeClr val="tx1">
                    <a:lumMod val="50000"/>
                  </a:schemeClr>
                </a:solidFill>
                <a:latin typeface="Times New Roman" panose="02020603050405020304" pitchFamily="18" charset="0"/>
                <a:cs typeface="Times New Roman" panose="02020603050405020304" pitchFamily="18" charset="0"/>
                <a:sym typeface="+mn-ea"/>
              </a:rPr>
              <a:t>Transportation stage: Reduce grain leakage during transportation.</a:t>
            </a:r>
          </a:p>
          <a:p>
            <a:pPr marL="971550" lvl="1" indent="-514350" algn="just">
              <a:lnSpc>
                <a:spcPts val="3500"/>
              </a:lnSpc>
              <a:buFont typeface="Wingdings" panose="05000000000000000000" pitchFamily="2" charset="2"/>
              <a:buChar char="Ø"/>
            </a:pPr>
            <a:r>
              <a:rPr lang="zh-CN" altLang="en-US" dirty="0">
                <a:solidFill>
                  <a:schemeClr val="accent2"/>
                </a:solidFill>
              </a:rPr>
              <a:t>加工环节：增加出品率，加强综合利用</a:t>
            </a:r>
            <a:endParaRPr lang="en-US" altLang="zh-CN" dirty="0">
              <a:solidFill>
                <a:schemeClr val="accent2"/>
              </a:solidFill>
            </a:endParaRPr>
          </a:p>
          <a:p>
            <a:pPr marL="971550" lvl="1" indent="-514350" algn="just">
              <a:lnSpc>
                <a:spcPts val="3500"/>
              </a:lnSpc>
            </a:pPr>
            <a:r>
              <a:rPr lang="en-US" altLang="zh-CN" sz="2400" dirty="0">
                <a:solidFill>
                  <a:schemeClr val="tx1">
                    <a:lumMod val="50000"/>
                  </a:schemeClr>
                </a:solidFill>
                <a:latin typeface="Times New Roman" panose="02020603050405020304" pitchFamily="18" charset="0"/>
                <a:cs typeface="Times New Roman" panose="02020603050405020304" pitchFamily="18" charset="0"/>
                <a:sym typeface="+mn-ea"/>
              </a:rPr>
              <a:t>       Processing stage: Increase production rate and strengthen comprehensive utilization.</a:t>
            </a:r>
          </a:p>
          <a:p>
            <a:pPr marL="971550" lvl="1" indent="-514350" algn="just">
              <a:lnSpc>
                <a:spcPts val="3500"/>
              </a:lnSpc>
              <a:buFont typeface="Wingdings" panose="05000000000000000000" pitchFamily="2" charset="2"/>
              <a:buChar char="Ø"/>
            </a:pPr>
            <a:r>
              <a:rPr lang="zh-CN" altLang="en-US" dirty="0">
                <a:solidFill>
                  <a:schemeClr val="accent2"/>
                </a:solidFill>
              </a:rPr>
              <a:t>销售环节：设计更合理的包装规格</a:t>
            </a:r>
            <a:endParaRPr lang="en-US" altLang="zh-CN" dirty="0">
              <a:solidFill>
                <a:schemeClr val="accent2"/>
              </a:solidFill>
            </a:endParaRPr>
          </a:p>
          <a:p>
            <a:pPr marL="971550" lvl="1" indent="-514350" algn="just">
              <a:lnSpc>
                <a:spcPts val="3500"/>
              </a:lnSpc>
            </a:pPr>
            <a:r>
              <a:rPr lang="en-US" altLang="zh-CN" sz="2200" dirty="0"/>
              <a:t>     </a:t>
            </a:r>
            <a:r>
              <a:rPr lang="en-US" altLang="zh-CN" sz="2400" dirty="0">
                <a:solidFill>
                  <a:schemeClr val="tx1">
                    <a:lumMod val="50000"/>
                  </a:schemeClr>
                </a:solidFill>
                <a:latin typeface="Times New Roman" panose="02020603050405020304" pitchFamily="18" charset="0"/>
                <a:cs typeface="Times New Roman" panose="02020603050405020304" pitchFamily="18" charset="0"/>
                <a:sym typeface="+mn-ea"/>
              </a:rPr>
              <a:t>   Marketing stage: Design more reasonable packaging specifications.</a:t>
            </a:r>
          </a:p>
          <a:p>
            <a:pPr marL="971550" lvl="1" indent="-514350" algn="just">
              <a:lnSpc>
                <a:spcPts val="3500"/>
              </a:lnSpc>
              <a:buFont typeface="Wingdings" panose="05000000000000000000" pitchFamily="2" charset="2"/>
              <a:buChar char="Ø"/>
            </a:pPr>
            <a:r>
              <a:rPr lang="zh-CN" altLang="en-US" dirty="0">
                <a:solidFill>
                  <a:schemeClr val="accent2"/>
                </a:solidFill>
              </a:rPr>
              <a:t>消费环节：适量点餐，减少浪费</a:t>
            </a:r>
            <a:endParaRPr lang="en-US" altLang="zh-CN" dirty="0">
              <a:solidFill>
                <a:schemeClr val="accent2"/>
              </a:solidFill>
            </a:endParaRPr>
          </a:p>
          <a:p>
            <a:pPr marL="971550" lvl="1" indent="-514350" algn="just">
              <a:lnSpc>
                <a:spcPts val="3500"/>
              </a:lnSpc>
            </a:pPr>
            <a:r>
              <a:rPr lang="en-US" altLang="zh-CN" sz="2400" dirty="0">
                <a:solidFill>
                  <a:schemeClr val="tx1">
                    <a:lumMod val="50000"/>
                  </a:schemeClr>
                </a:solidFill>
                <a:latin typeface="Times New Roman" panose="02020603050405020304" pitchFamily="18" charset="0"/>
                <a:cs typeface="Times New Roman" panose="02020603050405020304" pitchFamily="18" charset="0"/>
                <a:sym typeface="+mn-ea"/>
              </a:rPr>
              <a:t>       Consumption stage: Ordering meals moderately to reduce waste.</a:t>
            </a:r>
            <a:endParaRPr lang="zh-CN" altLang="en-US" sz="2400" dirty="0">
              <a:solidFill>
                <a:schemeClr val="tx1">
                  <a:lumMod val="50000"/>
                </a:schemeClr>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4" name="矩形 3"/>
          <p:cNvSpPr/>
          <p:nvPr/>
        </p:nvSpPr>
        <p:spPr>
          <a:xfrm>
            <a:off x="331599" y="988137"/>
            <a:ext cx="11575701" cy="5424700"/>
          </a:xfrm>
          <a:prstGeom prst="rect">
            <a:avLst/>
          </a:prstGeom>
        </p:spPr>
        <p:txBody>
          <a:bodyPr wrap="square" lIns="77919" tIns="38962" rIns="77919" bIns="38962">
            <a:spAutoFit/>
          </a:bodyPr>
          <a:lstStyle/>
          <a:p>
            <a:pPr marL="514350" indent="-514350" algn="just">
              <a:lnSpc>
                <a:spcPts val="3500"/>
              </a:lnSpc>
            </a:pPr>
            <a:r>
              <a:rPr lang="zh-CN" altLang="en-US" sz="2000" dirty="0">
                <a:solidFill>
                  <a:schemeClr val="accent2"/>
                </a:solidFill>
                <a:latin typeface="+mn-ea"/>
                <a:sym typeface="+mn-ea"/>
              </a:rPr>
              <a:t>（二）</a:t>
            </a:r>
            <a:r>
              <a:rPr lang="zh-CN" altLang="en-US" dirty="0">
                <a:solidFill>
                  <a:schemeClr val="accent2"/>
                </a:solidFill>
                <a:latin typeface="+mn-ea"/>
                <a:sym typeface="+mn-ea"/>
              </a:rPr>
              <a:t>节粮减损标准相关法律、政策文件 </a:t>
            </a:r>
            <a:r>
              <a:rPr lang="en-US" altLang="zh-CN" sz="2400" dirty="0">
                <a:latin typeface="Times New Roman" panose="02020603050405020304" pitchFamily="18" charset="0"/>
                <a:cs typeface="Times New Roman" panose="02020603050405020304" pitchFamily="18" charset="0"/>
                <a:sym typeface="+mn-ea"/>
              </a:rPr>
              <a:t>Legal and policy documents related to grain conservation and loss reduction standards</a:t>
            </a:r>
          </a:p>
          <a:p>
            <a:pPr marL="514350" lvl="1" indent="-514350" algn="just">
              <a:lnSpc>
                <a:spcPts val="3500"/>
              </a:lnSpc>
              <a:buFont typeface="Wingdings" panose="05000000000000000000" pitchFamily="2" charset="2"/>
              <a:buChar char="n"/>
            </a:pPr>
            <a:r>
              <a:rPr lang="en-US" altLang="zh-CN" sz="2000" dirty="0">
                <a:solidFill>
                  <a:schemeClr val="accent2"/>
                </a:solidFill>
                <a:latin typeface="+mn-ea"/>
                <a:sym typeface="+mn-ea"/>
              </a:rPr>
              <a:t>《</a:t>
            </a:r>
            <a:r>
              <a:rPr lang="zh-CN" altLang="en-US" sz="2000" dirty="0">
                <a:solidFill>
                  <a:schemeClr val="accent2"/>
                </a:solidFill>
                <a:latin typeface="+mn-ea"/>
                <a:sym typeface="+mn-ea"/>
              </a:rPr>
              <a:t>反食品浪费法</a:t>
            </a:r>
            <a:r>
              <a:rPr lang="en-US" altLang="zh-CN" sz="2000" dirty="0">
                <a:solidFill>
                  <a:schemeClr val="accent2"/>
                </a:solidFill>
                <a:latin typeface="+mn-ea"/>
                <a:sym typeface="+mn-ea"/>
              </a:rPr>
              <a:t>》 </a:t>
            </a:r>
            <a:r>
              <a:rPr lang="en-US" altLang="zh-CN" sz="2400" dirty="0">
                <a:latin typeface="Times New Roman" panose="02020603050405020304" pitchFamily="18" charset="0"/>
                <a:cs typeface="Times New Roman" panose="02020603050405020304" pitchFamily="18" charset="0"/>
                <a:sym typeface="+mn-ea"/>
              </a:rPr>
              <a:t>Anti-Food Waste Law of the People’s Republic of China</a:t>
            </a:r>
          </a:p>
          <a:p>
            <a:pPr marL="971550" lvl="1" indent="-514350" algn="just">
              <a:lnSpc>
                <a:spcPts val="3500"/>
              </a:lnSpc>
              <a:buFont typeface="Wingdings" panose="05000000000000000000" pitchFamily="2" charset="2"/>
              <a:buChar char="Ø"/>
            </a:pPr>
            <a:r>
              <a:rPr lang="zh-CN" altLang="en-US" dirty="0">
                <a:solidFill>
                  <a:schemeClr val="accent2"/>
                </a:solidFill>
              </a:rPr>
              <a:t>国务院商务主管部门应当加强对餐饮行业的管理，建立健全行业标准、服务规范。</a:t>
            </a:r>
            <a:endParaRPr lang="en-US" altLang="zh-CN" dirty="0">
              <a:solidFill>
                <a:schemeClr val="accent2"/>
              </a:solidFill>
            </a:endParaRPr>
          </a:p>
          <a:p>
            <a:pPr marL="971550" lvl="1" indent="-514350" algn="just">
              <a:lnSpc>
                <a:spcPts val="3500"/>
              </a:lnSpc>
            </a:pPr>
            <a:r>
              <a:rPr lang="en-US" altLang="zh-CN" dirty="0"/>
              <a:t>          </a:t>
            </a:r>
            <a:r>
              <a:rPr lang="en-US" altLang="zh-CN" sz="2400" dirty="0">
                <a:latin typeface="Times New Roman" panose="02020603050405020304" pitchFamily="18" charset="0"/>
                <a:cs typeface="Times New Roman" panose="02020603050405020304" pitchFamily="18" charset="0"/>
              </a:rPr>
              <a:t>The commerce department of the State Council shall strengthen the management of the catering industry, establish and improve industry standards and service standards.</a:t>
            </a:r>
            <a:endParaRPr lang="en-US" altLang="zh-CN" dirty="0">
              <a:latin typeface="Times New Roman" panose="02020603050405020304" pitchFamily="18" charset="0"/>
              <a:cs typeface="Times New Roman" panose="02020603050405020304" pitchFamily="18" charset="0"/>
            </a:endParaRPr>
          </a:p>
          <a:p>
            <a:pPr marL="971550" lvl="1" indent="-514350" algn="just">
              <a:lnSpc>
                <a:spcPts val="3500"/>
              </a:lnSpc>
              <a:buFont typeface="Wingdings" panose="05000000000000000000" pitchFamily="2" charset="2"/>
              <a:buChar char="Ø"/>
            </a:pPr>
            <a:r>
              <a:rPr lang="zh-CN" altLang="en-US" dirty="0">
                <a:solidFill>
                  <a:schemeClr val="accent2"/>
                </a:solidFill>
              </a:rPr>
              <a:t>国家粮食和物资储备部门应当加强粮食仓储流通过程中的节粮减损管理，会同国务院有关部门组织实施粮食储存、运输、加工标准。</a:t>
            </a:r>
            <a:endParaRPr lang="en-US" altLang="zh-CN" dirty="0">
              <a:solidFill>
                <a:schemeClr val="accent2"/>
              </a:solidFill>
            </a:endParaRPr>
          </a:p>
          <a:p>
            <a:pPr marL="971550" lvl="1" indent="-514350" algn="just">
              <a:lnSpc>
                <a:spcPts val="3500"/>
              </a:lnSpc>
            </a:pPr>
            <a:r>
              <a:rPr lang="en-US" altLang="zh-CN" dirty="0"/>
              <a:t>          </a:t>
            </a:r>
            <a:r>
              <a:rPr lang="en-US" altLang="zh-CN" sz="2400" dirty="0">
                <a:latin typeface="Times New Roman" panose="02020603050405020304" pitchFamily="18" charset="0"/>
                <a:cs typeface="Times New Roman" panose="02020603050405020304" pitchFamily="18" charset="0"/>
              </a:rPr>
              <a:t>National Food and Strategic Reserves Administration shall strengthen the management of grain saving and loss reduction in the process of grain storage and circulation, and implement the standards of grain storage, transportation, and processing in conjunction with relevant departments of the State Council.</a:t>
            </a:r>
            <a:endParaRPr lang="en-US" altLang="zh-CN"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4" name="矩形 3"/>
          <p:cNvSpPr/>
          <p:nvPr/>
        </p:nvSpPr>
        <p:spPr>
          <a:xfrm>
            <a:off x="0" y="1250890"/>
            <a:ext cx="11535508" cy="5464775"/>
          </a:xfrm>
          <a:prstGeom prst="rect">
            <a:avLst/>
          </a:prstGeom>
        </p:spPr>
        <p:txBody>
          <a:bodyPr wrap="square" lIns="77919" tIns="38962" rIns="77919" bIns="38962">
            <a:spAutoFit/>
          </a:bodyPr>
          <a:lstStyle/>
          <a:p>
            <a:pPr marL="971550" lvl="1" indent="-514350" algn="just">
              <a:lnSpc>
                <a:spcPts val="3500"/>
              </a:lnSpc>
              <a:buFont typeface="Wingdings" panose="05000000000000000000" pitchFamily="2" charset="2"/>
              <a:buChar char="Ø"/>
            </a:pPr>
            <a:r>
              <a:rPr lang="zh-CN" altLang="en-US" dirty="0">
                <a:solidFill>
                  <a:schemeClr val="accent2"/>
                </a:solidFill>
              </a:rPr>
              <a:t>国家完善粮食和其他食用农产品的生产、储存、运输、加工标准，推广使用新技术、新工艺、新设备，引导适度加工和综合利用，降低损耗。</a:t>
            </a:r>
            <a:endParaRPr lang="en-US" altLang="zh-CN" dirty="0">
              <a:solidFill>
                <a:schemeClr val="accent2"/>
              </a:solidFill>
            </a:endParaRPr>
          </a:p>
          <a:p>
            <a:pPr marL="971550" lvl="1" indent="-514350" algn="just">
              <a:lnSpc>
                <a:spcPts val="3500"/>
              </a:lnSpc>
            </a:pPr>
            <a:r>
              <a:rPr lang="en-US" altLang="zh-CN" dirty="0"/>
              <a:t>         </a:t>
            </a:r>
            <a:r>
              <a:rPr lang="en-US" altLang="zh-CN" sz="2400" dirty="0">
                <a:latin typeface="Times New Roman" panose="02020603050405020304" pitchFamily="18" charset="0"/>
                <a:cs typeface="Times New Roman" panose="02020603050405020304" pitchFamily="18" charset="0"/>
              </a:rPr>
              <a:t>The state improves the production, storage, transportation, and processing standards of grain and other edible agricultural products, promotes the use of new technologies, processes, and equipment,  and guides moderate processing and comprehensive utilization, to reduce losses.</a:t>
            </a:r>
            <a:endParaRPr lang="en-US" altLang="zh-CN" dirty="0">
              <a:latin typeface="Times New Roman" panose="02020603050405020304" pitchFamily="18" charset="0"/>
              <a:cs typeface="Times New Roman" panose="02020603050405020304" pitchFamily="18" charset="0"/>
            </a:endParaRPr>
          </a:p>
          <a:p>
            <a:pPr marL="971550" lvl="1" indent="-514350" algn="just">
              <a:lnSpc>
                <a:spcPts val="3500"/>
              </a:lnSpc>
              <a:buFont typeface="Wingdings" panose="05000000000000000000" pitchFamily="2" charset="2"/>
              <a:buChar char="Ø"/>
            </a:pPr>
            <a:r>
              <a:rPr lang="zh-CN" altLang="en-US" dirty="0">
                <a:solidFill>
                  <a:schemeClr val="accent2"/>
                </a:solidFill>
              </a:rPr>
              <a:t>制定和修改有关国家标准、行业标准和地方标准，应当将防止食品浪费作为重要考虑因素，在保证食品安全的前提下，最大程度防止浪费。</a:t>
            </a:r>
            <a:endParaRPr lang="en-US" altLang="zh-CN" dirty="0">
              <a:solidFill>
                <a:schemeClr val="accent2"/>
              </a:solidFill>
            </a:endParaRPr>
          </a:p>
          <a:p>
            <a:pPr marL="971550" lvl="1" indent="-514350" algn="just">
              <a:lnSpc>
                <a:spcPts val="3500"/>
              </a:lnSpc>
            </a:pPr>
            <a:r>
              <a:rPr lang="en-US" altLang="zh-CN" dirty="0"/>
              <a:t>         </a:t>
            </a:r>
            <a:r>
              <a:rPr lang="en-GB" altLang="zh-CN" sz="2400" dirty="0">
                <a:latin typeface="Times New Roman" panose="02020603050405020304" pitchFamily="18" charset="0"/>
                <a:cs typeface="Times New Roman" panose="02020603050405020304" pitchFamily="18" charset="0"/>
              </a:rPr>
              <a:t>The formulation and revision of national, industry, and local standards should take the prevention of food waste as a significant consideration factor. Ensuring food safety as a priority, efforts should be made to maximize the prevention of waste to the greatest extent possible.</a:t>
            </a:r>
            <a:endParaRPr lang="en-US" altLang="zh-CN"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4" name="矩形 3"/>
          <p:cNvSpPr/>
          <p:nvPr/>
        </p:nvSpPr>
        <p:spPr>
          <a:xfrm>
            <a:off x="674124" y="1152986"/>
            <a:ext cx="10843752" cy="3220571"/>
          </a:xfrm>
          <a:prstGeom prst="rect">
            <a:avLst/>
          </a:prstGeom>
        </p:spPr>
        <p:txBody>
          <a:bodyPr wrap="square" lIns="77919" tIns="38962" rIns="77919" bIns="38962">
            <a:spAutoFit/>
          </a:bodyPr>
          <a:lstStyle/>
          <a:p>
            <a:pPr marL="971550" lvl="1" indent="-514350" algn="just">
              <a:lnSpc>
                <a:spcPts val="3500"/>
              </a:lnSpc>
              <a:buFont typeface="Wingdings" panose="05000000000000000000" pitchFamily="2" charset="2"/>
              <a:buChar char="n"/>
            </a:pPr>
            <a:r>
              <a:rPr lang="en-US" altLang="zh-CN" sz="2000" dirty="0">
                <a:solidFill>
                  <a:schemeClr val="accent2"/>
                </a:solidFill>
                <a:latin typeface="+mn-ea"/>
                <a:sym typeface="+mn-ea"/>
              </a:rPr>
              <a:t>《</a:t>
            </a:r>
            <a:r>
              <a:rPr lang="zh-CN" altLang="en-US" sz="2000" dirty="0">
                <a:solidFill>
                  <a:schemeClr val="accent2"/>
                </a:solidFill>
                <a:latin typeface="+mn-ea"/>
                <a:sym typeface="+mn-ea"/>
              </a:rPr>
              <a:t>粮食安全保障法</a:t>
            </a:r>
            <a:r>
              <a:rPr lang="en-US" altLang="zh-CN" sz="2000" dirty="0">
                <a:solidFill>
                  <a:schemeClr val="accent2"/>
                </a:solidFill>
              </a:rPr>
              <a:t>》</a:t>
            </a:r>
            <a:r>
              <a:rPr lang="en-US" altLang="zh-CN" sz="2400" dirty="0">
                <a:latin typeface="Times New Roman" panose="02020603050405020304" pitchFamily="18" charset="0"/>
                <a:cs typeface="Times New Roman" panose="02020603050405020304" pitchFamily="18" charset="0"/>
              </a:rPr>
              <a:t>Food </a:t>
            </a:r>
            <a:r>
              <a:rPr lang="en-US" altLang="zh-CN" sz="2400">
                <a:latin typeface="Times New Roman" panose="02020603050405020304" pitchFamily="18" charset="0"/>
                <a:cs typeface="Times New Roman" panose="02020603050405020304" pitchFamily="18" charset="0"/>
              </a:rPr>
              <a:t>Security Law </a:t>
            </a:r>
            <a:r>
              <a:rPr lang="en-US" altLang="zh-CN" sz="2400">
                <a:solidFill>
                  <a:schemeClr val="tx1">
                    <a:lumMod val="50000"/>
                  </a:schemeClr>
                </a:solidFill>
                <a:latin typeface="Times New Roman" panose="02020603050405020304" pitchFamily="18" charset="0"/>
                <a:cs typeface="Times New Roman" panose="02020603050405020304" pitchFamily="18" charset="0"/>
                <a:sym typeface="+mn-ea"/>
              </a:rPr>
              <a:t>of the People’s Republic of China</a:t>
            </a:r>
            <a:endParaRPr lang="zh-CN" altLang="en-US" sz="2400" dirty="0">
              <a:latin typeface="Times New Roman" panose="02020603050405020304" pitchFamily="18" charset="0"/>
              <a:cs typeface="Times New Roman" panose="02020603050405020304" pitchFamily="18" charset="0"/>
            </a:endParaRPr>
          </a:p>
          <a:p>
            <a:pPr marL="971550" lvl="1" indent="-514350" algn="just">
              <a:lnSpc>
                <a:spcPts val="3500"/>
              </a:lnSpc>
              <a:buFont typeface="Wingdings" panose="05000000000000000000" pitchFamily="2" charset="2"/>
              <a:buChar char="Ø"/>
            </a:pPr>
            <a:r>
              <a:rPr lang="zh-CN" altLang="en-US" dirty="0">
                <a:solidFill>
                  <a:schemeClr val="accent2"/>
                </a:solidFill>
              </a:rPr>
              <a:t>有关粮食食品学会、协会等应当依法制定和完善节约粮食、减少损失损耗的相关团体标准，开展节约粮食知识普及和宣传教育工作。</a:t>
            </a:r>
            <a:endParaRPr lang="en-US" altLang="zh-CN" dirty="0">
              <a:solidFill>
                <a:schemeClr val="accent2"/>
              </a:solidFill>
            </a:endParaRPr>
          </a:p>
          <a:p>
            <a:pPr marL="971550" lvl="1" indent="-514350" algn="just">
              <a:lnSpc>
                <a:spcPts val="3500"/>
              </a:lnSpc>
            </a:pPr>
            <a:r>
              <a:rPr lang="en-US" altLang="zh-CN" sz="2000" dirty="0">
                <a:solidFill>
                  <a:schemeClr val="tx1">
                    <a:lumMod val="50000"/>
                  </a:schemeClr>
                </a:solidFill>
                <a:latin typeface="+mn-ea"/>
                <a:sym typeface="+mn-ea"/>
              </a:rPr>
              <a:t>       </a:t>
            </a:r>
            <a:r>
              <a:rPr lang="en-US" altLang="zh-CN" sz="2400" dirty="0">
                <a:solidFill>
                  <a:schemeClr val="tx1">
                    <a:lumMod val="50000"/>
                  </a:schemeClr>
                </a:solidFill>
                <a:latin typeface="Times New Roman" panose="02020603050405020304" pitchFamily="18" charset="0"/>
                <a:cs typeface="Times New Roman" panose="02020603050405020304" pitchFamily="18" charset="0"/>
                <a:sym typeface="+mn-ea"/>
              </a:rPr>
              <a:t>Relevant organizations such as grain and food associations should formulate and improve relevant group standards for saving food and reducing losses in accordance with the law, and carry out knowledge dissemination and publicity education on saving food.</a:t>
            </a:r>
            <a:endParaRPr lang="zh-CN" altLang="en-US" sz="2000" dirty="0">
              <a:solidFill>
                <a:schemeClr val="tx1">
                  <a:lumMod val="50000"/>
                </a:schemeClr>
              </a:solidFill>
              <a:latin typeface="Times New Roman" panose="02020603050405020304" pitchFamily="18" charset="0"/>
              <a:cs typeface="Times New Roman" panose="02020603050405020304" pitchFamily="18" charset="0"/>
              <a:sym typeface="+mn-ea"/>
            </a:endParaRPr>
          </a:p>
        </p:txBody>
      </p:sp>
      <p:pic>
        <p:nvPicPr>
          <p:cNvPr id="5" name="Picture 1" descr="E:\华为手机照片20230617\IMG_20230524_110900.jpg"/>
          <p:cNvPicPr>
            <a:picLocks noChangeAspect="1" noChangeArrowheads="1"/>
          </p:cNvPicPr>
          <p:nvPr/>
        </p:nvPicPr>
        <p:blipFill>
          <a:blip r:embed="rId4" cstate="print"/>
          <a:srcRect/>
          <a:stretch>
            <a:fillRect/>
          </a:stretch>
        </p:blipFill>
        <p:spPr bwMode="auto">
          <a:xfrm>
            <a:off x="2441749" y="4494663"/>
            <a:ext cx="2925306" cy="2193979"/>
          </a:xfrm>
          <a:prstGeom prst="rect">
            <a:avLst/>
          </a:prstGeom>
          <a:noFill/>
        </p:spPr>
      </p:pic>
      <p:pic>
        <p:nvPicPr>
          <p:cNvPr id="6" name="Picture 2" descr="E:\华为手机照片20230617\IMG_20230601_145010.jpg"/>
          <p:cNvPicPr>
            <a:picLocks noChangeAspect="1" noChangeArrowheads="1"/>
          </p:cNvPicPr>
          <p:nvPr/>
        </p:nvPicPr>
        <p:blipFill>
          <a:blip r:embed="rId5" cstate="print"/>
          <a:srcRect/>
          <a:stretch>
            <a:fillRect/>
          </a:stretch>
        </p:blipFill>
        <p:spPr bwMode="auto">
          <a:xfrm>
            <a:off x="7867859" y="4501308"/>
            <a:ext cx="2922145" cy="219160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4c7732435421dbf6a6252843a45f9a13ab19dc0"/>
  <p:tag name="ISPRING_ULTRA_SCORM_COURSE_ID" val="421E1B97-57A3-4AB9-8D6A-B189CAEF2073"/>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ENDPOINT" val="&lt;endpoint&gt;&lt;enable&gt;0&lt;/enable&gt;&lt;lrs&gt;http://&lt;/lrs&gt;&lt;auth&gt;0&lt;/auth&gt;&lt;login&gt;&lt;/login&gt;&lt;password&gt;&lt;/password&gt;&lt;key&gt;&lt;/key&gt;&lt;name&gt;&lt;/name&gt;&lt;email&gt;&lt;/email&gt;&lt;/endpoint&gt;&#10;"/>
  <p:tag name="ISPRING_PRESENTATION_TITLE" val="1468"/>
  <p:tag name="KSO_WPP_MARK_KEY" val="ed5ab230-ed46-40f5-b1b5-a8915c614809"/>
  <p:tag name="COMMONDATA" val="eyJoZGlkIjoiYWUzMTA5NzliNTMwNzdhZDdmZDc4MjY2YjIxMTdkNDEifQ=="/>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9674,&quot;width&quot;:9544}"/>
</p:tagLst>
</file>

<file path=ppt/theme/theme1.xml><?xml version="1.0" encoding="utf-8"?>
<a:theme xmlns:a="http://schemas.openxmlformats.org/drawingml/2006/main" name="Office 主题">
  <a:themeElements>
    <a:clrScheme name="自定义 98">
      <a:dk1>
        <a:sysClr val="windowText" lastClr="000000"/>
      </a:dk1>
      <a:lt1>
        <a:sysClr val="window" lastClr="FFFFFF"/>
      </a:lt1>
      <a:dk2>
        <a:srgbClr val="212745"/>
      </a:dk2>
      <a:lt2>
        <a:srgbClr val="7F7F7F"/>
      </a:lt2>
      <a:accent1>
        <a:srgbClr val="0070C0"/>
      </a:accent1>
      <a:accent2>
        <a:srgbClr val="0070C0"/>
      </a:accent2>
      <a:accent3>
        <a:srgbClr val="0070C0"/>
      </a:accent3>
      <a:accent4>
        <a:srgbClr val="0070C0"/>
      </a:accent4>
      <a:accent5>
        <a:srgbClr val="0070C0"/>
      </a:accent5>
      <a:accent6>
        <a:srgbClr val="0070C0"/>
      </a:accent6>
      <a:hlink>
        <a:srgbClr val="56C7AA"/>
      </a:hlink>
      <a:folHlink>
        <a:srgbClr val="59A8D1"/>
      </a:folHlink>
    </a:clrScheme>
    <a:fontScheme name="自定义 8">
      <a:majorFont>
        <a:latin typeface="ITC Avant Garde Std Md"/>
        <a:ea typeface="方正兰亭黑简体"/>
        <a:cs typeface=""/>
      </a:majorFont>
      <a:minorFont>
        <a:latin typeface="ITC Avant Garde Std XLt"/>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5626</Words>
  <Application>Microsoft Office PowerPoint</Application>
  <PresentationFormat>Widescreen</PresentationFormat>
  <Paragraphs>559</Paragraphs>
  <Slides>42</Slides>
  <Notes>41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等线</vt:lpstr>
      <vt:lpstr>微软雅黑</vt:lpstr>
      <vt:lpstr>宋体</vt:lpstr>
      <vt:lpstr>Arial</vt:lpstr>
      <vt:lpstr>Calibri</vt:lpstr>
      <vt:lpstr>Open Sans</vt:lpstr>
      <vt:lpstr>Open Sans Regular</vt:lpstr>
      <vt:lpstr>Times New Roman</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keywords>www.tukuppt.com</cp:keywords>
  <cp:lastModifiedBy>SHA Sha</cp:lastModifiedBy>
  <cp:revision>117</cp:revision>
  <dcterms:created xsi:type="dcterms:W3CDTF">2022-04-26T03:34:00Z</dcterms:created>
  <dcterms:modified xsi:type="dcterms:W3CDTF">2024-09-03T06:11:13Z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B07C6D166D47478B9DE43F9C088CAC3E_13</vt:lpwstr>
  </property>
  <property fmtid="{D5CDD505-2E9C-101B-9397-08002B2CF9AE}" pid="3" name="KSOProductBuildVer">
    <vt:lpwstr>2052-12.1.0.17857</vt:lpwstr>
  </property>
</Properties>
</file>