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5.xml" ContentType="application/vnd.openxmlformats-officedocument.presentationml.notesSlide+xml"/>
  <Override PartName="/ppt/tags/tag9.xml" ContentType="application/vnd.openxmlformats-officedocument.presentationml.tags+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5"/>
  </p:notesMasterIdLst>
  <p:sldIdLst>
    <p:sldId id="416" r:id="rId2"/>
    <p:sldId id="256" r:id="rId3"/>
    <p:sldId id="423" r:id="rId4"/>
    <p:sldId id="426" r:id="rId5"/>
    <p:sldId id="427" r:id="rId6"/>
    <p:sldId id="428" r:id="rId7"/>
    <p:sldId id="429" r:id="rId8"/>
    <p:sldId id="430" r:id="rId9"/>
    <p:sldId id="431" r:id="rId10"/>
    <p:sldId id="432" r:id="rId11"/>
    <p:sldId id="433" r:id="rId12"/>
    <p:sldId id="434" r:id="rId13"/>
    <p:sldId id="435" r:id="rId14"/>
    <p:sldId id="436" r:id="rId15"/>
    <p:sldId id="439" r:id="rId16"/>
    <p:sldId id="440" r:id="rId17"/>
    <p:sldId id="473" r:id="rId18"/>
    <p:sldId id="442" r:id="rId19"/>
    <p:sldId id="443" r:id="rId20"/>
    <p:sldId id="444" r:id="rId21"/>
    <p:sldId id="481" r:id="rId22"/>
    <p:sldId id="446" r:id="rId23"/>
    <p:sldId id="474" r:id="rId24"/>
    <p:sldId id="448" r:id="rId25"/>
    <p:sldId id="449" r:id="rId26"/>
    <p:sldId id="451" r:id="rId27"/>
    <p:sldId id="452" r:id="rId28"/>
    <p:sldId id="453" r:id="rId29"/>
    <p:sldId id="454" r:id="rId30"/>
    <p:sldId id="456" r:id="rId31"/>
    <p:sldId id="457" r:id="rId32"/>
    <p:sldId id="459" r:id="rId33"/>
    <p:sldId id="477" r:id="rId34"/>
    <p:sldId id="462" r:id="rId35"/>
    <p:sldId id="463" r:id="rId36"/>
    <p:sldId id="465" r:id="rId37"/>
    <p:sldId id="466" r:id="rId38"/>
    <p:sldId id="467" r:id="rId39"/>
    <p:sldId id="468" r:id="rId40"/>
    <p:sldId id="469" r:id="rId41"/>
    <p:sldId id="478" r:id="rId42"/>
    <p:sldId id="479" r:id="rId43"/>
    <p:sldId id="420" r:id="rId44"/>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userDrawn="1">
          <p15:clr>
            <a:srgbClr val="A4A3A4"/>
          </p15:clr>
        </p15:guide>
        <p15:guide id="2" pos="415" userDrawn="1">
          <p15:clr>
            <a:srgbClr val="A4A3A4"/>
          </p15:clr>
        </p15:guide>
        <p15:guide id="3" pos="4929" userDrawn="1">
          <p15:clr>
            <a:srgbClr val="A4A3A4"/>
          </p15:clr>
        </p15:guide>
        <p15:guide id="4" pos="3842" userDrawn="1">
          <p15:clr>
            <a:srgbClr val="A4A3A4"/>
          </p15:clr>
        </p15:guide>
        <p15:guide id="5" orient="horz" pos="2487" userDrawn="1">
          <p15:clr>
            <a:srgbClr val="A4A3A4"/>
          </p15:clr>
        </p15:guide>
        <p15:guide id="6" pos="298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como RE" initials="GR" lastIdx="3" clrIdx="0"/>
  <p:cmAuthor id="2" name="M. Waid" initials="MW" lastIdx="1" clrIdx="1"/>
  <p:cmAuthor id="3" name="疾风" initials="z"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7CE"/>
    <a:srgbClr val="ECE3D2"/>
    <a:srgbClr val="A5BC64"/>
    <a:srgbClr val="00B485"/>
    <a:srgbClr val="007DBC"/>
    <a:srgbClr val="F47847"/>
    <a:srgbClr val="2C7847"/>
    <a:srgbClr val="982B56"/>
    <a:srgbClr val="1A4262"/>
    <a:srgbClr val="B79F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498980-FE9F-4AE6-9307-A056AB617E5C}" v="68" dt="2024-09-14T16:51:23.171"/>
  </p1510:revLst>
</p1510:revInfo>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93387" autoAdjust="0"/>
  </p:normalViewPr>
  <p:slideViewPr>
    <p:cSldViewPr snapToGrid="0" showGuides="1">
      <p:cViewPr>
        <p:scale>
          <a:sx n="66" d="100"/>
          <a:sy n="66" d="100"/>
        </p:scale>
        <p:origin x="552" y="-20"/>
      </p:cViewPr>
      <p:guideLst>
        <p:guide orient="horz" pos="1692"/>
        <p:guide pos="415"/>
        <p:guide pos="4929"/>
        <p:guide pos="3842"/>
        <p:guide orient="horz" pos="2487"/>
        <p:guide pos="2982"/>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7" d="100"/>
          <a:sy n="97" d="100"/>
        </p:scale>
        <p:origin x="361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 Sha" userId="7fa66d72-39b6-4753-9cd1-bbd80c98edd0" providerId="ADAL" clId="{96498980-FE9F-4AE6-9307-A056AB617E5C}"/>
    <pc:docChg chg="undo custSel modSld">
      <pc:chgData name="SHA Sha" userId="7fa66d72-39b6-4753-9cd1-bbd80c98edd0" providerId="ADAL" clId="{96498980-FE9F-4AE6-9307-A056AB617E5C}" dt="2024-09-14T16:52:31.053" v="2256" actId="20577"/>
      <pc:docMkLst>
        <pc:docMk/>
      </pc:docMkLst>
      <pc:sldChg chg="modSp mod">
        <pc:chgData name="SHA Sha" userId="7fa66d72-39b6-4753-9cd1-bbd80c98edd0" providerId="ADAL" clId="{96498980-FE9F-4AE6-9307-A056AB617E5C}" dt="2024-09-14T15:10:23.206" v="1429" actId="20577"/>
        <pc:sldMkLst>
          <pc:docMk/>
          <pc:sldMk cId="0" sldId="416"/>
        </pc:sldMkLst>
        <pc:spChg chg="mod">
          <ac:chgData name="SHA Sha" userId="7fa66d72-39b6-4753-9cd1-bbd80c98edd0" providerId="ADAL" clId="{96498980-FE9F-4AE6-9307-A056AB617E5C}" dt="2024-09-14T15:10:23.206" v="1429" actId="20577"/>
          <ac:spMkLst>
            <pc:docMk/>
            <pc:sldMk cId="0" sldId="416"/>
            <ac:spMk id="8" creationId="{00000000-0000-0000-0000-000000000000}"/>
          </ac:spMkLst>
        </pc:spChg>
        <pc:spChg chg="mod">
          <ac:chgData name="SHA Sha" userId="7fa66d72-39b6-4753-9cd1-bbd80c98edd0" providerId="ADAL" clId="{96498980-FE9F-4AE6-9307-A056AB617E5C}" dt="2024-09-14T15:09:58.638" v="1427" actId="20577"/>
          <ac:spMkLst>
            <pc:docMk/>
            <pc:sldMk cId="0" sldId="416"/>
            <ac:spMk id="10" creationId="{00000000-0000-0000-0000-000000000000}"/>
          </ac:spMkLst>
        </pc:spChg>
      </pc:sldChg>
      <pc:sldChg chg="modSp mod">
        <pc:chgData name="SHA Sha" userId="7fa66d72-39b6-4753-9cd1-bbd80c98edd0" providerId="ADAL" clId="{96498980-FE9F-4AE6-9307-A056AB617E5C}" dt="2024-09-14T15:14:15.904" v="1434" actId="14100"/>
        <pc:sldMkLst>
          <pc:docMk/>
          <pc:sldMk cId="0" sldId="426"/>
        </pc:sldMkLst>
        <pc:spChg chg="mod">
          <ac:chgData name="SHA Sha" userId="7fa66d72-39b6-4753-9cd1-bbd80c98edd0" providerId="ADAL" clId="{96498980-FE9F-4AE6-9307-A056AB617E5C}" dt="2024-09-14T15:14:15.904" v="1434" actId="14100"/>
          <ac:spMkLst>
            <pc:docMk/>
            <pc:sldMk cId="0" sldId="426"/>
            <ac:spMk id="22" creationId="{00000000-0000-0000-0000-000000000000}"/>
          </ac:spMkLst>
        </pc:spChg>
      </pc:sldChg>
      <pc:sldChg chg="modSp mod">
        <pc:chgData name="SHA Sha" userId="7fa66d72-39b6-4753-9cd1-bbd80c98edd0" providerId="ADAL" clId="{96498980-FE9F-4AE6-9307-A056AB617E5C}" dt="2024-09-14T15:07:53.006" v="1396" actId="20577"/>
        <pc:sldMkLst>
          <pc:docMk/>
          <pc:sldMk cId="0" sldId="427"/>
        </pc:sldMkLst>
        <pc:spChg chg="mod">
          <ac:chgData name="SHA Sha" userId="7fa66d72-39b6-4753-9cd1-bbd80c98edd0" providerId="ADAL" clId="{96498980-FE9F-4AE6-9307-A056AB617E5C}" dt="2024-09-14T15:07:53.006" v="1396" actId="20577"/>
          <ac:spMkLst>
            <pc:docMk/>
            <pc:sldMk cId="0" sldId="427"/>
            <ac:spMk id="20" creationId="{00000000-0000-0000-0000-000000000000}"/>
          </ac:spMkLst>
        </pc:spChg>
      </pc:sldChg>
      <pc:sldChg chg="modSp mod">
        <pc:chgData name="SHA Sha" userId="7fa66d72-39b6-4753-9cd1-bbd80c98edd0" providerId="ADAL" clId="{96498980-FE9F-4AE6-9307-A056AB617E5C}" dt="2024-09-14T15:25:18.752" v="1514" actId="20577"/>
        <pc:sldMkLst>
          <pc:docMk/>
          <pc:sldMk cId="0" sldId="428"/>
        </pc:sldMkLst>
        <pc:spChg chg="mod">
          <ac:chgData name="SHA Sha" userId="7fa66d72-39b6-4753-9cd1-bbd80c98edd0" providerId="ADAL" clId="{96498980-FE9F-4AE6-9307-A056AB617E5C}" dt="2024-09-14T15:14:46.515" v="1435" actId="108"/>
          <ac:spMkLst>
            <pc:docMk/>
            <pc:sldMk cId="0" sldId="428"/>
            <ac:spMk id="18" creationId="{00000000-0000-0000-0000-000000000000}"/>
          </ac:spMkLst>
        </pc:spChg>
        <pc:spChg chg="mod">
          <ac:chgData name="SHA Sha" userId="7fa66d72-39b6-4753-9cd1-bbd80c98edd0" providerId="ADAL" clId="{96498980-FE9F-4AE6-9307-A056AB617E5C}" dt="2024-09-14T15:25:18.752" v="1514" actId="20577"/>
          <ac:spMkLst>
            <pc:docMk/>
            <pc:sldMk cId="0" sldId="428"/>
            <ac:spMk id="20" creationId="{00000000-0000-0000-0000-000000000000}"/>
          </ac:spMkLst>
        </pc:spChg>
        <pc:spChg chg="mod">
          <ac:chgData name="SHA Sha" userId="7fa66d72-39b6-4753-9cd1-bbd80c98edd0" providerId="ADAL" clId="{96498980-FE9F-4AE6-9307-A056AB617E5C}" dt="2024-09-14T15:23:25.106" v="1440" actId="20577"/>
          <ac:spMkLst>
            <pc:docMk/>
            <pc:sldMk cId="0" sldId="428"/>
            <ac:spMk id="45" creationId="{00000000-0000-0000-0000-000000000000}"/>
          </ac:spMkLst>
        </pc:spChg>
        <pc:spChg chg="mod">
          <ac:chgData name="SHA Sha" userId="7fa66d72-39b6-4753-9cd1-bbd80c98edd0" providerId="ADAL" clId="{96498980-FE9F-4AE6-9307-A056AB617E5C}" dt="2024-09-14T15:23:31.101" v="1442" actId="20577"/>
          <ac:spMkLst>
            <pc:docMk/>
            <pc:sldMk cId="0" sldId="428"/>
            <ac:spMk id="48" creationId="{00000000-0000-0000-0000-000000000000}"/>
          </ac:spMkLst>
        </pc:spChg>
      </pc:sldChg>
      <pc:sldChg chg="modSp mod">
        <pc:chgData name="SHA Sha" userId="7fa66d72-39b6-4753-9cd1-bbd80c98edd0" providerId="ADAL" clId="{96498980-FE9F-4AE6-9307-A056AB617E5C}" dt="2024-09-14T15:27:07.380" v="1534" actId="20577"/>
        <pc:sldMkLst>
          <pc:docMk/>
          <pc:sldMk cId="0" sldId="429"/>
        </pc:sldMkLst>
        <pc:spChg chg="mod">
          <ac:chgData name="SHA Sha" userId="7fa66d72-39b6-4753-9cd1-bbd80c98edd0" providerId="ADAL" clId="{96498980-FE9F-4AE6-9307-A056AB617E5C}" dt="2024-09-14T15:27:07.380" v="1534" actId="20577"/>
          <ac:spMkLst>
            <pc:docMk/>
            <pc:sldMk cId="0" sldId="429"/>
            <ac:spMk id="14" creationId="{00000000-0000-0000-0000-000000000000}"/>
          </ac:spMkLst>
        </pc:spChg>
        <pc:spChg chg="mod">
          <ac:chgData name="SHA Sha" userId="7fa66d72-39b6-4753-9cd1-bbd80c98edd0" providerId="ADAL" clId="{96498980-FE9F-4AE6-9307-A056AB617E5C}" dt="2024-09-14T15:25:49.828" v="1527" actId="20577"/>
          <ac:spMkLst>
            <pc:docMk/>
            <pc:sldMk cId="0" sldId="429"/>
            <ac:spMk id="18" creationId="{00000000-0000-0000-0000-000000000000}"/>
          </ac:spMkLst>
        </pc:spChg>
        <pc:spChg chg="mod">
          <ac:chgData name="SHA Sha" userId="7fa66d72-39b6-4753-9cd1-bbd80c98edd0" providerId="ADAL" clId="{96498980-FE9F-4AE6-9307-A056AB617E5C}" dt="2024-09-14T15:25:36.896" v="1523" actId="20577"/>
          <ac:spMkLst>
            <pc:docMk/>
            <pc:sldMk cId="0" sldId="429"/>
            <ac:spMk id="22" creationId="{00000000-0000-0000-0000-000000000000}"/>
          </ac:spMkLst>
        </pc:spChg>
      </pc:sldChg>
      <pc:sldChg chg="modSp mod">
        <pc:chgData name="SHA Sha" userId="7fa66d72-39b6-4753-9cd1-bbd80c98edd0" providerId="ADAL" clId="{96498980-FE9F-4AE6-9307-A056AB617E5C}" dt="2024-09-14T14:25:33.443" v="284" actId="1076"/>
        <pc:sldMkLst>
          <pc:docMk/>
          <pc:sldMk cId="0" sldId="430"/>
        </pc:sldMkLst>
        <pc:spChg chg="mod">
          <ac:chgData name="SHA Sha" userId="7fa66d72-39b6-4753-9cd1-bbd80c98edd0" providerId="ADAL" clId="{96498980-FE9F-4AE6-9307-A056AB617E5C}" dt="2024-09-14T14:25:33.443" v="284" actId="1076"/>
          <ac:spMkLst>
            <pc:docMk/>
            <pc:sldMk cId="0" sldId="430"/>
            <ac:spMk id="21" creationId="{00000000-0000-0000-0000-000000000000}"/>
          </ac:spMkLst>
        </pc:spChg>
        <pc:spChg chg="mod">
          <ac:chgData name="SHA Sha" userId="7fa66d72-39b6-4753-9cd1-bbd80c98edd0" providerId="ADAL" clId="{96498980-FE9F-4AE6-9307-A056AB617E5C}" dt="2024-09-14T13:52:47.150" v="92" actId="20577"/>
          <ac:spMkLst>
            <pc:docMk/>
            <pc:sldMk cId="0" sldId="430"/>
            <ac:spMk id="133" creationId="{00000000-0000-0000-0000-000000000000}"/>
          </ac:spMkLst>
        </pc:spChg>
        <pc:spChg chg="mod">
          <ac:chgData name="SHA Sha" userId="7fa66d72-39b6-4753-9cd1-bbd80c98edd0" providerId="ADAL" clId="{96498980-FE9F-4AE6-9307-A056AB617E5C}" dt="2024-09-14T14:25:19.621" v="283" actId="20577"/>
          <ac:spMkLst>
            <pc:docMk/>
            <pc:sldMk cId="0" sldId="430"/>
            <ac:spMk id="134" creationId="{00000000-0000-0000-0000-000000000000}"/>
          </ac:spMkLst>
        </pc:spChg>
      </pc:sldChg>
      <pc:sldChg chg="modSp mod">
        <pc:chgData name="SHA Sha" userId="7fa66d72-39b6-4753-9cd1-bbd80c98edd0" providerId="ADAL" clId="{96498980-FE9F-4AE6-9307-A056AB617E5C}" dt="2024-09-14T14:28:18.929" v="308" actId="20577"/>
        <pc:sldMkLst>
          <pc:docMk/>
          <pc:sldMk cId="0" sldId="431"/>
        </pc:sldMkLst>
        <pc:spChg chg="mod">
          <ac:chgData name="SHA Sha" userId="7fa66d72-39b6-4753-9cd1-bbd80c98edd0" providerId="ADAL" clId="{96498980-FE9F-4AE6-9307-A056AB617E5C}" dt="2024-09-14T14:25:44.101" v="286" actId="14100"/>
          <ac:spMkLst>
            <pc:docMk/>
            <pc:sldMk cId="0" sldId="431"/>
            <ac:spMk id="23" creationId="{00000000-0000-0000-0000-000000000000}"/>
          </ac:spMkLst>
        </pc:spChg>
        <pc:spChg chg="mod">
          <ac:chgData name="SHA Sha" userId="7fa66d72-39b6-4753-9cd1-bbd80c98edd0" providerId="ADAL" clId="{96498980-FE9F-4AE6-9307-A056AB617E5C}" dt="2024-09-14T14:26:58.362" v="298" actId="14100"/>
          <ac:spMkLst>
            <pc:docMk/>
            <pc:sldMk cId="0" sldId="431"/>
            <ac:spMk id="51" creationId="{00000000-0000-0000-0000-000000000000}"/>
          </ac:spMkLst>
        </pc:spChg>
        <pc:spChg chg="mod">
          <ac:chgData name="SHA Sha" userId="7fa66d72-39b6-4753-9cd1-bbd80c98edd0" providerId="ADAL" clId="{96498980-FE9F-4AE6-9307-A056AB617E5C}" dt="2024-09-14T14:26:46.987" v="294" actId="14100"/>
          <ac:spMkLst>
            <pc:docMk/>
            <pc:sldMk cId="0" sldId="431"/>
            <ac:spMk id="133" creationId="{00000000-0000-0000-0000-000000000000}"/>
          </ac:spMkLst>
        </pc:spChg>
        <pc:spChg chg="mod">
          <ac:chgData name="SHA Sha" userId="7fa66d72-39b6-4753-9cd1-bbd80c98edd0" providerId="ADAL" clId="{96498980-FE9F-4AE6-9307-A056AB617E5C}" dt="2024-09-14T14:28:18.929" v="308" actId="20577"/>
          <ac:spMkLst>
            <pc:docMk/>
            <pc:sldMk cId="0" sldId="431"/>
            <ac:spMk id="134" creationId="{00000000-0000-0000-0000-000000000000}"/>
          </ac:spMkLst>
        </pc:spChg>
      </pc:sldChg>
      <pc:sldChg chg="modSp mod">
        <pc:chgData name="SHA Sha" userId="7fa66d72-39b6-4753-9cd1-bbd80c98edd0" providerId="ADAL" clId="{96498980-FE9F-4AE6-9307-A056AB617E5C}" dt="2024-09-14T14:38:02.983" v="652" actId="20577"/>
        <pc:sldMkLst>
          <pc:docMk/>
          <pc:sldMk cId="0" sldId="432"/>
        </pc:sldMkLst>
        <pc:spChg chg="mod">
          <ac:chgData name="SHA Sha" userId="7fa66d72-39b6-4753-9cd1-bbd80c98edd0" providerId="ADAL" clId="{96498980-FE9F-4AE6-9307-A056AB617E5C}" dt="2024-09-14T14:28:37.430" v="310" actId="14100"/>
          <ac:spMkLst>
            <pc:docMk/>
            <pc:sldMk cId="0" sldId="432"/>
            <ac:spMk id="23" creationId="{00000000-0000-0000-0000-000000000000}"/>
          </ac:spMkLst>
        </pc:spChg>
        <pc:spChg chg="mod">
          <ac:chgData name="SHA Sha" userId="7fa66d72-39b6-4753-9cd1-bbd80c98edd0" providerId="ADAL" clId="{96498980-FE9F-4AE6-9307-A056AB617E5C}" dt="2024-09-14T14:30:37.126" v="361" actId="14100"/>
          <ac:spMkLst>
            <pc:docMk/>
            <pc:sldMk cId="0" sldId="432"/>
            <ac:spMk id="48" creationId="{00000000-0000-0000-0000-000000000000}"/>
          </ac:spMkLst>
        </pc:spChg>
        <pc:spChg chg="mod">
          <ac:chgData name="SHA Sha" userId="7fa66d72-39b6-4753-9cd1-bbd80c98edd0" providerId="ADAL" clId="{96498980-FE9F-4AE6-9307-A056AB617E5C}" dt="2024-09-14T14:30:09.689" v="341" actId="14100"/>
          <ac:spMkLst>
            <pc:docMk/>
            <pc:sldMk cId="0" sldId="432"/>
            <ac:spMk id="133" creationId="{00000000-0000-0000-0000-000000000000}"/>
          </ac:spMkLst>
        </pc:spChg>
        <pc:spChg chg="mod">
          <ac:chgData name="SHA Sha" userId="7fa66d72-39b6-4753-9cd1-bbd80c98edd0" providerId="ADAL" clId="{96498980-FE9F-4AE6-9307-A056AB617E5C}" dt="2024-09-14T14:38:02.983" v="652" actId="20577"/>
          <ac:spMkLst>
            <pc:docMk/>
            <pc:sldMk cId="0" sldId="432"/>
            <ac:spMk id="134" creationId="{00000000-0000-0000-0000-000000000000}"/>
          </ac:spMkLst>
        </pc:spChg>
      </pc:sldChg>
      <pc:sldChg chg="modSp mod">
        <pc:chgData name="SHA Sha" userId="7fa66d72-39b6-4753-9cd1-bbd80c98edd0" providerId="ADAL" clId="{96498980-FE9F-4AE6-9307-A056AB617E5C}" dt="2024-09-14T14:54:10.694" v="1033" actId="20577"/>
        <pc:sldMkLst>
          <pc:docMk/>
          <pc:sldMk cId="0" sldId="433"/>
        </pc:sldMkLst>
        <pc:spChg chg="mod">
          <ac:chgData name="SHA Sha" userId="7fa66d72-39b6-4753-9cd1-bbd80c98edd0" providerId="ADAL" clId="{96498980-FE9F-4AE6-9307-A056AB617E5C}" dt="2024-09-14T14:48:21.866" v="988" actId="14100"/>
          <ac:spMkLst>
            <pc:docMk/>
            <pc:sldMk cId="0" sldId="433"/>
            <ac:spMk id="34" creationId="{00000000-0000-0000-0000-000000000000}"/>
          </ac:spMkLst>
        </pc:spChg>
        <pc:spChg chg="mod">
          <ac:chgData name="SHA Sha" userId="7fa66d72-39b6-4753-9cd1-bbd80c98edd0" providerId="ADAL" clId="{96498980-FE9F-4AE6-9307-A056AB617E5C}" dt="2024-09-14T14:54:05.940" v="1023" actId="20577"/>
          <ac:spMkLst>
            <pc:docMk/>
            <pc:sldMk cId="0" sldId="433"/>
            <ac:spMk id="45" creationId="{00000000-0000-0000-0000-000000000000}"/>
          </ac:spMkLst>
        </pc:spChg>
        <pc:spChg chg="mod">
          <ac:chgData name="SHA Sha" userId="7fa66d72-39b6-4753-9cd1-bbd80c98edd0" providerId="ADAL" clId="{96498980-FE9F-4AE6-9307-A056AB617E5C}" dt="2024-09-14T14:54:10.694" v="1033" actId="20577"/>
          <ac:spMkLst>
            <pc:docMk/>
            <pc:sldMk cId="0" sldId="433"/>
            <ac:spMk id="133" creationId="{00000000-0000-0000-0000-000000000000}"/>
          </ac:spMkLst>
        </pc:spChg>
        <pc:spChg chg="mod">
          <ac:chgData name="SHA Sha" userId="7fa66d72-39b6-4753-9cd1-bbd80c98edd0" providerId="ADAL" clId="{96498980-FE9F-4AE6-9307-A056AB617E5C}" dt="2024-09-14T14:48:15.980" v="987" actId="20577"/>
          <ac:spMkLst>
            <pc:docMk/>
            <pc:sldMk cId="0" sldId="433"/>
            <ac:spMk id="134" creationId="{00000000-0000-0000-0000-000000000000}"/>
          </ac:spMkLst>
        </pc:spChg>
      </pc:sldChg>
      <pc:sldChg chg="modSp mod">
        <pc:chgData name="SHA Sha" userId="7fa66d72-39b6-4753-9cd1-bbd80c98edd0" providerId="ADAL" clId="{96498980-FE9F-4AE6-9307-A056AB617E5C}" dt="2024-09-14T14:55:55.963" v="1149" actId="20577"/>
        <pc:sldMkLst>
          <pc:docMk/>
          <pc:sldMk cId="0" sldId="434"/>
        </pc:sldMkLst>
        <pc:spChg chg="mod">
          <ac:chgData name="SHA Sha" userId="7fa66d72-39b6-4753-9cd1-bbd80c98edd0" providerId="ADAL" clId="{96498980-FE9F-4AE6-9307-A056AB617E5C}" dt="2024-09-14T14:54:32.711" v="1044" actId="14100"/>
          <ac:spMkLst>
            <pc:docMk/>
            <pc:sldMk cId="0" sldId="434"/>
            <ac:spMk id="23" creationId="{00000000-0000-0000-0000-000000000000}"/>
          </ac:spMkLst>
        </pc:spChg>
        <pc:spChg chg="mod">
          <ac:chgData name="SHA Sha" userId="7fa66d72-39b6-4753-9cd1-bbd80c98edd0" providerId="ADAL" clId="{96498980-FE9F-4AE6-9307-A056AB617E5C}" dt="2024-09-14T14:48:27.765" v="989" actId="14100"/>
          <ac:spMkLst>
            <pc:docMk/>
            <pc:sldMk cId="0" sldId="434"/>
            <ac:spMk id="33" creationId="{00000000-0000-0000-0000-000000000000}"/>
          </ac:spMkLst>
        </pc:spChg>
        <pc:spChg chg="mod">
          <ac:chgData name="SHA Sha" userId="7fa66d72-39b6-4753-9cd1-bbd80c98edd0" providerId="ADAL" clId="{96498980-FE9F-4AE6-9307-A056AB617E5C}" dt="2024-09-14T14:49:34.379" v="998" actId="14100"/>
          <ac:spMkLst>
            <pc:docMk/>
            <pc:sldMk cId="0" sldId="434"/>
            <ac:spMk id="133" creationId="{00000000-0000-0000-0000-000000000000}"/>
          </ac:spMkLst>
        </pc:spChg>
        <pc:spChg chg="mod">
          <ac:chgData name="SHA Sha" userId="7fa66d72-39b6-4753-9cd1-bbd80c98edd0" providerId="ADAL" clId="{96498980-FE9F-4AE6-9307-A056AB617E5C}" dt="2024-09-14T14:55:55.963" v="1149" actId="20577"/>
          <ac:spMkLst>
            <pc:docMk/>
            <pc:sldMk cId="0" sldId="434"/>
            <ac:spMk id="134" creationId="{00000000-0000-0000-0000-000000000000}"/>
          </ac:spMkLst>
        </pc:spChg>
      </pc:sldChg>
      <pc:sldChg chg="modSp mod">
        <pc:chgData name="SHA Sha" userId="7fa66d72-39b6-4753-9cd1-bbd80c98edd0" providerId="ADAL" clId="{96498980-FE9F-4AE6-9307-A056AB617E5C}" dt="2024-09-14T15:04:55.509" v="1384" actId="20577"/>
        <pc:sldMkLst>
          <pc:docMk/>
          <pc:sldMk cId="0" sldId="435"/>
        </pc:sldMkLst>
        <pc:spChg chg="mod">
          <ac:chgData name="SHA Sha" userId="7fa66d72-39b6-4753-9cd1-bbd80c98edd0" providerId="ADAL" clId="{96498980-FE9F-4AE6-9307-A056AB617E5C}" dt="2024-09-14T14:56:31.902" v="1154" actId="108"/>
          <ac:spMkLst>
            <pc:docMk/>
            <pc:sldMk cId="0" sldId="435"/>
            <ac:spMk id="23" creationId="{00000000-0000-0000-0000-000000000000}"/>
          </ac:spMkLst>
        </pc:spChg>
        <pc:spChg chg="mod">
          <ac:chgData name="SHA Sha" userId="7fa66d72-39b6-4753-9cd1-bbd80c98edd0" providerId="ADAL" clId="{96498980-FE9F-4AE6-9307-A056AB617E5C}" dt="2024-09-14T14:56:55.086" v="1177" actId="14100"/>
          <ac:spMkLst>
            <pc:docMk/>
            <pc:sldMk cId="0" sldId="435"/>
            <ac:spMk id="34" creationId="{00000000-0000-0000-0000-000000000000}"/>
          </ac:spMkLst>
        </pc:spChg>
        <pc:spChg chg="mod">
          <ac:chgData name="SHA Sha" userId="7fa66d72-39b6-4753-9cd1-bbd80c98edd0" providerId="ADAL" clId="{96498980-FE9F-4AE6-9307-A056AB617E5C}" dt="2024-09-14T14:56:43.237" v="1164" actId="20577"/>
          <ac:spMkLst>
            <pc:docMk/>
            <pc:sldMk cId="0" sldId="435"/>
            <ac:spMk id="133" creationId="{00000000-0000-0000-0000-000000000000}"/>
          </ac:spMkLst>
        </pc:spChg>
        <pc:spChg chg="mod">
          <ac:chgData name="SHA Sha" userId="7fa66d72-39b6-4753-9cd1-bbd80c98edd0" providerId="ADAL" clId="{96498980-FE9F-4AE6-9307-A056AB617E5C}" dt="2024-09-14T15:04:55.509" v="1384" actId="20577"/>
          <ac:spMkLst>
            <pc:docMk/>
            <pc:sldMk cId="0" sldId="435"/>
            <ac:spMk id="134" creationId="{00000000-0000-0000-0000-000000000000}"/>
          </ac:spMkLst>
        </pc:spChg>
      </pc:sldChg>
      <pc:sldChg chg="modSp mod">
        <pc:chgData name="SHA Sha" userId="7fa66d72-39b6-4753-9cd1-bbd80c98edd0" providerId="ADAL" clId="{96498980-FE9F-4AE6-9307-A056AB617E5C}" dt="2024-09-14T15:29:38.308" v="1546" actId="20577"/>
        <pc:sldMkLst>
          <pc:docMk/>
          <pc:sldMk cId="0" sldId="436"/>
        </pc:sldMkLst>
        <pc:spChg chg="mod">
          <ac:chgData name="SHA Sha" userId="7fa66d72-39b6-4753-9cd1-bbd80c98edd0" providerId="ADAL" clId="{96498980-FE9F-4AE6-9307-A056AB617E5C}" dt="2024-09-14T15:29:38.308" v="1546" actId="20577"/>
          <ac:spMkLst>
            <pc:docMk/>
            <pc:sldMk cId="0" sldId="436"/>
            <ac:spMk id="12" creationId="{00000000-0000-0000-0000-000000000000}"/>
          </ac:spMkLst>
        </pc:spChg>
      </pc:sldChg>
      <pc:sldChg chg="modSp mod">
        <pc:chgData name="SHA Sha" userId="7fa66d72-39b6-4753-9cd1-bbd80c98edd0" providerId="ADAL" clId="{96498980-FE9F-4AE6-9307-A056AB617E5C}" dt="2024-09-14T15:05:18.051" v="1387" actId="108"/>
        <pc:sldMkLst>
          <pc:docMk/>
          <pc:sldMk cId="0" sldId="439"/>
        </pc:sldMkLst>
        <pc:spChg chg="mod">
          <ac:chgData name="SHA Sha" userId="7fa66d72-39b6-4753-9cd1-bbd80c98edd0" providerId="ADAL" clId="{96498980-FE9F-4AE6-9307-A056AB617E5C}" dt="2024-09-14T15:05:18.051" v="1387" actId="108"/>
          <ac:spMkLst>
            <pc:docMk/>
            <pc:sldMk cId="0" sldId="439"/>
            <ac:spMk id="13" creationId="{00000000-0000-0000-0000-000000000000}"/>
          </ac:spMkLst>
        </pc:spChg>
      </pc:sldChg>
      <pc:sldChg chg="modSp mod">
        <pc:chgData name="SHA Sha" userId="7fa66d72-39b6-4753-9cd1-bbd80c98edd0" providerId="ADAL" clId="{96498980-FE9F-4AE6-9307-A056AB617E5C}" dt="2024-09-14T16:04:08.428" v="1606" actId="14100"/>
        <pc:sldMkLst>
          <pc:docMk/>
          <pc:sldMk cId="0" sldId="443"/>
        </pc:sldMkLst>
        <pc:spChg chg="mod">
          <ac:chgData name="SHA Sha" userId="7fa66d72-39b6-4753-9cd1-bbd80c98edd0" providerId="ADAL" clId="{96498980-FE9F-4AE6-9307-A056AB617E5C}" dt="2024-09-14T16:03:57.203" v="1601" actId="20577"/>
          <ac:spMkLst>
            <pc:docMk/>
            <pc:sldMk cId="0" sldId="443"/>
            <ac:spMk id="40" creationId="{00000000-0000-0000-0000-000000000000}"/>
          </ac:spMkLst>
        </pc:spChg>
        <pc:spChg chg="mod">
          <ac:chgData name="SHA Sha" userId="7fa66d72-39b6-4753-9cd1-bbd80c98edd0" providerId="ADAL" clId="{96498980-FE9F-4AE6-9307-A056AB617E5C}" dt="2024-09-14T16:04:08.428" v="1606" actId="14100"/>
          <ac:spMkLst>
            <pc:docMk/>
            <pc:sldMk cId="0" sldId="443"/>
            <ac:spMk id="41" creationId="{00000000-0000-0000-0000-000000000000}"/>
          </ac:spMkLst>
        </pc:spChg>
        <pc:spChg chg="mod">
          <ac:chgData name="SHA Sha" userId="7fa66d72-39b6-4753-9cd1-bbd80c98edd0" providerId="ADAL" clId="{96498980-FE9F-4AE6-9307-A056AB617E5C}" dt="2024-09-14T16:01:17.291" v="1584" actId="20577"/>
          <ac:spMkLst>
            <pc:docMk/>
            <pc:sldMk cId="0" sldId="443"/>
            <ac:spMk id="50" creationId="{00000000-0000-0000-0000-000000000000}"/>
          </ac:spMkLst>
        </pc:spChg>
      </pc:sldChg>
      <pc:sldChg chg="modSp mod">
        <pc:chgData name="SHA Sha" userId="7fa66d72-39b6-4753-9cd1-bbd80c98edd0" providerId="ADAL" clId="{96498980-FE9F-4AE6-9307-A056AB617E5C}" dt="2024-09-14T16:04:19.196" v="1608" actId="20577"/>
        <pc:sldMkLst>
          <pc:docMk/>
          <pc:sldMk cId="0" sldId="444"/>
        </pc:sldMkLst>
        <pc:spChg chg="mod">
          <ac:chgData name="SHA Sha" userId="7fa66d72-39b6-4753-9cd1-bbd80c98edd0" providerId="ADAL" clId="{96498980-FE9F-4AE6-9307-A056AB617E5C}" dt="2024-09-14T16:04:19.196" v="1608" actId="20577"/>
          <ac:spMkLst>
            <pc:docMk/>
            <pc:sldMk cId="0" sldId="444"/>
            <ac:spMk id="29" creationId="{00000000-0000-0000-0000-000000000000}"/>
          </ac:spMkLst>
        </pc:spChg>
      </pc:sldChg>
      <pc:sldChg chg="modSp mod">
        <pc:chgData name="SHA Sha" userId="7fa66d72-39b6-4753-9cd1-bbd80c98edd0" providerId="ADAL" clId="{96498980-FE9F-4AE6-9307-A056AB617E5C}" dt="2024-09-14T16:04:51.381" v="1621" actId="20577"/>
        <pc:sldMkLst>
          <pc:docMk/>
          <pc:sldMk cId="0" sldId="446"/>
        </pc:sldMkLst>
        <pc:spChg chg="mod">
          <ac:chgData name="SHA Sha" userId="7fa66d72-39b6-4753-9cd1-bbd80c98edd0" providerId="ADAL" clId="{96498980-FE9F-4AE6-9307-A056AB617E5C}" dt="2024-09-14T16:04:51.381" v="1621" actId="20577"/>
          <ac:spMkLst>
            <pc:docMk/>
            <pc:sldMk cId="0" sldId="446"/>
            <ac:spMk id="9" creationId="{00000000-0000-0000-0000-000000000000}"/>
          </ac:spMkLst>
        </pc:spChg>
      </pc:sldChg>
      <pc:sldChg chg="modSp mod">
        <pc:chgData name="SHA Sha" userId="7fa66d72-39b6-4753-9cd1-bbd80c98edd0" providerId="ADAL" clId="{96498980-FE9F-4AE6-9307-A056AB617E5C}" dt="2024-09-14T16:05:24.332" v="1638" actId="20577"/>
        <pc:sldMkLst>
          <pc:docMk/>
          <pc:sldMk cId="0" sldId="448"/>
        </pc:sldMkLst>
        <pc:spChg chg="mod">
          <ac:chgData name="SHA Sha" userId="7fa66d72-39b6-4753-9cd1-bbd80c98edd0" providerId="ADAL" clId="{96498980-FE9F-4AE6-9307-A056AB617E5C}" dt="2024-09-14T16:05:24.332" v="1638" actId="20577"/>
          <ac:spMkLst>
            <pc:docMk/>
            <pc:sldMk cId="0" sldId="448"/>
            <ac:spMk id="13" creationId="{00000000-0000-0000-0000-000000000000}"/>
          </ac:spMkLst>
        </pc:spChg>
      </pc:sldChg>
      <pc:sldChg chg="modSp mod">
        <pc:chgData name="SHA Sha" userId="7fa66d72-39b6-4753-9cd1-bbd80c98edd0" providerId="ADAL" clId="{96498980-FE9F-4AE6-9307-A056AB617E5C}" dt="2024-09-14T16:13:57.628" v="1642" actId="14100"/>
        <pc:sldMkLst>
          <pc:docMk/>
          <pc:sldMk cId="0" sldId="449"/>
        </pc:sldMkLst>
        <pc:spChg chg="mod">
          <ac:chgData name="SHA Sha" userId="7fa66d72-39b6-4753-9cd1-bbd80c98edd0" providerId="ADAL" clId="{96498980-FE9F-4AE6-9307-A056AB617E5C}" dt="2024-09-14T16:13:57.628" v="1642" actId="14100"/>
          <ac:spMkLst>
            <pc:docMk/>
            <pc:sldMk cId="0" sldId="449"/>
            <ac:spMk id="164" creationId="{00000000-0000-0000-0000-000000000000}"/>
          </ac:spMkLst>
        </pc:spChg>
      </pc:sldChg>
      <pc:sldChg chg="modSp mod">
        <pc:chgData name="SHA Sha" userId="7fa66d72-39b6-4753-9cd1-bbd80c98edd0" providerId="ADAL" clId="{96498980-FE9F-4AE6-9307-A056AB617E5C}" dt="2024-09-14T16:20:27.530" v="1727" actId="20577"/>
        <pc:sldMkLst>
          <pc:docMk/>
          <pc:sldMk cId="0" sldId="452"/>
        </pc:sldMkLst>
        <pc:spChg chg="mod">
          <ac:chgData name="SHA Sha" userId="7fa66d72-39b6-4753-9cd1-bbd80c98edd0" providerId="ADAL" clId="{96498980-FE9F-4AE6-9307-A056AB617E5C}" dt="2024-09-14T16:14:32.891" v="1646" actId="14100"/>
          <ac:spMkLst>
            <pc:docMk/>
            <pc:sldMk cId="0" sldId="452"/>
            <ac:spMk id="61" creationId="{00000000-0000-0000-0000-000000000000}"/>
          </ac:spMkLst>
        </pc:spChg>
        <pc:spChg chg="mod">
          <ac:chgData name="SHA Sha" userId="7fa66d72-39b6-4753-9cd1-bbd80c98edd0" providerId="ADAL" clId="{96498980-FE9F-4AE6-9307-A056AB617E5C}" dt="2024-09-14T16:20:27.530" v="1727" actId="20577"/>
          <ac:spMkLst>
            <pc:docMk/>
            <pc:sldMk cId="0" sldId="452"/>
            <ac:spMk id="64" creationId="{00000000-0000-0000-0000-000000000000}"/>
          </ac:spMkLst>
        </pc:spChg>
      </pc:sldChg>
      <pc:sldChg chg="modSp mod">
        <pc:chgData name="SHA Sha" userId="7fa66d72-39b6-4753-9cd1-bbd80c98edd0" providerId="ADAL" clId="{96498980-FE9F-4AE6-9307-A056AB617E5C}" dt="2024-09-14T16:26:32.652" v="1855" actId="20577"/>
        <pc:sldMkLst>
          <pc:docMk/>
          <pc:sldMk cId="0" sldId="453"/>
        </pc:sldMkLst>
        <pc:spChg chg="mod">
          <ac:chgData name="SHA Sha" userId="7fa66d72-39b6-4753-9cd1-bbd80c98edd0" providerId="ADAL" clId="{96498980-FE9F-4AE6-9307-A056AB617E5C}" dt="2024-09-14T16:22:45.445" v="1755" actId="1076"/>
          <ac:spMkLst>
            <pc:docMk/>
            <pc:sldMk cId="0" sldId="453"/>
            <ac:spMk id="47" creationId="{00000000-0000-0000-0000-000000000000}"/>
          </ac:spMkLst>
        </pc:spChg>
        <pc:spChg chg="mod">
          <ac:chgData name="SHA Sha" userId="7fa66d72-39b6-4753-9cd1-bbd80c98edd0" providerId="ADAL" clId="{96498980-FE9F-4AE6-9307-A056AB617E5C}" dt="2024-09-14T16:22:51.462" v="1756" actId="14100"/>
          <ac:spMkLst>
            <pc:docMk/>
            <pc:sldMk cId="0" sldId="453"/>
            <ac:spMk id="48" creationId="{00000000-0000-0000-0000-000000000000}"/>
          </ac:spMkLst>
        </pc:spChg>
        <pc:spChg chg="mod">
          <ac:chgData name="SHA Sha" userId="7fa66d72-39b6-4753-9cd1-bbd80c98edd0" providerId="ADAL" clId="{96498980-FE9F-4AE6-9307-A056AB617E5C}" dt="2024-09-14T16:26:32.652" v="1855" actId="20577"/>
          <ac:spMkLst>
            <pc:docMk/>
            <pc:sldMk cId="0" sldId="453"/>
            <ac:spMk id="49" creationId="{00000000-0000-0000-0000-000000000000}"/>
          </ac:spMkLst>
        </pc:spChg>
      </pc:sldChg>
      <pc:sldChg chg="modSp mod">
        <pc:chgData name="SHA Sha" userId="7fa66d72-39b6-4753-9cd1-bbd80c98edd0" providerId="ADAL" clId="{96498980-FE9F-4AE6-9307-A056AB617E5C}" dt="2024-09-14T16:27:08.085" v="1862" actId="20577"/>
        <pc:sldMkLst>
          <pc:docMk/>
          <pc:sldMk cId="0" sldId="454"/>
        </pc:sldMkLst>
        <pc:spChg chg="mod">
          <ac:chgData name="SHA Sha" userId="7fa66d72-39b6-4753-9cd1-bbd80c98edd0" providerId="ADAL" clId="{96498980-FE9F-4AE6-9307-A056AB617E5C}" dt="2024-09-14T16:27:08.085" v="1862" actId="20577"/>
          <ac:spMkLst>
            <pc:docMk/>
            <pc:sldMk cId="0" sldId="454"/>
            <ac:spMk id="12" creationId="{00000000-0000-0000-0000-000000000000}"/>
          </ac:spMkLst>
        </pc:spChg>
      </pc:sldChg>
      <pc:sldChg chg="modSp mod">
        <pc:chgData name="SHA Sha" userId="7fa66d72-39b6-4753-9cd1-bbd80c98edd0" providerId="ADAL" clId="{96498980-FE9F-4AE6-9307-A056AB617E5C}" dt="2024-09-14T16:28:49.730" v="1910" actId="14100"/>
        <pc:sldMkLst>
          <pc:docMk/>
          <pc:sldMk cId="0" sldId="456"/>
        </pc:sldMkLst>
        <pc:spChg chg="mod">
          <ac:chgData name="SHA Sha" userId="7fa66d72-39b6-4753-9cd1-bbd80c98edd0" providerId="ADAL" clId="{96498980-FE9F-4AE6-9307-A056AB617E5C}" dt="2024-09-14T16:28:00.104" v="1877" actId="403"/>
          <ac:spMkLst>
            <pc:docMk/>
            <pc:sldMk cId="0" sldId="456"/>
            <ac:spMk id="4" creationId="{00000000-0000-0000-0000-000000000000}"/>
          </ac:spMkLst>
        </pc:spChg>
        <pc:spChg chg="mod">
          <ac:chgData name="SHA Sha" userId="7fa66d72-39b6-4753-9cd1-bbd80c98edd0" providerId="ADAL" clId="{96498980-FE9F-4AE6-9307-A056AB617E5C}" dt="2024-09-14T16:27:24.942" v="1867" actId="20577"/>
          <ac:spMkLst>
            <pc:docMk/>
            <pc:sldMk cId="0" sldId="456"/>
            <ac:spMk id="14" creationId="{00000000-0000-0000-0000-000000000000}"/>
          </ac:spMkLst>
        </pc:spChg>
        <pc:spChg chg="mod">
          <ac:chgData name="SHA Sha" userId="7fa66d72-39b6-4753-9cd1-bbd80c98edd0" providerId="ADAL" clId="{96498980-FE9F-4AE6-9307-A056AB617E5C}" dt="2024-09-14T16:27:46.809" v="1876" actId="14100"/>
          <ac:spMkLst>
            <pc:docMk/>
            <pc:sldMk cId="0" sldId="456"/>
            <ac:spMk id="15" creationId="{00000000-0000-0000-0000-000000000000}"/>
          </ac:spMkLst>
        </pc:spChg>
        <pc:spChg chg="mod">
          <ac:chgData name="SHA Sha" userId="7fa66d72-39b6-4753-9cd1-bbd80c98edd0" providerId="ADAL" clId="{96498980-FE9F-4AE6-9307-A056AB617E5C}" dt="2024-09-14T16:28:49.730" v="1910" actId="14100"/>
          <ac:spMkLst>
            <pc:docMk/>
            <pc:sldMk cId="0" sldId="456"/>
            <ac:spMk id="20" creationId="{00000000-0000-0000-0000-000000000000}"/>
          </ac:spMkLst>
        </pc:spChg>
      </pc:sldChg>
      <pc:sldChg chg="modSp mod">
        <pc:chgData name="SHA Sha" userId="7fa66d72-39b6-4753-9cd1-bbd80c98edd0" providerId="ADAL" clId="{96498980-FE9F-4AE6-9307-A056AB617E5C}" dt="2024-09-14T16:31:32.548" v="1945" actId="20577"/>
        <pc:sldMkLst>
          <pc:docMk/>
          <pc:sldMk cId="0" sldId="457"/>
        </pc:sldMkLst>
        <pc:spChg chg="mod">
          <ac:chgData name="SHA Sha" userId="7fa66d72-39b6-4753-9cd1-bbd80c98edd0" providerId="ADAL" clId="{96498980-FE9F-4AE6-9307-A056AB617E5C}" dt="2024-09-14T16:29:04.958" v="1912" actId="20577"/>
          <ac:spMkLst>
            <pc:docMk/>
            <pc:sldMk cId="0" sldId="457"/>
            <ac:spMk id="4" creationId="{00000000-0000-0000-0000-000000000000}"/>
          </ac:spMkLst>
        </pc:spChg>
        <pc:graphicFrameChg chg="mod modGraphic">
          <ac:chgData name="SHA Sha" userId="7fa66d72-39b6-4753-9cd1-bbd80c98edd0" providerId="ADAL" clId="{96498980-FE9F-4AE6-9307-A056AB617E5C}" dt="2024-09-14T16:31:32.548" v="1945" actId="20577"/>
          <ac:graphicFrameMkLst>
            <pc:docMk/>
            <pc:sldMk cId="0" sldId="457"/>
            <ac:graphicFrameMk id="3" creationId="{00000000-0000-0000-0000-000000000000}"/>
          </ac:graphicFrameMkLst>
        </pc:graphicFrameChg>
      </pc:sldChg>
      <pc:sldChg chg="modSp mod">
        <pc:chgData name="SHA Sha" userId="7fa66d72-39b6-4753-9cd1-bbd80c98edd0" providerId="ADAL" clId="{96498980-FE9F-4AE6-9307-A056AB617E5C}" dt="2024-09-14T16:35:17.169" v="1984" actId="20577"/>
        <pc:sldMkLst>
          <pc:docMk/>
          <pc:sldMk cId="0" sldId="459"/>
        </pc:sldMkLst>
        <pc:spChg chg="mod">
          <ac:chgData name="SHA Sha" userId="7fa66d72-39b6-4753-9cd1-bbd80c98edd0" providerId="ADAL" clId="{96498980-FE9F-4AE6-9307-A056AB617E5C}" dt="2024-09-14T16:33:05.924" v="1949" actId="403"/>
          <ac:spMkLst>
            <pc:docMk/>
            <pc:sldMk cId="0" sldId="459"/>
            <ac:spMk id="19" creationId="{00000000-0000-0000-0000-000000000000}"/>
          </ac:spMkLst>
        </pc:spChg>
        <pc:spChg chg="mod">
          <ac:chgData name="SHA Sha" userId="7fa66d72-39b6-4753-9cd1-bbd80c98edd0" providerId="ADAL" clId="{96498980-FE9F-4AE6-9307-A056AB617E5C}" dt="2024-09-14T16:33:48.421" v="1963" actId="20577"/>
          <ac:spMkLst>
            <pc:docMk/>
            <pc:sldMk cId="0" sldId="459"/>
            <ac:spMk id="21" creationId="{00000000-0000-0000-0000-000000000000}"/>
          </ac:spMkLst>
        </pc:spChg>
        <pc:spChg chg="mod">
          <ac:chgData name="SHA Sha" userId="7fa66d72-39b6-4753-9cd1-bbd80c98edd0" providerId="ADAL" clId="{96498980-FE9F-4AE6-9307-A056AB617E5C}" dt="2024-09-14T16:35:17.169" v="1984" actId="20577"/>
          <ac:spMkLst>
            <pc:docMk/>
            <pc:sldMk cId="0" sldId="459"/>
            <ac:spMk id="26" creationId="{00000000-0000-0000-0000-000000000000}"/>
          </ac:spMkLst>
        </pc:spChg>
        <pc:spChg chg="mod">
          <ac:chgData name="SHA Sha" userId="7fa66d72-39b6-4753-9cd1-bbd80c98edd0" providerId="ADAL" clId="{96498980-FE9F-4AE6-9307-A056AB617E5C}" dt="2024-09-14T16:33:01.638" v="1948" actId="403"/>
          <ac:spMkLst>
            <pc:docMk/>
            <pc:sldMk cId="0" sldId="459"/>
            <ac:spMk id="31" creationId="{00000000-0000-0000-0000-000000000000}"/>
          </ac:spMkLst>
        </pc:spChg>
      </pc:sldChg>
      <pc:sldChg chg="modSp mod">
        <pc:chgData name="SHA Sha" userId="7fa66d72-39b6-4753-9cd1-bbd80c98edd0" providerId="ADAL" clId="{96498980-FE9F-4AE6-9307-A056AB617E5C}" dt="2024-09-14T16:40:26.630" v="2022" actId="1076"/>
        <pc:sldMkLst>
          <pc:docMk/>
          <pc:sldMk cId="0" sldId="462"/>
        </pc:sldMkLst>
        <pc:spChg chg="mod">
          <ac:chgData name="SHA Sha" userId="7fa66d72-39b6-4753-9cd1-bbd80c98edd0" providerId="ADAL" clId="{96498980-FE9F-4AE6-9307-A056AB617E5C}" dt="2024-09-14T16:40:26.630" v="2022" actId="1076"/>
          <ac:spMkLst>
            <pc:docMk/>
            <pc:sldMk cId="0" sldId="462"/>
            <ac:spMk id="5" creationId="{00000000-0000-0000-0000-000000000000}"/>
          </ac:spMkLst>
        </pc:spChg>
      </pc:sldChg>
      <pc:sldChg chg="modSp mod">
        <pc:chgData name="SHA Sha" userId="7fa66d72-39b6-4753-9cd1-bbd80c98edd0" providerId="ADAL" clId="{96498980-FE9F-4AE6-9307-A056AB617E5C}" dt="2024-09-14T16:41:54.028" v="2026" actId="20577"/>
        <pc:sldMkLst>
          <pc:docMk/>
          <pc:sldMk cId="0" sldId="465"/>
        </pc:sldMkLst>
        <pc:spChg chg="mod">
          <ac:chgData name="SHA Sha" userId="7fa66d72-39b6-4753-9cd1-bbd80c98edd0" providerId="ADAL" clId="{96498980-FE9F-4AE6-9307-A056AB617E5C}" dt="2024-09-14T16:41:54.028" v="2026" actId="20577"/>
          <ac:spMkLst>
            <pc:docMk/>
            <pc:sldMk cId="0" sldId="465"/>
            <ac:spMk id="18" creationId="{00000000-0000-0000-0000-000000000000}"/>
          </ac:spMkLst>
        </pc:spChg>
      </pc:sldChg>
      <pc:sldChg chg="modSp mod">
        <pc:chgData name="SHA Sha" userId="7fa66d72-39b6-4753-9cd1-bbd80c98edd0" providerId="ADAL" clId="{96498980-FE9F-4AE6-9307-A056AB617E5C}" dt="2024-09-14T16:44:17.161" v="2036" actId="20577"/>
        <pc:sldMkLst>
          <pc:docMk/>
          <pc:sldMk cId="0" sldId="466"/>
        </pc:sldMkLst>
        <pc:spChg chg="mod">
          <ac:chgData name="SHA Sha" userId="7fa66d72-39b6-4753-9cd1-bbd80c98edd0" providerId="ADAL" clId="{96498980-FE9F-4AE6-9307-A056AB617E5C}" dt="2024-09-14T16:44:17.161" v="2036" actId="20577"/>
          <ac:spMkLst>
            <pc:docMk/>
            <pc:sldMk cId="0" sldId="466"/>
            <ac:spMk id="27" creationId="{00000000-0000-0000-0000-000000000000}"/>
          </ac:spMkLst>
        </pc:spChg>
      </pc:sldChg>
      <pc:sldChg chg="modSp mod">
        <pc:chgData name="SHA Sha" userId="7fa66d72-39b6-4753-9cd1-bbd80c98edd0" providerId="ADAL" clId="{96498980-FE9F-4AE6-9307-A056AB617E5C}" dt="2024-09-14T16:46:17.308" v="2075" actId="403"/>
        <pc:sldMkLst>
          <pc:docMk/>
          <pc:sldMk cId="0" sldId="467"/>
        </pc:sldMkLst>
        <pc:spChg chg="mod">
          <ac:chgData name="SHA Sha" userId="7fa66d72-39b6-4753-9cd1-bbd80c98edd0" providerId="ADAL" clId="{96498980-FE9F-4AE6-9307-A056AB617E5C}" dt="2024-09-14T16:46:17.308" v="2075" actId="403"/>
          <ac:spMkLst>
            <pc:docMk/>
            <pc:sldMk cId="0" sldId="467"/>
            <ac:spMk id="12" creationId="{00000000-0000-0000-0000-000000000000}"/>
          </ac:spMkLst>
        </pc:spChg>
      </pc:sldChg>
      <pc:sldChg chg="modSp mod">
        <pc:chgData name="SHA Sha" userId="7fa66d72-39b6-4753-9cd1-bbd80c98edd0" providerId="ADAL" clId="{96498980-FE9F-4AE6-9307-A056AB617E5C}" dt="2024-09-14T16:47:40.140" v="2104" actId="14100"/>
        <pc:sldMkLst>
          <pc:docMk/>
          <pc:sldMk cId="0" sldId="468"/>
        </pc:sldMkLst>
        <pc:spChg chg="mod">
          <ac:chgData name="SHA Sha" userId="7fa66d72-39b6-4753-9cd1-bbd80c98edd0" providerId="ADAL" clId="{96498980-FE9F-4AE6-9307-A056AB617E5C}" dt="2024-09-14T16:47:16.222" v="2090" actId="20577"/>
          <ac:spMkLst>
            <pc:docMk/>
            <pc:sldMk cId="0" sldId="468"/>
            <ac:spMk id="2" creationId="{00000000-0000-0000-0000-000000000000}"/>
          </ac:spMkLst>
        </pc:spChg>
        <pc:spChg chg="mod">
          <ac:chgData name="SHA Sha" userId="7fa66d72-39b6-4753-9cd1-bbd80c98edd0" providerId="ADAL" clId="{96498980-FE9F-4AE6-9307-A056AB617E5C}" dt="2024-09-14T16:47:40.140" v="2104" actId="14100"/>
          <ac:spMkLst>
            <pc:docMk/>
            <pc:sldMk cId="0" sldId="468"/>
            <ac:spMk id="4" creationId="{00000000-0000-0000-0000-000000000000}"/>
          </ac:spMkLst>
        </pc:spChg>
      </pc:sldChg>
      <pc:sldChg chg="modSp mod">
        <pc:chgData name="SHA Sha" userId="7fa66d72-39b6-4753-9cd1-bbd80c98edd0" providerId="ADAL" clId="{96498980-FE9F-4AE6-9307-A056AB617E5C}" dt="2024-09-14T16:49:33.563" v="2162" actId="20577"/>
        <pc:sldMkLst>
          <pc:docMk/>
          <pc:sldMk cId="0" sldId="469"/>
        </pc:sldMkLst>
        <pc:spChg chg="mod">
          <ac:chgData name="SHA Sha" userId="7fa66d72-39b6-4753-9cd1-bbd80c98edd0" providerId="ADAL" clId="{96498980-FE9F-4AE6-9307-A056AB617E5C}" dt="2024-09-14T16:48:48.379" v="2138" actId="14100"/>
          <ac:spMkLst>
            <pc:docMk/>
            <pc:sldMk cId="0" sldId="469"/>
            <ac:spMk id="45" creationId="{00000000-0000-0000-0000-000000000000}"/>
          </ac:spMkLst>
        </pc:spChg>
        <pc:spChg chg="mod">
          <ac:chgData name="SHA Sha" userId="7fa66d72-39b6-4753-9cd1-bbd80c98edd0" providerId="ADAL" clId="{96498980-FE9F-4AE6-9307-A056AB617E5C}" dt="2024-09-14T16:49:33.563" v="2162" actId="20577"/>
          <ac:spMkLst>
            <pc:docMk/>
            <pc:sldMk cId="0" sldId="469"/>
            <ac:spMk id="46" creationId="{00000000-0000-0000-0000-000000000000}"/>
          </ac:spMkLst>
        </pc:spChg>
      </pc:sldChg>
      <pc:sldChg chg="modSp mod">
        <pc:chgData name="SHA Sha" userId="7fa66d72-39b6-4753-9cd1-bbd80c98edd0" providerId="ADAL" clId="{96498980-FE9F-4AE6-9307-A056AB617E5C}" dt="2024-09-14T15:50:05.409" v="1575" actId="12"/>
        <pc:sldMkLst>
          <pc:docMk/>
          <pc:sldMk cId="0" sldId="473"/>
        </pc:sldMkLst>
        <pc:spChg chg="mod">
          <ac:chgData name="SHA Sha" userId="7fa66d72-39b6-4753-9cd1-bbd80c98edd0" providerId="ADAL" clId="{96498980-FE9F-4AE6-9307-A056AB617E5C}" dt="2024-09-14T15:32:39.433" v="1555" actId="20577"/>
          <ac:spMkLst>
            <pc:docMk/>
            <pc:sldMk cId="0" sldId="473"/>
            <ac:spMk id="47" creationId="{00000000-0000-0000-0000-000000000000}"/>
          </ac:spMkLst>
        </pc:spChg>
        <pc:spChg chg="mod">
          <ac:chgData name="SHA Sha" userId="7fa66d72-39b6-4753-9cd1-bbd80c98edd0" providerId="ADAL" clId="{96498980-FE9F-4AE6-9307-A056AB617E5C}" dt="2024-09-14T15:49:19.270" v="1560" actId="20577"/>
          <ac:spMkLst>
            <pc:docMk/>
            <pc:sldMk cId="0" sldId="473"/>
            <ac:spMk id="49" creationId="{00000000-0000-0000-0000-000000000000}"/>
          </ac:spMkLst>
        </pc:spChg>
        <pc:spChg chg="mod">
          <ac:chgData name="SHA Sha" userId="7fa66d72-39b6-4753-9cd1-bbd80c98edd0" providerId="ADAL" clId="{96498980-FE9F-4AE6-9307-A056AB617E5C}" dt="2024-09-14T15:50:05.409" v="1575" actId="12"/>
          <ac:spMkLst>
            <pc:docMk/>
            <pc:sldMk cId="0" sldId="473"/>
            <ac:spMk id="51" creationId="{00000000-0000-0000-0000-000000000000}"/>
          </ac:spMkLst>
        </pc:spChg>
      </pc:sldChg>
      <pc:sldChg chg="modSp mod">
        <pc:chgData name="SHA Sha" userId="7fa66d72-39b6-4753-9cd1-bbd80c98edd0" providerId="ADAL" clId="{96498980-FE9F-4AE6-9307-A056AB617E5C}" dt="2024-09-14T16:39:56.330" v="2013" actId="20577"/>
        <pc:sldMkLst>
          <pc:docMk/>
          <pc:sldMk cId="0" sldId="477"/>
        </pc:sldMkLst>
        <pc:spChg chg="mod">
          <ac:chgData name="SHA Sha" userId="7fa66d72-39b6-4753-9cd1-bbd80c98edd0" providerId="ADAL" clId="{96498980-FE9F-4AE6-9307-A056AB617E5C}" dt="2024-09-14T16:35:43.326" v="1988" actId="403"/>
          <ac:spMkLst>
            <pc:docMk/>
            <pc:sldMk cId="0" sldId="477"/>
            <ac:spMk id="19" creationId="{00000000-0000-0000-0000-000000000000}"/>
          </ac:spMkLst>
        </pc:spChg>
        <pc:spChg chg="mod">
          <ac:chgData name="SHA Sha" userId="7fa66d72-39b6-4753-9cd1-bbd80c98edd0" providerId="ADAL" clId="{96498980-FE9F-4AE6-9307-A056AB617E5C}" dt="2024-09-14T16:38:17.632" v="1997" actId="20577"/>
          <ac:spMkLst>
            <pc:docMk/>
            <pc:sldMk cId="0" sldId="477"/>
            <ac:spMk id="21" creationId="{00000000-0000-0000-0000-000000000000}"/>
          </ac:spMkLst>
        </pc:spChg>
        <pc:spChg chg="mod">
          <ac:chgData name="SHA Sha" userId="7fa66d72-39b6-4753-9cd1-bbd80c98edd0" providerId="ADAL" clId="{96498980-FE9F-4AE6-9307-A056AB617E5C}" dt="2024-09-14T16:39:56.330" v="2013" actId="20577"/>
          <ac:spMkLst>
            <pc:docMk/>
            <pc:sldMk cId="0" sldId="477"/>
            <ac:spMk id="26" creationId="{00000000-0000-0000-0000-000000000000}"/>
          </ac:spMkLst>
        </pc:spChg>
        <pc:spChg chg="mod">
          <ac:chgData name="SHA Sha" userId="7fa66d72-39b6-4753-9cd1-bbd80c98edd0" providerId="ADAL" clId="{96498980-FE9F-4AE6-9307-A056AB617E5C}" dt="2024-09-14T16:35:47.656" v="1990" actId="403"/>
          <ac:spMkLst>
            <pc:docMk/>
            <pc:sldMk cId="0" sldId="477"/>
            <ac:spMk id="31" creationId="{00000000-0000-0000-0000-000000000000}"/>
          </ac:spMkLst>
        </pc:spChg>
        <pc:spChg chg="mod">
          <ac:chgData name="SHA Sha" userId="7fa66d72-39b6-4753-9cd1-bbd80c98edd0" providerId="ADAL" clId="{96498980-FE9F-4AE6-9307-A056AB617E5C}" dt="2024-09-14T16:36:04.098" v="1996" actId="20577"/>
          <ac:spMkLst>
            <pc:docMk/>
            <pc:sldMk cId="0" sldId="477"/>
            <ac:spMk id="32" creationId="{00000000-0000-0000-0000-000000000000}"/>
          </ac:spMkLst>
        </pc:spChg>
        <pc:spChg chg="mod">
          <ac:chgData name="SHA Sha" userId="7fa66d72-39b6-4753-9cd1-bbd80c98edd0" providerId="ADAL" clId="{96498980-FE9F-4AE6-9307-A056AB617E5C}" dt="2024-09-14T16:38:35.376" v="2006" actId="20577"/>
          <ac:spMkLst>
            <pc:docMk/>
            <pc:sldMk cId="0" sldId="477"/>
            <ac:spMk id="34" creationId="{00000000-0000-0000-0000-000000000000}"/>
          </ac:spMkLst>
        </pc:spChg>
      </pc:sldChg>
      <pc:sldChg chg="modSp mod">
        <pc:chgData name="SHA Sha" userId="7fa66d72-39b6-4753-9cd1-bbd80c98edd0" providerId="ADAL" clId="{96498980-FE9F-4AE6-9307-A056AB617E5C}" dt="2024-09-14T16:50:42.743" v="2194" actId="403"/>
        <pc:sldMkLst>
          <pc:docMk/>
          <pc:sldMk cId="0" sldId="478"/>
        </pc:sldMkLst>
        <pc:spChg chg="mod">
          <ac:chgData name="SHA Sha" userId="7fa66d72-39b6-4753-9cd1-bbd80c98edd0" providerId="ADAL" clId="{96498980-FE9F-4AE6-9307-A056AB617E5C}" dt="2024-09-14T16:50:02.489" v="2172" actId="1076"/>
          <ac:spMkLst>
            <pc:docMk/>
            <pc:sldMk cId="0" sldId="478"/>
            <ac:spMk id="21" creationId="{00000000-0000-0000-0000-000000000000}"/>
          </ac:spMkLst>
        </pc:spChg>
        <pc:spChg chg="mod">
          <ac:chgData name="SHA Sha" userId="7fa66d72-39b6-4753-9cd1-bbd80c98edd0" providerId="ADAL" clId="{96498980-FE9F-4AE6-9307-A056AB617E5C}" dt="2024-09-14T16:50:02.489" v="2172" actId="1076"/>
          <ac:spMkLst>
            <pc:docMk/>
            <pc:sldMk cId="0" sldId="478"/>
            <ac:spMk id="26" creationId="{00000000-0000-0000-0000-000000000000}"/>
          </ac:spMkLst>
        </pc:spChg>
        <pc:spChg chg="mod">
          <ac:chgData name="SHA Sha" userId="7fa66d72-39b6-4753-9cd1-bbd80c98edd0" providerId="ADAL" clId="{96498980-FE9F-4AE6-9307-A056AB617E5C}" dt="2024-09-14T16:50:02.489" v="2172" actId="1076"/>
          <ac:spMkLst>
            <pc:docMk/>
            <pc:sldMk cId="0" sldId="478"/>
            <ac:spMk id="27" creationId="{00000000-0000-0000-0000-000000000000}"/>
          </ac:spMkLst>
        </pc:spChg>
        <pc:spChg chg="mod">
          <ac:chgData name="SHA Sha" userId="7fa66d72-39b6-4753-9cd1-bbd80c98edd0" providerId="ADAL" clId="{96498980-FE9F-4AE6-9307-A056AB617E5C}" dt="2024-09-14T16:50:02.489" v="2172" actId="1076"/>
          <ac:spMkLst>
            <pc:docMk/>
            <pc:sldMk cId="0" sldId="478"/>
            <ac:spMk id="34" creationId="{00000000-0000-0000-0000-000000000000}"/>
          </ac:spMkLst>
        </pc:spChg>
        <pc:spChg chg="mod">
          <ac:chgData name="SHA Sha" userId="7fa66d72-39b6-4753-9cd1-bbd80c98edd0" providerId="ADAL" clId="{96498980-FE9F-4AE6-9307-A056AB617E5C}" dt="2024-09-14T16:50:02.489" v="2172" actId="1076"/>
          <ac:spMkLst>
            <pc:docMk/>
            <pc:sldMk cId="0" sldId="478"/>
            <ac:spMk id="35" creationId="{00000000-0000-0000-0000-000000000000}"/>
          </ac:spMkLst>
        </pc:spChg>
        <pc:spChg chg="mod">
          <ac:chgData name="SHA Sha" userId="7fa66d72-39b6-4753-9cd1-bbd80c98edd0" providerId="ADAL" clId="{96498980-FE9F-4AE6-9307-A056AB617E5C}" dt="2024-09-14T16:50:06.587" v="2173" actId="1076"/>
          <ac:spMkLst>
            <pc:docMk/>
            <pc:sldMk cId="0" sldId="478"/>
            <ac:spMk id="36" creationId="{00000000-0000-0000-0000-000000000000}"/>
          </ac:spMkLst>
        </pc:spChg>
        <pc:spChg chg="mod">
          <ac:chgData name="SHA Sha" userId="7fa66d72-39b6-4753-9cd1-bbd80c98edd0" providerId="ADAL" clId="{96498980-FE9F-4AE6-9307-A056AB617E5C}" dt="2024-09-14T16:50:11.060" v="2174" actId="14100"/>
          <ac:spMkLst>
            <pc:docMk/>
            <pc:sldMk cId="0" sldId="478"/>
            <ac:spMk id="45" creationId="{00000000-0000-0000-0000-000000000000}"/>
          </ac:spMkLst>
        </pc:spChg>
        <pc:spChg chg="mod">
          <ac:chgData name="SHA Sha" userId="7fa66d72-39b6-4753-9cd1-bbd80c98edd0" providerId="ADAL" clId="{96498980-FE9F-4AE6-9307-A056AB617E5C}" dt="2024-09-14T16:50:42.743" v="2194" actId="403"/>
          <ac:spMkLst>
            <pc:docMk/>
            <pc:sldMk cId="0" sldId="478"/>
            <ac:spMk id="46" creationId="{00000000-0000-0000-0000-000000000000}"/>
          </ac:spMkLst>
        </pc:spChg>
        <pc:grpChg chg="mod">
          <ac:chgData name="SHA Sha" userId="7fa66d72-39b6-4753-9cd1-bbd80c98edd0" providerId="ADAL" clId="{96498980-FE9F-4AE6-9307-A056AB617E5C}" dt="2024-09-14T16:50:02.489" v="2172" actId="1076"/>
          <ac:grpSpMkLst>
            <pc:docMk/>
            <pc:sldMk cId="0" sldId="478"/>
            <ac:grpSpMk id="20" creationId="{00000000-0000-0000-0000-000000000000}"/>
          </ac:grpSpMkLst>
        </pc:grpChg>
        <pc:grpChg chg="mod">
          <ac:chgData name="SHA Sha" userId="7fa66d72-39b6-4753-9cd1-bbd80c98edd0" providerId="ADAL" clId="{96498980-FE9F-4AE6-9307-A056AB617E5C}" dt="2024-09-14T16:50:02.489" v="2172" actId="1076"/>
          <ac:grpSpMkLst>
            <pc:docMk/>
            <pc:sldMk cId="0" sldId="478"/>
            <ac:grpSpMk id="22" creationId="{00000000-0000-0000-0000-000000000000}"/>
          </ac:grpSpMkLst>
        </pc:grpChg>
      </pc:sldChg>
      <pc:sldChg chg="modSp mod">
        <pc:chgData name="SHA Sha" userId="7fa66d72-39b6-4753-9cd1-bbd80c98edd0" providerId="ADAL" clId="{96498980-FE9F-4AE6-9307-A056AB617E5C}" dt="2024-09-14T16:52:31.053" v="2256" actId="20577"/>
        <pc:sldMkLst>
          <pc:docMk/>
          <pc:sldMk cId="0" sldId="479"/>
        </pc:sldMkLst>
        <pc:spChg chg="mod">
          <ac:chgData name="SHA Sha" userId="7fa66d72-39b6-4753-9cd1-bbd80c98edd0" providerId="ADAL" clId="{96498980-FE9F-4AE6-9307-A056AB617E5C}" dt="2024-09-14T16:50:56.769" v="2197" actId="1076"/>
          <ac:spMkLst>
            <pc:docMk/>
            <pc:sldMk cId="0" sldId="479"/>
            <ac:spMk id="21" creationId="{00000000-0000-0000-0000-000000000000}"/>
          </ac:spMkLst>
        </pc:spChg>
        <pc:spChg chg="mod">
          <ac:chgData name="SHA Sha" userId="7fa66d72-39b6-4753-9cd1-bbd80c98edd0" providerId="ADAL" clId="{96498980-FE9F-4AE6-9307-A056AB617E5C}" dt="2024-09-14T16:50:56.769" v="2197" actId="1076"/>
          <ac:spMkLst>
            <pc:docMk/>
            <pc:sldMk cId="0" sldId="479"/>
            <ac:spMk id="26" creationId="{00000000-0000-0000-0000-000000000000}"/>
          </ac:spMkLst>
        </pc:spChg>
        <pc:spChg chg="mod">
          <ac:chgData name="SHA Sha" userId="7fa66d72-39b6-4753-9cd1-bbd80c98edd0" providerId="ADAL" clId="{96498980-FE9F-4AE6-9307-A056AB617E5C}" dt="2024-09-14T16:50:56.769" v="2197" actId="1076"/>
          <ac:spMkLst>
            <pc:docMk/>
            <pc:sldMk cId="0" sldId="479"/>
            <ac:spMk id="27" creationId="{00000000-0000-0000-0000-000000000000}"/>
          </ac:spMkLst>
        </pc:spChg>
        <pc:spChg chg="mod">
          <ac:chgData name="SHA Sha" userId="7fa66d72-39b6-4753-9cd1-bbd80c98edd0" providerId="ADAL" clId="{96498980-FE9F-4AE6-9307-A056AB617E5C}" dt="2024-09-14T16:50:56.769" v="2197" actId="1076"/>
          <ac:spMkLst>
            <pc:docMk/>
            <pc:sldMk cId="0" sldId="479"/>
            <ac:spMk id="34" creationId="{00000000-0000-0000-0000-000000000000}"/>
          </ac:spMkLst>
        </pc:spChg>
        <pc:spChg chg="mod">
          <ac:chgData name="SHA Sha" userId="7fa66d72-39b6-4753-9cd1-bbd80c98edd0" providerId="ADAL" clId="{96498980-FE9F-4AE6-9307-A056AB617E5C}" dt="2024-09-14T16:50:56.769" v="2197" actId="1076"/>
          <ac:spMkLst>
            <pc:docMk/>
            <pc:sldMk cId="0" sldId="479"/>
            <ac:spMk id="35" creationId="{00000000-0000-0000-0000-000000000000}"/>
          </ac:spMkLst>
        </pc:spChg>
        <pc:spChg chg="mod">
          <ac:chgData name="SHA Sha" userId="7fa66d72-39b6-4753-9cd1-bbd80c98edd0" providerId="ADAL" clId="{96498980-FE9F-4AE6-9307-A056AB617E5C}" dt="2024-09-14T16:50:55.029" v="2196" actId="1076"/>
          <ac:spMkLst>
            <pc:docMk/>
            <pc:sldMk cId="0" sldId="479"/>
            <ac:spMk id="36" creationId="{00000000-0000-0000-0000-000000000000}"/>
          </ac:spMkLst>
        </pc:spChg>
        <pc:spChg chg="mod">
          <ac:chgData name="SHA Sha" userId="7fa66d72-39b6-4753-9cd1-bbd80c98edd0" providerId="ADAL" clId="{96498980-FE9F-4AE6-9307-A056AB617E5C}" dt="2024-09-14T16:51:36.468" v="2220" actId="14100"/>
          <ac:spMkLst>
            <pc:docMk/>
            <pc:sldMk cId="0" sldId="479"/>
            <ac:spMk id="45" creationId="{00000000-0000-0000-0000-000000000000}"/>
          </ac:spMkLst>
        </pc:spChg>
        <pc:spChg chg="mod">
          <ac:chgData name="SHA Sha" userId="7fa66d72-39b6-4753-9cd1-bbd80c98edd0" providerId="ADAL" clId="{96498980-FE9F-4AE6-9307-A056AB617E5C}" dt="2024-09-14T16:52:31.053" v="2256" actId="20577"/>
          <ac:spMkLst>
            <pc:docMk/>
            <pc:sldMk cId="0" sldId="479"/>
            <ac:spMk id="46" creationId="{00000000-0000-0000-0000-000000000000}"/>
          </ac:spMkLst>
        </pc:spChg>
        <pc:grpChg chg="mod">
          <ac:chgData name="SHA Sha" userId="7fa66d72-39b6-4753-9cd1-bbd80c98edd0" providerId="ADAL" clId="{96498980-FE9F-4AE6-9307-A056AB617E5C}" dt="2024-09-14T16:50:56.769" v="2197" actId="1076"/>
          <ac:grpSpMkLst>
            <pc:docMk/>
            <pc:sldMk cId="0" sldId="479"/>
            <ac:grpSpMk id="20" creationId="{00000000-0000-0000-0000-000000000000}"/>
          </ac:grpSpMkLst>
        </pc:grpChg>
        <pc:grpChg chg="mod">
          <ac:chgData name="SHA Sha" userId="7fa66d72-39b6-4753-9cd1-bbd80c98edd0" providerId="ADAL" clId="{96498980-FE9F-4AE6-9307-A056AB617E5C}" dt="2024-09-14T16:50:56.769" v="2197" actId="1076"/>
          <ac:grpSpMkLst>
            <pc:docMk/>
            <pc:sldMk cId="0" sldId="479"/>
            <ac:grpSpMk id="22" creationId="{00000000-0000-0000-0000-000000000000}"/>
          </ac:grpSpMkLst>
        </pc:grpChg>
      </pc:sldChg>
      <pc:sldChg chg="modSp mod">
        <pc:chgData name="SHA Sha" userId="7fa66d72-39b6-4753-9cd1-bbd80c98edd0" providerId="ADAL" clId="{96498980-FE9F-4AE6-9307-A056AB617E5C}" dt="2024-09-14T16:04:40.232" v="1616" actId="20577"/>
        <pc:sldMkLst>
          <pc:docMk/>
          <pc:sldMk cId="0" sldId="481"/>
        </pc:sldMkLst>
        <pc:spChg chg="mod">
          <ac:chgData name="SHA Sha" userId="7fa66d72-39b6-4753-9cd1-bbd80c98edd0" providerId="ADAL" clId="{96498980-FE9F-4AE6-9307-A056AB617E5C}" dt="2024-09-14T16:04:40.232" v="1616" actId="20577"/>
          <ac:spMkLst>
            <pc:docMk/>
            <pc:sldMk cId="0" sldId="481"/>
            <ac:spMk id="11"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dttech\Desktop\&#26080;&#20154;&#23454;&#39564;&#23460;&#24615;&#33021;&#27979;&#35797;&#25968;&#25454;.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dttech\Desktop\&#26080;&#20154;&#23454;&#39564;&#23460;&#24615;&#33021;&#27979;&#35797;&#25968;&#25454;.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dttech\Desktop\&#26080;&#20154;&#23454;&#39564;&#23460;&#24615;&#33021;&#27979;&#35797;&#25968;&#25454;.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dttech\Desktop\&#26080;&#20154;&#23454;&#39564;&#23460;&#24615;&#33021;&#27979;&#35797;&#25968;&#25454;.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dttech\Desktop\&#26080;&#20154;&#23454;&#39564;&#23460;&#24615;&#33021;&#27979;&#35797;&#25968;&#25454;.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dttech\Desktop\&#26080;&#20154;&#23454;&#39564;&#23460;&#24615;&#33021;&#27979;&#35797;&#25968;&#25454;.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dttech\Desktop\&#26080;&#20154;&#23454;&#39564;&#23460;&#24615;&#33021;&#27979;&#35797;&#25968;&#25454;.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ttech\Desktop\&#26080;&#20154;&#23454;&#39564;&#23460;&#24615;&#33021;&#27979;&#35797;&#25968;&#25454;.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ttech\Desktop\&#26080;&#20154;&#23454;&#39564;&#23460;&#24615;&#33021;&#27979;&#35797;&#25968;&#2545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dttech\Desktop\&#26080;&#20154;&#23454;&#39564;&#23460;&#24615;&#33021;&#27979;&#35797;&#25968;&#25454;.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dttech\Desktop\&#26080;&#20154;&#23454;&#39564;&#23460;&#24615;&#33021;&#27979;&#35797;&#25968;&#25454;.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dttech\Desktop\&#26080;&#20154;&#23454;&#39564;&#23460;&#24615;&#33021;&#27979;&#35797;&#25968;&#25454;.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dttech\Desktop\&#26080;&#20154;&#23454;&#39564;&#23460;&#24615;&#33021;&#27979;&#35797;&#25968;&#25454;.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dttech\Desktop\&#26080;&#20154;&#23454;&#39564;&#23460;&#24615;&#33021;&#27979;&#35797;&#25968;&#25454;.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dttech\Desktop\&#26080;&#20154;&#23454;&#39564;&#23460;&#24615;&#33021;&#27979;&#35797;&#25968;&#25454;.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defRPr lang="zh-CN" sz="1400" b="0" i="0" u="none" strike="noStrike" kern="1200" spc="0" baseline="0">
                <a:solidFill>
                  <a:prstClr val="black">
                    <a:lumMod val="65000"/>
                    <a:lumOff val="35000"/>
                  </a:prstClr>
                </a:solidFill>
                <a:latin typeface="+mn-lt"/>
                <a:ea typeface="+mn-ea"/>
                <a:cs typeface="+mn-cs"/>
              </a:defRPr>
            </a:pPr>
            <a:r>
              <a:rPr lang="zh-CN" altLang="en-US" sz="1200" b="1" i="0" u="none" strike="noStrike" kern="1200" spc="0" baseline="0" dirty="0">
                <a:solidFill>
                  <a:schemeClr val="accent1">
                    <a:lumMod val="50000"/>
                  </a:schemeClr>
                </a:solidFill>
                <a:latin typeface="微软雅黑" panose="020B0503020204020204" pitchFamily="34" charset="-122"/>
                <a:ea typeface="微软雅黑" panose="020B0503020204020204" pitchFamily="34" charset="-122"/>
                <a:cs typeface="+mn-cs"/>
              </a:rPr>
              <a:t>容重</a:t>
            </a:r>
            <a:r>
              <a:rPr lang="en-US" altLang="zh-CN" sz="1200" b="1" i="0" u="none" strike="noStrike" kern="1200" spc="0" baseline="0" dirty="0">
                <a:solidFill>
                  <a:schemeClr val="accent1">
                    <a:lumMod val="50000"/>
                  </a:schemeClr>
                </a:solidFill>
                <a:latin typeface="微软雅黑" panose="020B0503020204020204" pitchFamily="34" charset="-122"/>
                <a:ea typeface="微软雅黑" panose="020B0503020204020204" pitchFamily="34" charset="-122"/>
                <a:cs typeface="+mn-cs"/>
              </a:rPr>
              <a:t>volume weight</a:t>
            </a:r>
            <a:endParaRPr lang="zh-CN" altLang="en-US" sz="1200" b="1" dirty="0">
              <a:solidFill>
                <a:schemeClr val="accent1">
                  <a:lumMod val="50000"/>
                </a:schemeClr>
              </a:solidFill>
              <a:latin typeface="微软雅黑" panose="020B0503020204020204" pitchFamily="34" charset="-122"/>
              <a:ea typeface="微软雅黑" panose="020B0503020204020204" pitchFamily="34" charset="-122"/>
            </a:endParaRPr>
          </a:p>
        </c:rich>
      </c:tx>
      <c:layout>
        <c:manualLayout>
          <c:xMode val="edge"/>
          <c:yMode val="edge"/>
          <c:x val="4.4962813044241899E-2"/>
          <c:y val="7.2939460247994203E-3"/>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defRPr lang="zh-CN" sz="1400" b="0" i="0" u="none" strike="noStrike" kern="1200" spc="0" baseline="0">
              <a:solidFill>
                <a:prstClr val="black">
                  <a:lumMod val="65000"/>
                  <a:lumOff val="35000"/>
                </a:prstClr>
              </a:solidFill>
              <a:latin typeface="+mn-lt"/>
              <a:ea typeface="+mn-ea"/>
              <a:cs typeface="+mn-cs"/>
            </a:defRPr>
          </a:pPr>
          <a:endParaRPr lang="zh-CN"/>
        </a:p>
      </c:txPr>
    </c:title>
    <c:autoTitleDeleted val="0"/>
    <c:plotArea>
      <c:layout>
        <c:manualLayout>
          <c:layoutTarget val="inner"/>
          <c:xMode val="edge"/>
          <c:yMode val="edge"/>
          <c:x val="3.9320822162645201E-2"/>
          <c:y val="0.17788896670558499"/>
          <c:w val="0.92135835567471003"/>
          <c:h val="0.70093512726820995"/>
        </c:manualLayout>
      </c:layout>
      <c:barChart>
        <c:barDir val="col"/>
        <c:grouping val="clustered"/>
        <c:varyColors val="0"/>
        <c:ser>
          <c:idx val="0"/>
          <c:order val="0"/>
          <c:tx>
            <c:strRef>
              <c:f>Sheet6!$C$2</c:f>
              <c:strCache>
                <c:ptCount val="1"/>
                <c:pt idx="0">
                  <c:v>instrument</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Sheet6!$C$3:$C$10</c:f>
              <c:numCache>
                <c:formatCode>General</c:formatCode>
                <c:ptCount val="8"/>
                <c:pt idx="0">
                  <c:v>815</c:v>
                </c:pt>
                <c:pt idx="1">
                  <c:v>791</c:v>
                </c:pt>
                <c:pt idx="2">
                  <c:v>801</c:v>
                </c:pt>
                <c:pt idx="3">
                  <c:v>780</c:v>
                </c:pt>
                <c:pt idx="4">
                  <c:v>792</c:v>
                </c:pt>
                <c:pt idx="5">
                  <c:v>823</c:v>
                </c:pt>
                <c:pt idx="6">
                  <c:v>812</c:v>
                </c:pt>
                <c:pt idx="7">
                  <c:v>799</c:v>
                </c:pt>
              </c:numCache>
            </c:numRef>
          </c:val>
          <c:extLst xmlns:c16r2="http://schemas.microsoft.com/office/drawing/2015/06/chart">
            <c:ext xmlns:c16="http://schemas.microsoft.com/office/drawing/2014/chart" uri="{C3380CC4-5D6E-409C-BE32-E72D297353CC}">
              <c16:uniqueId val="{00000000-4CF3-4807-8C67-8321E52F4C3B}"/>
            </c:ext>
          </c:extLst>
        </c:ser>
        <c:ser>
          <c:idx val="1"/>
          <c:order val="1"/>
          <c:tx>
            <c:strRef>
              <c:f>Sheet6!$D$2</c:f>
              <c:strCache>
                <c:ptCount val="1"/>
                <c:pt idx="0">
                  <c:v>man-made</c:v>
                </c:pt>
              </c:strCache>
            </c:strRef>
          </c:tx>
          <c:spPr>
            <a:solidFill>
              <a:schemeClr val="accent1">
                <a:tint val="77000"/>
              </a:schemeClr>
            </a:solidFill>
            <a:ln>
              <a:noFill/>
            </a:ln>
            <a:effectLst>
              <a:outerShdw blurRad="50800" dist="38100" dir="2700000" algn="tl" rotWithShape="0">
                <a:prstClr val="black">
                  <a:alpha val="40000"/>
                </a:prstClr>
              </a:outerShdw>
            </a:effectLst>
          </c:spPr>
          <c:invertIfNegative val="0"/>
          <c:val>
            <c:numRef>
              <c:f>Sheet6!$D$3:$D$10</c:f>
              <c:numCache>
                <c:formatCode>General</c:formatCode>
                <c:ptCount val="8"/>
                <c:pt idx="0">
                  <c:v>811</c:v>
                </c:pt>
                <c:pt idx="1">
                  <c:v>786</c:v>
                </c:pt>
                <c:pt idx="2">
                  <c:v>797</c:v>
                </c:pt>
                <c:pt idx="3">
                  <c:v>774</c:v>
                </c:pt>
                <c:pt idx="4">
                  <c:v>794</c:v>
                </c:pt>
                <c:pt idx="5">
                  <c:v>825</c:v>
                </c:pt>
                <c:pt idx="6">
                  <c:v>812</c:v>
                </c:pt>
                <c:pt idx="7">
                  <c:v>796</c:v>
                </c:pt>
              </c:numCache>
            </c:numRef>
          </c:val>
          <c:extLst xmlns:c16r2="http://schemas.microsoft.com/office/drawing/2015/06/chart">
            <c:ext xmlns:c16="http://schemas.microsoft.com/office/drawing/2014/chart" uri="{C3380CC4-5D6E-409C-BE32-E72D297353CC}">
              <c16:uniqueId val="{00000001-4CF3-4807-8C67-8321E52F4C3B}"/>
            </c:ext>
          </c:extLst>
        </c:ser>
        <c:dLbls>
          <c:showLegendKey val="0"/>
          <c:showVal val="0"/>
          <c:showCatName val="0"/>
          <c:showSerName val="0"/>
          <c:showPercent val="0"/>
          <c:showBubbleSize val="0"/>
        </c:dLbls>
        <c:gapWidth val="82"/>
        <c:overlap val="-15"/>
        <c:axId val="371657872"/>
        <c:axId val="252806304"/>
      </c:barChart>
      <c:catAx>
        <c:axId val="37165787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252806304"/>
        <c:crosses val="autoZero"/>
        <c:auto val="1"/>
        <c:lblAlgn val="ctr"/>
        <c:lblOffset val="100"/>
        <c:noMultiLvlLbl val="0"/>
      </c:catAx>
      <c:valAx>
        <c:axId val="2528063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71657872"/>
        <c:crosses val="autoZero"/>
        <c:crossBetween val="between"/>
      </c:valAx>
      <c:spPr>
        <a:noFill/>
        <a:ln>
          <a:noFill/>
        </a:ln>
        <a:effectLst/>
      </c:spPr>
    </c:plotArea>
    <c:legend>
      <c:legendPos val="r"/>
      <c:layout>
        <c:manualLayout>
          <c:xMode val="edge"/>
          <c:yMode val="edge"/>
          <c:x val="0.72838109120037298"/>
          <c:y val="6.1733343938068397E-2"/>
          <c:w val="0.26351410576492201"/>
          <c:h val="0.221608208064901"/>
        </c:manualLayout>
      </c:layout>
      <c:overlay val="0"/>
      <c:spPr>
        <a:noFill/>
        <a:ln>
          <a:noFill/>
        </a:ln>
        <a:effectLst/>
      </c:spPr>
      <c:txPr>
        <a:bodyPr rot="0" spcFirstLastPara="1" vertOverflow="ellipsis" vert="horz" wrap="square" anchor="ctr" anchorCtr="1"/>
        <a:lstStyle/>
        <a:p>
          <a:pPr>
            <a:defRPr lang="zh-CN" sz="8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zh-CN" altLang="en-US" sz="1200" dirty="0">
                <a:solidFill>
                  <a:schemeClr val="accent5">
                    <a:lumMod val="75000"/>
                  </a:schemeClr>
                </a:solidFill>
              </a:rPr>
              <a:t>无机物</a:t>
            </a:r>
            <a:endParaRPr lang="en-US" altLang="zh-CN" sz="1200" dirty="0">
              <a:solidFill>
                <a:schemeClr val="accent5">
                  <a:lumMod val="75000"/>
                </a:schemeClr>
              </a:solidFill>
            </a:endParaRPr>
          </a:p>
          <a:p>
            <a:pPr>
              <a:defRPr>
                <a:solidFill>
                  <a:schemeClr val="tx1"/>
                </a:solidFill>
              </a:defRPr>
            </a:pPr>
            <a:r>
              <a:rPr lang="en-US" altLang="zh-CN" sz="1200" dirty="0">
                <a:solidFill>
                  <a:schemeClr val="accent5">
                    <a:lumMod val="75000"/>
                  </a:schemeClr>
                </a:solidFill>
              </a:rPr>
              <a:t>inorganic impurity</a:t>
            </a:r>
            <a:endParaRPr lang="zh-CN" altLang="en-US" sz="1200" dirty="0">
              <a:solidFill>
                <a:schemeClr val="accent5">
                  <a:lumMod val="75000"/>
                </a:schemeClr>
              </a:solidFill>
            </a:endParaRPr>
          </a:p>
        </c:rich>
      </c:tx>
      <c:layout>
        <c:manualLayout>
          <c:xMode val="edge"/>
          <c:yMode val="edge"/>
          <c:x val="0.146116713739947"/>
          <c:y val="4.6221708917271599E-2"/>
        </c:manualLayout>
      </c:layout>
      <c:overlay val="0"/>
      <c:spPr>
        <a:noFill/>
        <a:ln>
          <a:noFill/>
        </a:ln>
        <a:effectLst/>
      </c:spPr>
      <c:txPr>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title>
    <c:autoTitleDeleted val="0"/>
    <c:plotArea>
      <c:layout/>
      <c:barChart>
        <c:barDir val="col"/>
        <c:grouping val="clustered"/>
        <c:varyColors val="0"/>
        <c:ser>
          <c:idx val="0"/>
          <c:order val="0"/>
          <c:tx>
            <c:strRef>
              <c:f>Sheet5!$V$2</c:f>
              <c:strCache>
                <c:ptCount val="1"/>
                <c:pt idx="0">
                  <c:v>inorganic substance</c:v>
                </c:pt>
              </c:strCache>
            </c:strRef>
          </c:tx>
          <c:spPr>
            <a:solidFill>
              <a:schemeClr val="accent1">
                <a:lumMod val="20000"/>
                <a:lumOff val="80000"/>
              </a:schemeClr>
            </a:solidFill>
            <a:ln>
              <a:noFill/>
            </a:ln>
            <a:effectLst>
              <a:outerShdw blurRad="50800" dist="38100" dir="2700000" algn="tl" rotWithShape="0">
                <a:prstClr val="black">
                  <a:alpha val="40000"/>
                </a:prstClr>
              </a:outerShdw>
            </a:effectLst>
          </c:spPr>
          <c:invertIfNegative val="0"/>
          <c:dLbls>
            <c:delete val="1"/>
          </c:dLbls>
          <c:val>
            <c:numRef>
              <c:f>Sheet5!$V$4:$V$9</c:f>
              <c:numCache>
                <c:formatCode>0.00_ </c:formatCode>
                <c:ptCount val="6"/>
                <c:pt idx="0">
                  <c:v>9.9772557429249099E-3</c:v>
                </c:pt>
                <c:pt idx="1">
                  <c:v>2.9926245847176101E-2</c:v>
                </c:pt>
                <c:pt idx="2">
                  <c:v>9.9754025778098394E-3</c:v>
                </c:pt>
                <c:pt idx="3">
                  <c:v>9.9743529960363703E-3</c:v>
                </c:pt>
                <c:pt idx="4">
                  <c:v>3.9893350674687099E-2</c:v>
                </c:pt>
                <c:pt idx="5" formatCode="0.00">
                  <c:v>1.9923959932733801E-2</c:v>
                </c:pt>
              </c:numCache>
            </c:numRef>
          </c:val>
          <c:extLst xmlns:c16r2="http://schemas.microsoft.com/office/drawing/2015/06/chart">
            <c:ext xmlns:c16="http://schemas.microsoft.com/office/drawing/2014/chart" uri="{C3380CC4-5D6E-409C-BE32-E72D297353CC}">
              <c16:uniqueId val="{00000000-FCC2-409D-8FDA-FCE672536CAF}"/>
            </c:ext>
          </c:extLst>
        </c:ser>
        <c:dLbls>
          <c:showLegendKey val="0"/>
          <c:showVal val="1"/>
          <c:showCatName val="0"/>
          <c:showSerName val="0"/>
          <c:showPercent val="0"/>
          <c:showBubbleSize val="0"/>
        </c:dLbls>
        <c:gapWidth val="90"/>
        <c:axId val="372987216"/>
        <c:axId val="372980552"/>
      </c:barChart>
      <c:lineChart>
        <c:grouping val="standard"/>
        <c:varyColors val="0"/>
        <c:ser>
          <c:idx val="1"/>
          <c:order val="1"/>
          <c:tx>
            <c:strRef>
              <c:f>Sheet5!$V$2</c:f>
              <c:strCache>
                <c:ptCount val="1"/>
                <c:pt idx="0">
                  <c:v>inorganic substance</c:v>
                </c:pt>
              </c:strCache>
            </c:strRef>
          </c:tx>
          <c:spPr>
            <a:ln w="19050" cap="rnd">
              <a:solidFill>
                <a:schemeClr val="accent1">
                  <a:lumMod val="60000"/>
                  <a:lumOff val="40000"/>
                </a:schemeClr>
              </a:solidFill>
              <a:round/>
            </a:ln>
            <a:effectLst/>
          </c:spPr>
          <c:marker>
            <c:symbol val="circle"/>
            <c:size val="3"/>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tx1">
                        <a:lumMod val="75000"/>
                        <a:lumOff val="2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Sheet5!$V$4:$V$9</c:f>
              <c:numCache>
                <c:formatCode>0.00_ </c:formatCode>
                <c:ptCount val="6"/>
                <c:pt idx="0">
                  <c:v>9.9772557429249099E-3</c:v>
                </c:pt>
                <c:pt idx="1">
                  <c:v>2.9926245847176101E-2</c:v>
                </c:pt>
                <c:pt idx="2">
                  <c:v>9.9754025778098394E-3</c:v>
                </c:pt>
                <c:pt idx="3">
                  <c:v>9.9743529960363703E-3</c:v>
                </c:pt>
                <c:pt idx="4">
                  <c:v>3.9893350674687099E-2</c:v>
                </c:pt>
                <c:pt idx="5" formatCode="0.00">
                  <c:v>1.9923959932733801E-2</c:v>
                </c:pt>
              </c:numCache>
            </c:numRef>
          </c:val>
          <c:smooth val="0"/>
          <c:extLst xmlns:c16r2="http://schemas.microsoft.com/office/drawing/2015/06/chart">
            <c:ext xmlns:c16="http://schemas.microsoft.com/office/drawing/2014/chart" uri="{C3380CC4-5D6E-409C-BE32-E72D297353CC}">
              <c16:uniqueId val="{00000001-FCC2-409D-8FDA-FCE672536CAF}"/>
            </c:ext>
          </c:extLst>
        </c:ser>
        <c:dLbls>
          <c:showLegendKey val="0"/>
          <c:showVal val="0"/>
          <c:showCatName val="0"/>
          <c:showSerName val="0"/>
          <c:showPercent val="0"/>
          <c:showBubbleSize val="0"/>
        </c:dLbls>
        <c:marker val="1"/>
        <c:smooth val="0"/>
        <c:axId val="372987216"/>
        <c:axId val="372980552"/>
      </c:lineChart>
      <c:catAx>
        <c:axId val="37298721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crossAx val="372980552"/>
        <c:crosses val="autoZero"/>
        <c:auto val="1"/>
        <c:lblAlgn val="ctr"/>
        <c:lblOffset val="100"/>
        <c:noMultiLvlLbl val="0"/>
      </c:catAx>
      <c:valAx>
        <c:axId val="372980552"/>
        <c:scaling>
          <c:orientation val="minMax"/>
          <c:max val="0.1"/>
          <c:min val="0"/>
        </c:scaling>
        <c:delete val="1"/>
        <c:axPos val="l"/>
        <c:majorGridlines>
          <c:spPr>
            <a:ln w="9525" cap="flat" cmpd="sng" algn="ctr">
              <a:solidFill>
                <a:schemeClr val="lt1">
                  <a:lumMod val="90200"/>
                </a:schemeClr>
              </a:solidFill>
              <a:round/>
            </a:ln>
            <a:effectLst/>
          </c:spPr>
        </c:majorGridlines>
        <c:numFmt formatCode="0.00_ " sourceLinked="1"/>
        <c:majorTickMark val="out"/>
        <c:minorTickMark val="none"/>
        <c:tickLblPos val="nextTo"/>
        <c:crossAx val="37298721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sz="800">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zh-CN" altLang="en-US" sz="1200" b="1" i="0" u="none" strike="noStrike" baseline="0" dirty="0">
                <a:solidFill>
                  <a:schemeClr val="accent1">
                    <a:lumMod val="75000"/>
                  </a:schemeClr>
                </a:solidFill>
                <a:effectLst/>
                <a:sym typeface="Times New Roman" panose="02020603050405020304" pitchFamily="18" charset="0"/>
              </a:rPr>
              <a:t>水分</a:t>
            </a:r>
            <a:r>
              <a:rPr lang="zh-CN" altLang="zh-CN" sz="1200" b="1" i="0" u="none" strike="noStrike" baseline="0" dirty="0">
                <a:solidFill>
                  <a:schemeClr val="accent1">
                    <a:lumMod val="75000"/>
                  </a:schemeClr>
                </a:solidFill>
                <a:effectLst/>
                <a:sym typeface="Times New Roman" panose="02020603050405020304" pitchFamily="18" charset="0"/>
              </a:rPr>
              <a:t>moisture</a:t>
            </a:r>
            <a:endParaRPr lang="zh-CN" altLang="en-US" sz="1200" dirty="0">
              <a:solidFill>
                <a:schemeClr val="accent1">
                  <a:lumMod val="75000"/>
                </a:schemeClr>
              </a:solidFill>
            </a:endParaRPr>
          </a:p>
        </c:rich>
      </c:tx>
      <c:overlay val="0"/>
      <c:spPr>
        <a:noFill/>
        <a:ln>
          <a:noFill/>
        </a:ln>
        <a:effectLst/>
      </c:spPr>
      <c:txPr>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title>
    <c:autoTitleDeleted val="0"/>
    <c:plotArea>
      <c:layout/>
      <c:barChart>
        <c:barDir val="col"/>
        <c:grouping val="clustered"/>
        <c:varyColors val="0"/>
        <c:ser>
          <c:idx val="0"/>
          <c:order val="0"/>
          <c:tx>
            <c:strRef>
              <c:f>Sheet5!$Z$2</c:f>
              <c:strCache>
                <c:ptCount val="1"/>
                <c:pt idx="0">
                  <c:v>Shuifen</c:v>
                </c:pt>
              </c:strCache>
            </c:strRef>
          </c:tx>
          <c:spPr>
            <a:solidFill>
              <a:schemeClr val="accent1"/>
            </a:solidFill>
            <a:ln>
              <a:noFill/>
            </a:ln>
            <a:effectLst>
              <a:outerShdw blurRad="50800" dist="38100" dir="2700000" algn="tl" rotWithShape="0">
                <a:prstClr val="black">
                  <a:alpha val="40000"/>
                </a:prstClr>
              </a:outerShdw>
            </a:effectLst>
          </c:spPr>
          <c:invertIfNegative val="0"/>
          <c:dLbls>
            <c:delete val="1"/>
          </c:dLbls>
          <c:val>
            <c:numRef>
              <c:f>Sheet5!$Z$4:$Z$9</c:f>
              <c:numCache>
                <c:formatCode>General</c:formatCode>
                <c:ptCount val="6"/>
                <c:pt idx="0">
                  <c:v>12.48</c:v>
                </c:pt>
                <c:pt idx="1">
                  <c:v>12.37</c:v>
                </c:pt>
                <c:pt idx="2">
                  <c:v>12.55</c:v>
                </c:pt>
                <c:pt idx="3">
                  <c:v>12.47</c:v>
                </c:pt>
                <c:pt idx="4">
                  <c:v>12.29</c:v>
                </c:pt>
                <c:pt idx="5">
                  <c:v>12.43</c:v>
                </c:pt>
              </c:numCache>
            </c:numRef>
          </c:val>
          <c:extLst xmlns:c16r2="http://schemas.microsoft.com/office/drawing/2015/06/chart">
            <c:ext xmlns:c16="http://schemas.microsoft.com/office/drawing/2014/chart" uri="{C3380CC4-5D6E-409C-BE32-E72D297353CC}">
              <c16:uniqueId val="{00000000-51A5-4F3E-A6F2-A58ADB2F505C}"/>
            </c:ext>
          </c:extLst>
        </c:ser>
        <c:dLbls>
          <c:showLegendKey val="0"/>
          <c:showVal val="1"/>
          <c:showCatName val="0"/>
          <c:showSerName val="0"/>
          <c:showPercent val="0"/>
          <c:showBubbleSize val="0"/>
        </c:dLbls>
        <c:gapWidth val="90"/>
        <c:axId val="372982512"/>
        <c:axId val="372980944"/>
      </c:barChart>
      <c:lineChart>
        <c:grouping val="standard"/>
        <c:varyColors val="0"/>
        <c:ser>
          <c:idx val="1"/>
          <c:order val="1"/>
          <c:tx>
            <c:strRef>
              <c:f>Sheet5!$Z$2</c:f>
              <c:strCache>
                <c:ptCount val="1"/>
                <c:pt idx="0">
                  <c:v>Shuifen</c:v>
                </c:pt>
              </c:strCache>
            </c:strRef>
          </c:tx>
          <c:spPr>
            <a:ln w="19050" cap="rnd">
              <a:solidFill>
                <a:schemeClr val="accent1">
                  <a:lumMod val="60000"/>
                  <a:lumOff val="40000"/>
                </a:schemeClr>
              </a:solidFill>
              <a:round/>
            </a:ln>
            <a:effectLst/>
          </c:spPr>
          <c:marker>
            <c:symbol val="circle"/>
            <c:size val="3"/>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tx1">
                        <a:lumMod val="75000"/>
                        <a:lumOff val="2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Sheet5!$Z$4:$Z$9</c:f>
              <c:numCache>
                <c:formatCode>General</c:formatCode>
                <c:ptCount val="6"/>
                <c:pt idx="0">
                  <c:v>12.48</c:v>
                </c:pt>
                <c:pt idx="1">
                  <c:v>12.37</c:v>
                </c:pt>
                <c:pt idx="2">
                  <c:v>12.55</c:v>
                </c:pt>
                <c:pt idx="3">
                  <c:v>12.47</c:v>
                </c:pt>
                <c:pt idx="4">
                  <c:v>12.29</c:v>
                </c:pt>
                <c:pt idx="5">
                  <c:v>12.43</c:v>
                </c:pt>
              </c:numCache>
            </c:numRef>
          </c:val>
          <c:smooth val="0"/>
          <c:extLst xmlns:c16r2="http://schemas.microsoft.com/office/drawing/2015/06/chart">
            <c:ext xmlns:c16="http://schemas.microsoft.com/office/drawing/2014/chart" uri="{C3380CC4-5D6E-409C-BE32-E72D297353CC}">
              <c16:uniqueId val="{00000001-51A5-4F3E-A6F2-A58ADB2F505C}"/>
            </c:ext>
          </c:extLst>
        </c:ser>
        <c:dLbls>
          <c:showLegendKey val="0"/>
          <c:showVal val="0"/>
          <c:showCatName val="0"/>
          <c:showSerName val="0"/>
          <c:showPercent val="0"/>
          <c:showBubbleSize val="0"/>
        </c:dLbls>
        <c:marker val="1"/>
        <c:smooth val="0"/>
        <c:axId val="372982512"/>
        <c:axId val="372980944"/>
      </c:lineChart>
      <c:catAx>
        <c:axId val="37298251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crossAx val="372980944"/>
        <c:crosses val="autoZero"/>
        <c:auto val="1"/>
        <c:lblAlgn val="ctr"/>
        <c:lblOffset val="100"/>
        <c:noMultiLvlLbl val="0"/>
      </c:catAx>
      <c:valAx>
        <c:axId val="372980944"/>
        <c:scaling>
          <c:orientation val="minMax"/>
          <c:min val="11"/>
        </c:scaling>
        <c:delete val="1"/>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crossAx val="372982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sz="800">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zh-CN" altLang="en-US" sz="1200" b="1" i="0" baseline="0" dirty="0">
                <a:solidFill>
                  <a:schemeClr val="accent1">
                    <a:lumMod val="75000"/>
                  </a:schemeClr>
                </a:solidFill>
                <a:effectLst/>
              </a:rPr>
              <a:t>容重</a:t>
            </a:r>
            <a:r>
              <a:rPr lang="en-US" altLang="zh-CN" sz="1200" b="1" i="0" baseline="0" dirty="0">
                <a:solidFill>
                  <a:schemeClr val="accent1">
                    <a:lumMod val="75000"/>
                  </a:schemeClr>
                </a:solidFill>
                <a:effectLst/>
              </a:rPr>
              <a:t>volume weight</a:t>
            </a:r>
            <a:endParaRPr lang="zh-CN" altLang="zh-CN" sz="1200" dirty="0">
              <a:solidFill>
                <a:schemeClr val="accent1">
                  <a:lumMod val="75000"/>
                </a:schemeClr>
              </a:solidFill>
              <a:effectLst/>
            </a:endParaRPr>
          </a:p>
        </c:rich>
      </c:tx>
      <c:overlay val="0"/>
      <c:spPr>
        <a:noFill/>
        <a:ln>
          <a:noFill/>
        </a:ln>
        <a:effectLst/>
      </c:spPr>
      <c:txPr>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title>
    <c:autoTitleDeleted val="0"/>
    <c:plotArea>
      <c:layout/>
      <c:barChart>
        <c:barDir val="col"/>
        <c:grouping val="clustered"/>
        <c:varyColors val="0"/>
        <c:ser>
          <c:idx val="0"/>
          <c:order val="0"/>
          <c:tx>
            <c:strRef>
              <c:f>Sheet5!$AA$2</c:f>
              <c:strCache>
                <c:ptCount val="1"/>
                <c:pt idx="0">
                  <c:v>unit weight</c:v>
                </c:pt>
              </c:strCache>
            </c:strRef>
          </c:tx>
          <c:spPr>
            <a:solidFill>
              <a:schemeClr val="accent1">
                <a:lumMod val="60000"/>
                <a:lumOff val="40000"/>
              </a:schemeClr>
            </a:solidFill>
            <a:ln>
              <a:noFill/>
            </a:ln>
            <a:effectLst>
              <a:outerShdw blurRad="50800" dist="38100" dir="2700000" algn="tl" rotWithShape="0">
                <a:prstClr val="black">
                  <a:alpha val="40000"/>
                </a:prstClr>
              </a:outerShdw>
            </a:effectLst>
          </c:spPr>
          <c:invertIfNegative val="0"/>
          <c:dLbls>
            <c:delete val="1"/>
          </c:dLbls>
          <c:val>
            <c:numRef>
              <c:f>Sheet5!$AA$4:$AA$9</c:f>
              <c:numCache>
                <c:formatCode>General</c:formatCode>
                <c:ptCount val="6"/>
                <c:pt idx="0">
                  <c:v>812</c:v>
                </c:pt>
                <c:pt idx="1">
                  <c:v>812</c:v>
                </c:pt>
                <c:pt idx="2">
                  <c:v>812</c:v>
                </c:pt>
                <c:pt idx="3">
                  <c:v>812</c:v>
                </c:pt>
                <c:pt idx="4">
                  <c:v>814</c:v>
                </c:pt>
                <c:pt idx="5">
                  <c:v>812</c:v>
                </c:pt>
              </c:numCache>
            </c:numRef>
          </c:val>
          <c:extLst xmlns:c16r2="http://schemas.microsoft.com/office/drawing/2015/06/chart">
            <c:ext xmlns:c16="http://schemas.microsoft.com/office/drawing/2014/chart" uri="{C3380CC4-5D6E-409C-BE32-E72D297353CC}">
              <c16:uniqueId val="{00000000-300D-45C7-9FFE-32C2801A938F}"/>
            </c:ext>
          </c:extLst>
        </c:ser>
        <c:dLbls>
          <c:showLegendKey val="0"/>
          <c:showVal val="1"/>
          <c:showCatName val="0"/>
          <c:showSerName val="0"/>
          <c:showPercent val="0"/>
          <c:showBubbleSize val="0"/>
        </c:dLbls>
        <c:gapWidth val="90"/>
        <c:axId val="372988000"/>
        <c:axId val="372981336"/>
      </c:barChart>
      <c:lineChart>
        <c:grouping val="standard"/>
        <c:varyColors val="0"/>
        <c:ser>
          <c:idx val="1"/>
          <c:order val="1"/>
          <c:tx>
            <c:strRef>
              <c:f>Sheet5!$AA$2</c:f>
              <c:strCache>
                <c:ptCount val="1"/>
                <c:pt idx="0">
                  <c:v>unit weight</c:v>
                </c:pt>
              </c:strCache>
            </c:strRef>
          </c:tx>
          <c:spPr>
            <a:ln w="19050" cap="rnd">
              <a:solidFill>
                <a:schemeClr val="accent1">
                  <a:lumMod val="60000"/>
                  <a:lumOff val="40000"/>
                </a:schemeClr>
              </a:solidFill>
              <a:round/>
            </a:ln>
            <a:effectLst/>
          </c:spPr>
          <c:marker>
            <c:symbol val="circle"/>
            <c:size val="3"/>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tx1">
                        <a:lumMod val="75000"/>
                        <a:lumOff val="2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Sheet5!$AA$4:$AA$9</c:f>
              <c:numCache>
                <c:formatCode>General</c:formatCode>
                <c:ptCount val="6"/>
                <c:pt idx="0">
                  <c:v>812</c:v>
                </c:pt>
                <c:pt idx="1">
                  <c:v>812</c:v>
                </c:pt>
                <c:pt idx="2">
                  <c:v>812</c:v>
                </c:pt>
                <c:pt idx="3">
                  <c:v>812</c:v>
                </c:pt>
                <c:pt idx="4">
                  <c:v>814</c:v>
                </c:pt>
                <c:pt idx="5">
                  <c:v>812</c:v>
                </c:pt>
              </c:numCache>
            </c:numRef>
          </c:val>
          <c:smooth val="0"/>
          <c:extLst xmlns:c16r2="http://schemas.microsoft.com/office/drawing/2015/06/chart">
            <c:ext xmlns:c16="http://schemas.microsoft.com/office/drawing/2014/chart" uri="{C3380CC4-5D6E-409C-BE32-E72D297353CC}">
              <c16:uniqueId val="{00000001-300D-45C7-9FFE-32C2801A938F}"/>
            </c:ext>
          </c:extLst>
        </c:ser>
        <c:dLbls>
          <c:showLegendKey val="0"/>
          <c:showVal val="0"/>
          <c:showCatName val="0"/>
          <c:showSerName val="0"/>
          <c:showPercent val="0"/>
          <c:showBubbleSize val="0"/>
        </c:dLbls>
        <c:marker val="1"/>
        <c:smooth val="0"/>
        <c:axId val="372988000"/>
        <c:axId val="372981336"/>
      </c:lineChart>
      <c:catAx>
        <c:axId val="37298800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crossAx val="372981336"/>
        <c:crosses val="autoZero"/>
        <c:auto val="1"/>
        <c:lblAlgn val="ctr"/>
        <c:lblOffset val="100"/>
        <c:noMultiLvlLbl val="0"/>
      </c:catAx>
      <c:valAx>
        <c:axId val="372981336"/>
        <c:scaling>
          <c:orientation val="minMax"/>
          <c:min val="770"/>
        </c:scaling>
        <c:delete val="1"/>
        <c:axPos val="l"/>
        <c:majorGridlines>
          <c:spPr>
            <a:ln w="9525" cap="flat" cmpd="sng" algn="ctr">
              <a:solidFill>
                <a:schemeClr val="lt1">
                  <a:lumMod val="90200"/>
                </a:schemeClr>
              </a:solidFill>
              <a:round/>
            </a:ln>
            <a:effectLst/>
          </c:spPr>
        </c:majorGridlines>
        <c:numFmt formatCode="General" sourceLinked="1"/>
        <c:majorTickMark val="out"/>
        <c:minorTickMark val="none"/>
        <c:tickLblPos val="nextTo"/>
        <c:crossAx val="37298800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sz="800">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zh-CN" altLang="en-US" sz="1200" dirty="0">
                <a:solidFill>
                  <a:schemeClr val="accent3">
                    <a:lumMod val="50000"/>
                  </a:schemeClr>
                </a:solidFill>
              </a:rPr>
              <a:t>杂质impurity</a:t>
            </a:r>
          </a:p>
        </c:rich>
      </c:tx>
      <c:overlay val="0"/>
      <c:spPr>
        <a:noFill/>
        <a:ln>
          <a:noFill/>
        </a:ln>
        <a:effectLst/>
      </c:spPr>
      <c:txPr>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title>
    <c:autoTitleDeleted val="0"/>
    <c:plotArea>
      <c:layout/>
      <c:barChart>
        <c:barDir val="col"/>
        <c:grouping val="clustered"/>
        <c:varyColors val="0"/>
        <c:ser>
          <c:idx val="0"/>
          <c:order val="0"/>
          <c:tx>
            <c:strRef>
              <c:f>Sheet5!$AB$2</c:f>
              <c:strCache>
                <c:ptCount val="1"/>
                <c:pt idx="0">
                  <c:v>impurity</c:v>
                </c:pt>
              </c:strCache>
            </c:strRef>
          </c:tx>
          <c:spPr>
            <a:solidFill>
              <a:schemeClr val="accent1">
                <a:lumMod val="40000"/>
                <a:lumOff val="60000"/>
              </a:schemeClr>
            </a:solidFill>
            <a:ln>
              <a:noFill/>
            </a:ln>
            <a:effectLst>
              <a:outerShdw blurRad="50800" dist="38100" dir="2700000" algn="tl" rotWithShape="0">
                <a:prstClr val="black">
                  <a:alpha val="40000"/>
                </a:prstClr>
              </a:outerShdw>
            </a:effectLst>
          </c:spPr>
          <c:invertIfNegative val="0"/>
          <c:dLbls>
            <c:delete val="1"/>
          </c:dLbls>
          <c:val>
            <c:numRef>
              <c:f>Sheet5!$AB$4:$AB$9</c:f>
              <c:numCache>
                <c:formatCode>0.00_ </c:formatCode>
                <c:ptCount val="6"/>
                <c:pt idx="0">
                  <c:v>0.38944491796292302</c:v>
                </c:pt>
                <c:pt idx="1">
                  <c:v>0.205846471143423</c:v>
                </c:pt>
                <c:pt idx="2">
                  <c:v>0.28954495559326598</c:v>
                </c:pt>
                <c:pt idx="3">
                  <c:v>0.15124065080996499</c:v>
                </c:pt>
                <c:pt idx="4">
                  <c:v>0.169761745556918</c:v>
                </c:pt>
                <c:pt idx="5" formatCode="0.00">
                  <c:v>0.24568644279941401</c:v>
                </c:pt>
              </c:numCache>
            </c:numRef>
          </c:val>
          <c:extLst xmlns:c16r2="http://schemas.microsoft.com/office/drawing/2015/06/chart">
            <c:ext xmlns:c16="http://schemas.microsoft.com/office/drawing/2014/chart" uri="{C3380CC4-5D6E-409C-BE32-E72D297353CC}">
              <c16:uniqueId val="{00000000-C7F8-456C-BF5E-A323AF61BF5F}"/>
            </c:ext>
          </c:extLst>
        </c:ser>
        <c:dLbls>
          <c:showLegendKey val="0"/>
          <c:showVal val="1"/>
          <c:showCatName val="0"/>
          <c:showSerName val="0"/>
          <c:showPercent val="0"/>
          <c:showBubbleSize val="0"/>
        </c:dLbls>
        <c:gapWidth val="90"/>
        <c:axId val="372981728"/>
        <c:axId val="372982904"/>
      </c:barChart>
      <c:lineChart>
        <c:grouping val="standard"/>
        <c:varyColors val="0"/>
        <c:ser>
          <c:idx val="1"/>
          <c:order val="1"/>
          <c:tx>
            <c:strRef>
              <c:f>Sheet5!$AB$2</c:f>
              <c:strCache>
                <c:ptCount val="1"/>
                <c:pt idx="0">
                  <c:v>impurity</c:v>
                </c:pt>
              </c:strCache>
            </c:strRef>
          </c:tx>
          <c:spPr>
            <a:ln w="19050" cap="rnd">
              <a:solidFill>
                <a:schemeClr val="accent1">
                  <a:lumMod val="60000"/>
                  <a:lumOff val="40000"/>
                </a:schemeClr>
              </a:solidFill>
              <a:round/>
            </a:ln>
            <a:effectLst/>
          </c:spPr>
          <c:marker>
            <c:symbol val="circle"/>
            <c:size val="3"/>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tx1">
                        <a:lumMod val="75000"/>
                        <a:lumOff val="2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Sheet5!$AB$4:$AB$9</c:f>
              <c:numCache>
                <c:formatCode>0.00_ </c:formatCode>
                <c:ptCount val="6"/>
                <c:pt idx="0">
                  <c:v>0.38944491796292302</c:v>
                </c:pt>
                <c:pt idx="1">
                  <c:v>0.205846471143423</c:v>
                </c:pt>
                <c:pt idx="2">
                  <c:v>0.28954495559326598</c:v>
                </c:pt>
                <c:pt idx="3">
                  <c:v>0.15124065080996499</c:v>
                </c:pt>
                <c:pt idx="4">
                  <c:v>0.169761745556918</c:v>
                </c:pt>
                <c:pt idx="5" formatCode="0.00">
                  <c:v>0.24568644279941401</c:v>
                </c:pt>
              </c:numCache>
            </c:numRef>
          </c:val>
          <c:smooth val="0"/>
          <c:extLst xmlns:c16r2="http://schemas.microsoft.com/office/drawing/2015/06/chart">
            <c:ext xmlns:c16="http://schemas.microsoft.com/office/drawing/2014/chart" uri="{C3380CC4-5D6E-409C-BE32-E72D297353CC}">
              <c16:uniqueId val="{00000001-C7F8-456C-BF5E-A323AF61BF5F}"/>
            </c:ext>
          </c:extLst>
        </c:ser>
        <c:dLbls>
          <c:showLegendKey val="0"/>
          <c:showVal val="0"/>
          <c:showCatName val="0"/>
          <c:showSerName val="0"/>
          <c:showPercent val="0"/>
          <c:showBubbleSize val="0"/>
        </c:dLbls>
        <c:marker val="1"/>
        <c:smooth val="0"/>
        <c:axId val="372981728"/>
        <c:axId val="372982904"/>
      </c:lineChart>
      <c:catAx>
        <c:axId val="37298172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crossAx val="372982904"/>
        <c:crosses val="autoZero"/>
        <c:auto val="1"/>
        <c:lblAlgn val="ctr"/>
        <c:lblOffset val="100"/>
        <c:noMultiLvlLbl val="0"/>
      </c:catAx>
      <c:valAx>
        <c:axId val="372982904"/>
        <c:scaling>
          <c:orientation val="minMax"/>
          <c:max val="0.7"/>
          <c:min val="0"/>
        </c:scaling>
        <c:delete val="1"/>
        <c:axPos val="l"/>
        <c:majorGridlines>
          <c:spPr>
            <a:ln w="9525" cap="flat" cmpd="sng" algn="ctr">
              <a:solidFill>
                <a:schemeClr val="lt1">
                  <a:lumMod val="90200"/>
                </a:schemeClr>
              </a:solidFill>
              <a:round/>
            </a:ln>
            <a:effectLst/>
          </c:spPr>
        </c:majorGridlines>
        <c:numFmt formatCode="0.00_ " sourceLinked="1"/>
        <c:majorTickMark val="out"/>
        <c:minorTickMark val="none"/>
        <c:tickLblPos val="nextTo"/>
        <c:crossAx val="3729817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sz="800">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zh-CN" altLang="en-US" sz="1200" dirty="0">
                <a:solidFill>
                  <a:schemeClr val="accent1">
                    <a:lumMod val="75000"/>
                  </a:schemeClr>
                </a:solidFill>
              </a:rPr>
              <a:t>无机物</a:t>
            </a:r>
            <a:endParaRPr lang="en-US" altLang="zh-CN" sz="1200" dirty="0">
              <a:solidFill>
                <a:schemeClr val="accent1">
                  <a:lumMod val="75000"/>
                </a:schemeClr>
              </a:solidFill>
            </a:endParaRPr>
          </a:p>
          <a:p>
            <a:pPr>
              <a:defRPr>
                <a:solidFill>
                  <a:schemeClr val="tx1"/>
                </a:solidFill>
              </a:defRPr>
            </a:pPr>
            <a:r>
              <a:rPr lang="en-US" altLang="zh-CN" sz="1200" dirty="0">
                <a:solidFill>
                  <a:schemeClr val="accent1">
                    <a:lumMod val="75000"/>
                  </a:schemeClr>
                </a:solidFill>
              </a:rPr>
              <a:t>inorganic impurity</a:t>
            </a:r>
            <a:endParaRPr lang="zh-CN" altLang="en-US" sz="1200" dirty="0">
              <a:solidFill>
                <a:schemeClr val="accent1">
                  <a:lumMod val="75000"/>
                </a:schemeClr>
              </a:solidFill>
            </a:endParaRPr>
          </a:p>
        </c:rich>
      </c:tx>
      <c:overlay val="0"/>
      <c:spPr>
        <a:noFill/>
        <a:ln>
          <a:noFill/>
        </a:ln>
        <a:effectLst/>
      </c:spPr>
      <c:txPr>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title>
    <c:autoTitleDeleted val="0"/>
    <c:plotArea>
      <c:layout/>
      <c:barChart>
        <c:barDir val="col"/>
        <c:grouping val="clustered"/>
        <c:varyColors val="0"/>
        <c:ser>
          <c:idx val="0"/>
          <c:order val="0"/>
          <c:tx>
            <c:strRef>
              <c:f>Sheet5!$AC$2</c:f>
              <c:strCache>
                <c:ptCount val="1"/>
                <c:pt idx="0">
                  <c:v>inorganic substance</c:v>
                </c:pt>
              </c:strCache>
            </c:strRef>
          </c:tx>
          <c:spPr>
            <a:solidFill>
              <a:schemeClr val="accent1">
                <a:lumMod val="20000"/>
                <a:lumOff val="80000"/>
              </a:schemeClr>
            </a:solidFill>
            <a:ln>
              <a:noFill/>
            </a:ln>
            <a:effectLst>
              <a:outerShdw blurRad="50800" dist="38100" dir="2700000" algn="tl" rotWithShape="0">
                <a:prstClr val="black">
                  <a:alpha val="40000"/>
                </a:prstClr>
              </a:outerShdw>
            </a:effectLst>
          </c:spPr>
          <c:invertIfNegative val="0"/>
          <c:dLbls>
            <c:delete val="1"/>
          </c:dLbls>
          <c:val>
            <c:numRef>
              <c:f>Sheet5!$AC$4:$AC$9</c:f>
              <c:numCache>
                <c:formatCode>0.00</c:formatCode>
                <c:ptCount val="6"/>
                <c:pt idx="0">
                  <c:v>0</c:v>
                </c:pt>
                <c:pt idx="1">
                  <c:v>5.9966441779983899E-2</c:v>
                </c:pt>
                <c:pt idx="2">
                  <c:v>0.10986827661909999</c:v>
                </c:pt>
                <c:pt idx="3">
                  <c:v>7.9982985360320405E-2</c:v>
                </c:pt>
                <c:pt idx="4">
                  <c:v>6.9958120710892094E-2</c:v>
                </c:pt>
                <c:pt idx="5">
                  <c:v>0.12995350999535099</c:v>
                </c:pt>
              </c:numCache>
            </c:numRef>
          </c:val>
          <c:extLst xmlns:c16r2="http://schemas.microsoft.com/office/drawing/2015/06/chart">
            <c:ext xmlns:c16="http://schemas.microsoft.com/office/drawing/2014/chart" uri="{C3380CC4-5D6E-409C-BE32-E72D297353CC}">
              <c16:uniqueId val="{00000000-D4B7-4E7B-B99C-C05CB8E7022E}"/>
            </c:ext>
          </c:extLst>
        </c:ser>
        <c:dLbls>
          <c:showLegendKey val="0"/>
          <c:showVal val="1"/>
          <c:showCatName val="0"/>
          <c:showSerName val="0"/>
          <c:showPercent val="0"/>
          <c:showBubbleSize val="0"/>
        </c:dLbls>
        <c:gapWidth val="90"/>
        <c:axId val="372986432"/>
        <c:axId val="372983296"/>
      </c:barChart>
      <c:lineChart>
        <c:grouping val="standard"/>
        <c:varyColors val="0"/>
        <c:ser>
          <c:idx val="1"/>
          <c:order val="1"/>
          <c:tx>
            <c:strRef>
              <c:f>Sheet5!$AC$2</c:f>
              <c:strCache>
                <c:ptCount val="1"/>
                <c:pt idx="0">
                  <c:v>inorganic substance</c:v>
                </c:pt>
              </c:strCache>
            </c:strRef>
          </c:tx>
          <c:spPr>
            <a:ln w="19050" cap="rnd">
              <a:solidFill>
                <a:schemeClr val="accent1">
                  <a:lumMod val="60000"/>
                  <a:lumOff val="40000"/>
                </a:schemeClr>
              </a:solidFill>
              <a:round/>
            </a:ln>
            <a:effectLst/>
          </c:spPr>
          <c:marker>
            <c:symbol val="circle"/>
            <c:size val="3"/>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tx1">
                        <a:lumMod val="75000"/>
                        <a:lumOff val="2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Sheet5!$AC$4:$AC$9</c:f>
              <c:numCache>
                <c:formatCode>0.00</c:formatCode>
                <c:ptCount val="6"/>
                <c:pt idx="0">
                  <c:v>0</c:v>
                </c:pt>
                <c:pt idx="1">
                  <c:v>5.9966441779983899E-2</c:v>
                </c:pt>
                <c:pt idx="2">
                  <c:v>0.10986827661909999</c:v>
                </c:pt>
                <c:pt idx="3">
                  <c:v>7.9982985360320405E-2</c:v>
                </c:pt>
                <c:pt idx="4">
                  <c:v>6.9958120710892094E-2</c:v>
                </c:pt>
                <c:pt idx="5">
                  <c:v>0.12995350999535099</c:v>
                </c:pt>
              </c:numCache>
            </c:numRef>
          </c:val>
          <c:smooth val="0"/>
          <c:extLst xmlns:c16r2="http://schemas.microsoft.com/office/drawing/2015/06/chart">
            <c:ext xmlns:c16="http://schemas.microsoft.com/office/drawing/2014/chart" uri="{C3380CC4-5D6E-409C-BE32-E72D297353CC}">
              <c16:uniqueId val="{00000001-D4B7-4E7B-B99C-C05CB8E7022E}"/>
            </c:ext>
          </c:extLst>
        </c:ser>
        <c:dLbls>
          <c:showLegendKey val="0"/>
          <c:showVal val="0"/>
          <c:showCatName val="0"/>
          <c:showSerName val="0"/>
          <c:showPercent val="0"/>
          <c:showBubbleSize val="0"/>
        </c:dLbls>
        <c:marker val="1"/>
        <c:smooth val="0"/>
        <c:axId val="372986432"/>
        <c:axId val="372983296"/>
      </c:lineChart>
      <c:catAx>
        <c:axId val="37298643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crossAx val="372983296"/>
        <c:crosses val="autoZero"/>
        <c:auto val="1"/>
        <c:lblAlgn val="ctr"/>
        <c:lblOffset val="100"/>
        <c:noMultiLvlLbl val="0"/>
      </c:catAx>
      <c:valAx>
        <c:axId val="372983296"/>
        <c:scaling>
          <c:orientation val="minMax"/>
          <c:max val="0.3"/>
          <c:min val="0"/>
        </c:scaling>
        <c:delete val="1"/>
        <c:axPos val="l"/>
        <c:majorGridlines>
          <c:spPr>
            <a:ln w="9525" cap="flat" cmpd="sng" algn="ctr">
              <a:solidFill>
                <a:schemeClr val="lt1">
                  <a:lumMod val="90200"/>
                </a:schemeClr>
              </a:solidFill>
              <a:round/>
            </a:ln>
            <a:effectLst/>
          </c:spPr>
        </c:majorGridlines>
        <c:numFmt formatCode="0.00" sourceLinked="1"/>
        <c:majorTickMark val="out"/>
        <c:minorTickMark val="none"/>
        <c:tickLblPos val="nextTo"/>
        <c:crossAx val="37298643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sz="800">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zh-CN" altLang="en-US" sz="1200" b="1" i="0" baseline="0" dirty="0">
                <a:solidFill>
                  <a:schemeClr val="accent1">
                    <a:lumMod val="75000"/>
                  </a:schemeClr>
                </a:solidFill>
                <a:effectLst/>
              </a:rPr>
              <a:t>不完善粒</a:t>
            </a:r>
            <a:endParaRPr lang="en-US" altLang="zh-CN" sz="1200" b="1" i="0" baseline="0" dirty="0">
              <a:solidFill>
                <a:schemeClr val="accent1">
                  <a:lumMod val="75000"/>
                </a:schemeClr>
              </a:solidFill>
              <a:effectLst/>
            </a:endParaRPr>
          </a:p>
          <a:p>
            <a:pPr>
              <a:defRPr>
                <a:solidFill>
                  <a:schemeClr val="tx1"/>
                </a:solidFill>
              </a:defRPr>
            </a:pPr>
            <a:r>
              <a:rPr lang="zh-CN" altLang="zh-CN" sz="1200" b="1" i="0" baseline="0" dirty="0">
                <a:solidFill>
                  <a:schemeClr val="accent1">
                    <a:lumMod val="75000"/>
                  </a:schemeClr>
                </a:solidFill>
                <a:effectLst/>
              </a:rPr>
              <a:t>imperfect grain</a:t>
            </a:r>
            <a:endParaRPr lang="zh-CN" altLang="zh-CN" sz="1200" dirty="0">
              <a:solidFill>
                <a:schemeClr val="accent1">
                  <a:lumMod val="75000"/>
                </a:schemeClr>
              </a:solidFill>
              <a:effectLst/>
            </a:endParaRPr>
          </a:p>
        </c:rich>
      </c:tx>
      <c:overlay val="0"/>
      <c:spPr>
        <a:noFill/>
        <a:ln>
          <a:noFill/>
        </a:ln>
        <a:effectLst/>
      </c:spPr>
      <c:txPr>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title>
    <c:autoTitleDeleted val="0"/>
    <c:plotArea>
      <c:layout/>
      <c:barChart>
        <c:barDir val="col"/>
        <c:grouping val="clustered"/>
        <c:varyColors val="0"/>
        <c:ser>
          <c:idx val="0"/>
          <c:order val="0"/>
          <c:tx>
            <c:strRef>
              <c:f>Sheet5!$AD$2</c:f>
              <c:strCache>
                <c:ptCount val="1"/>
                <c:pt idx="0">
                  <c:v>unsound grain</c:v>
                </c:pt>
              </c:strCache>
            </c:strRef>
          </c:tx>
          <c:spPr>
            <a:solidFill>
              <a:schemeClr val="tx2">
                <a:lumMod val="20000"/>
                <a:lumOff val="80000"/>
              </a:schemeClr>
            </a:solidFill>
            <a:ln>
              <a:noFill/>
            </a:ln>
            <a:effectLst>
              <a:outerShdw blurRad="50800" dist="38100" dir="2700000" algn="tl" rotWithShape="0">
                <a:prstClr val="black">
                  <a:alpha val="40000"/>
                </a:prstClr>
              </a:outerShdw>
            </a:effectLst>
          </c:spPr>
          <c:invertIfNegative val="0"/>
          <c:dLbls>
            <c:delete val="1"/>
          </c:dLbls>
          <c:val>
            <c:numRef>
              <c:f>Sheet5!$AD$4:$AD$9</c:f>
              <c:numCache>
                <c:formatCode>0.00</c:formatCode>
                <c:ptCount val="6"/>
                <c:pt idx="0">
                  <c:v>5.5511144257404599</c:v>
                </c:pt>
                <c:pt idx="1">
                  <c:v>5.5568902716118398</c:v>
                </c:pt>
                <c:pt idx="2">
                  <c:v>5.3236174034527499</c:v>
                </c:pt>
                <c:pt idx="3">
                  <c:v>5.5788132288823498</c:v>
                </c:pt>
                <c:pt idx="4">
                  <c:v>5.46</c:v>
                </c:pt>
                <c:pt idx="5">
                  <c:v>5.5180259628795199</c:v>
                </c:pt>
              </c:numCache>
            </c:numRef>
          </c:val>
          <c:extLst xmlns:c16r2="http://schemas.microsoft.com/office/drawing/2015/06/chart">
            <c:ext xmlns:c16="http://schemas.microsoft.com/office/drawing/2014/chart" uri="{C3380CC4-5D6E-409C-BE32-E72D297353CC}">
              <c16:uniqueId val="{00000000-B8FB-49CA-9B06-7FBBF19656F4}"/>
            </c:ext>
          </c:extLst>
        </c:ser>
        <c:dLbls>
          <c:showLegendKey val="0"/>
          <c:showVal val="1"/>
          <c:showCatName val="0"/>
          <c:showSerName val="0"/>
          <c:showPercent val="0"/>
          <c:showBubbleSize val="0"/>
        </c:dLbls>
        <c:gapWidth val="90"/>
        <c:axId val="372986824"/>
        <c:axId val="372984080"/>
      </c:barChart>
      <c:lineChart>
        <c:grouping val="standard"/>
        <c:varyColors val="0"/>
        <c:ser>
          <c:idx val="1"/>
          <c:order val="1"/>
          <c:tx>
            <c:strRef>
              <c:f>Sheet5!$AD$2</c:f>
              <c:strCache>
                <c:ptCount val="1"/>
                <c:pt idx="0">
                  <c:v>unsound grain</c:v>
                </c:pt>
              </c:strCache>
            </c:strRef>
          </c:tx>
          <c:spPr>
            <a:ln w="19050" cap="rnd">
              <a:solidFill>
                <a:schemeClr val="accent1">
                  <a:lumMod val="60000"/>
                  <a:lumOff val="40000"/>
                </a:schemeClr>
              </a:solidFill>
              <a:round/>
            </a:ln>
            <a:effectLst/>
          </c:spPr>
          <c:marker>
            <c:symbol val="circle"/>
            <c:size val="3"/>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tx1">
                        <a:lumMod val="75000"/>
                        <a:lumOff val="2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Sheet5!$AD$4:$AD$9</c:f>
              <c:numCache>
                <c:formatCode>0.00</c:formatCode>
                <c:ptCount val="6"/>
                <c:pt idx="0">
                  <c:v>5.5511144257404599</c:v>
                </c:pt>
                <c:pt idx="1">
                  <c:v>5.5568902716118398</c:v>
                </c:pt>
                <c:pt idx="2">
                  <c:v>5.3236174034527499</c:v>
                </c:pt>
                <c:pt idx="3">
                  <c:v>5.5788132288823498</c:v>
                </c:pt>
                <c:pt idx="4">
                  <c:v>5.46</c:v>
                </c:pt>
                <c:pt idx="5">
                  <c:v>5.5180259628795199</c:v>
                </c:pt>
              </c:numCache>
            </c:numRef>
          </c:val>
          <c:smooth val="0"/>
          <c:extLst xmlns:c16r2="http://schemas.microsoft.com/office/drawing/2015/06/chart">
            <c:ext xmlns:c16="http://schemas.microsoft.com/office/drawing/2014/chart" uri="{C3380CC4-5D6E-409C-BE32-E72D297353CC}">
              <c16:uniqueId val="{00000001-B8FB-49CA-9B06-7FBBF19656F4}"/>
            </c:ext>
          </c:extLst>
        </c:ser>
        <c:dLbls>
          <c:showLegendKey val="0"/>
          <c:showVal val="0"/>
          <c:showCatName val="0"/>
          <c:showSerName val="0"/>
          <c:showPercent val="0"/>
          <c:showBubbleSize val="0"/>
        </c:dLbls>
        <c:marker val="1"/>
        <c:smooth val="0"/>
        <c:axId val="372986824"/>
        <c:axId val="372984080"/>
      </c:lineChart>
      <c:catAx>
        <c:axId val="37298682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crossAx val="372984080"/>
        <c:crosses val="autoZero"/>
        <c:auto val="1"/>
        <c:lblAlgn val="ctr"/>
        <c:lblOffset val="100"/>
        <c:noMultiLvlLbl val="0"/>
      </c:catAx>
      <c:valAx>
        <c:axId val="372984080"/>
        <c:scaling>
          <c:orientation val="minMax"/>
          <c:max val="6.5"/>
          <c:min val="2.5"/>
        </c:scaling>
        <c:delete val="1"/>
        <c:axPos val="l"/>
        <c:majorGridlines>
          <c:spPr>
            <a:ln w="9525" cap="flat" cmpd="sng" algn="ctr">
              <a:solidFill>
                <a:schemeClr val="lt1">
                  <a:lumMod val="90200"/>
                </a:schemeClr>
              </a:solidFill>
              <a:round/>
            </a:ln>
            <a:effectLst/>
          </c:spPr>
        </c:majorGridlines>
        <c:numFmt formatCode="0.00" sourceLinked="1"/>
        <c:majorTickMark val="out"/>
        <c:minorTickMark val="none"/>
        <c:tickLblPos val="nextTo"/>
        <c:crossAx val="37298682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sz="800">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defRPr lang="zh-CN" altLang="zh-CN" sz="1200" b="1" i="0" u="none" strike="noStrike" kern="1200" spc="0" baseline="0" dirty="0" smtClean="0">
                <a:solidFill>
                  <a:schemeClr val="accent1">
                    <a:lumMod val="50000"/>
                  </a:schemeClr>
                </a:solidFill>
                <a:latin typeface="微软雅黑" panose="020B0503020204020204" pitchFamily="34" charset="-122"/>
                <a:ea typeface="微软雅黑" panose="020B0503020204020204" pitchFamily="34" charset="-122"/>
                <a:cs typeface="+mn-cs"/>
              </a:defRPr>
            </a:pPr>
            <a:r>
              <a:rPr lang="zh-CN" altLang="en-US" sz="1200" b="1" i="0" u="none" strike="noStrike" kern="1200" spc="0" baseline="0" dirty="0">
                <a:solidFill>
                  <a:schemeClr val="accent1">
                    <a:lumMod val="50000"/>
                  </a:schemeClr>
                </a:solidFill>
                <a:latin typeface="微软雅黑" panose="020B0503020204020204" pitchFamily="34" charset="-122"/>
                <a:ea typeface="微软雅黑" panose="020B0503020204020204" pitchFamily="34" charset="-122"/>
                <a:cs typeface="+mn-cs"/>
              </a:rPr>
              <a:t>不完善粒</a:t>
            </a:r>
            <a:r>
              <a:rPr lang="zh-CN" altLang="zh-CN" sz="1200" b="1" i="0" u="none" strike="noStrike" kern="1200" spc="0" baseline="0" dirty="0">
                <a:solidFill>
                  <a:schemeClr val="accent1">
                    <a:lumMod val="50000"/>
                  </a:schemeClr>
                </a:solidFill>
                <a:latin typeface="微软雅黑" panose="020B0503020204020204" pitchFamily="34" charset="-122"/>
                <a:ea typeface="微软雅黑" panose="020B0503020204020204" pitchFamily="34" charset="-122"/>
                <a:cs typeface="+mn-cs"/>
              </a:rPr>
              <a:t>imperfect grain</a:t>
            </a:r>
          </a:p>
        </c:rich>
      </c:tx>
      <c:layout>
        <c:manualLayout>
          <c:xMode val="edge"/>
          <c:yMode val="edge"/>
          <c:x val="4.0793540582286486E-2"/>
          <c:y val="0"/>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defRPr lang="zh-CN" altLang="zh-CN" sz="1200" b="1" i="0" u="none" strike="noStrike" kern="1200" spc="0" baseline="0" dirty="0" smtClean="0">
              <a:solidFill>
                <a:schemeClr val="accent1">
                  <a:lumMod val="50000"/>
                </a:schemeClr>
              </a:solidFill>
              <a:latin typeface="微软雅黑" panose="020B0503020204020204" pitchFamily="34" charset="-122"/>
              <a:ea typeface="微软雅黑" panose="020B0503020204020204" pitchFamily="34" charset="-122"/>
              <a:cs typeface="+mn-cs"/>
            </a:defRPr>
          </a:pPr>
          <a:endParaRPr lang="zh-CN"/>
        </a:p>
      </c:txPr>
    </c:title>
    <c:autoTitleDeleted val="0"/>
    <c:plotArea>
      <c:layout>
        <c:manualLayout>
          <c:layoutTarget val="inner"/>
          <c:xMode val="edge"/>
          <c:yMode val="edge"/>
          <c:x val="3.9320822162645201E-2"/>
          <c:y val="0.17788896670558499"/>
          <c:w val="0.92135835567471003"/>
          <c:h val="0.70093512726820995"/>
        </c:manualLayout>
      </c:layout>
      <c:barChart>
        <c:barDir val="col"/>
        <c:grouping val="clustered"/>
        <c:varyColors val="0"/>
        <c:ser>
          <c:idx val="0"/>
          <c:order val="0"/>
          <c:tx>
            <c:strRef>
              <c:f>Sheet6!$C$2</c:f>
              <c:strCache>
                <c:ptCount val="1"/>
                <c:pt idx="0">
                  <c:v>instrument</c:v>
                </c:pt>
              </c:strCache>
            </c:strRef>
          </c:tx>
          <c:spPr>
            <a:solidFill>
              <a:schemeClr val="accent2">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Sheet6!$C$13:$C$20</c:f>
              <c:numCache>
                <c:formatCode>General</c:formatCode>
                <c:ptCount val="8"/>
                <c:pt idx="0">
                  <c:v>2.29</c:v>
                </c:pt>
                <c:pt idx="1">
                  <c:v>3.12</c:v>
                </c:pt>
                <c:pt idx="2">
                  <c:v>3.79</c:v>
                </c:pt>
                <c:pt idx="3">
                  <c:v>5.86</c:v>
                </c:pt>
                <c:pt idx="4">
                  <c:v>2.13</c:v>
                </c:pt>
                <c:pt idx="5">
                  <c:v>1.95</c:v>
                </c:pt>
                <c:pt idx="6">
                  <c:v>5.55</c:v>
                </c:pt>
                <c:pt idx="7">
                  <c:v>2.52</c:v>
                </c:pt>
              </c:numCache>
            </c:numRef>
          </c:val>
          <c:extLst xmlns:c16r2="http://schemas.microsoft.com/office/drawing/2015/06/chart">
            <c:ext xmlns:c16="http://schemas.microsoft.com/office/drawing/2014/chart" uri="{C3380CC4-5D6E-409C-BE32-E72D297353CC}">
              <c16:uniqueId val="{00000000-5566-45CA-82BC-3740EE1F1809}"/>
            </c:ext>
          </c:extLst>
        </c:ser>
        <c:ser>
          <c:idx val="1"/>
          <c:order val="1"/>
          <c:tx>
            <c:strRef>
              <c:f>Sheet6!$D$2</c:f>
              <c:strCache>
                <c:ptCount val="1"/>
                <c:pt idx="0">
                  <c:v>man-made</c:v>
                </c:pt>
              </c:strCache>
            </c:strRef>
          </c:tx>
          <c:spPr>
            <a:solidFill>
              <a:schemeClr val="accent2">
                <a:tint val="77000"/>
              </a:schemeClr>
            </a:solidFill>
            <a:ln>
              <a:noFill/>
            </a:ln>
            <a:effectLst>
              <a:outerShdw blurRad="50800" dist="38100" dir="2700000" algn="tl" rotWithShape="0">
                <a:prstClr val="black">
                  <a:alpha val="40000"/>
                </a:prstClr>
              </a:outerShdw>
            </a:effectLst>
          </c:spPr>
          <c:invertIfNegative val="0"/>
          <c:val>
            <c:numRef>
              <c:f>Sheet6!$D$13:$D$20</c:f>
              <c:numCache>
                <c:formatCode>General</c:formatCode>
                <c:ptCount val="8"/>
                <c:pt idx="0">
                  <c:v>2.23</c:v>
                </c:pt>
                <c:pt idx="1">
                  <c:v>2.36</c:v>
                </c:pt>
                <c:pt idx="2">
                  <c:v>3.26</c:v>
                </c:pt>
                <c:pt idx="3">
                  <c:v>5</c:v>
                </c:pt>
                <c:pt idx="4">
                  <c:v>2.52</c:v>
                </c:pt>
                <c:pt idx="5">
                  <c:v>1.97</c:v>
                </c:pt>
                <c:pt idx="6">
                  <c:v>5.97</c:v>
                </c:pt>
                <c:pt idx="7">
                  <c:v>2</c:v>
                </c:pt>
              </c:numCache>
            </c:numRef>
          </c:val>
          <c:extLst xmlns:c16r2="http://schemas.microsoft.com/office/drawing/2015/06/chart">
            <c:ext xmlns:c16="http://schemas.microsoft.com/office/drawing/2014/chart" uri="{C3380CC4-5D6E-409C-BE32-E72D297353CC}">
              <c16:uniqueId val="{00000001-5566-45CA-82BC-3740EE1F1809}"/>
            </c:ext>
          </c:extLst>
        </c:ser>
        <c:dLbls>
          <c:showLegendKey val="0"/>
          <c:showVal val="0"/>
          <c:showCatName val="0"/>
          <c:showSerName val="0"/>
          <c:showPercent val="0"/>
          <c:showBubbleSize val="0"/>
        </c:dLbls>
        <c:gapWidth val="82"/>
        <c:overlap val="-15"/>
        <c:axId val="372400240"/>
        <c:axId val="372400624"/>
      </c:barChart>
      <c:catAx>
        <c:axId val="37240024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72400624"/>
        <c:crosses val="autoZero"/>
        <c:auto val="1"/>
        <c:lblAlgn val="ctr"/>
        <c:lblOffset val="100"/>
        <c:noMultiLvlLbl val="0"/>
      </c:catAx>
      <c:valAx>
        <c:axId val="37240062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72400240"/>
        <c:crosses val="autoZero"/>
        <c:crossBetween val="between"/>
      </c:valAx>
      <c:spPr>
        <a:noFill/>
        <a:ln>
          <a:noFill/>
        </a:ln>
        <a:effectLst/>
      </c:spPr>
    </c:plotArea>
    <c:legend>
      <c:legendPos val="r"/>
      <c:layout>
        <c:manualLayout>
          <c:xMode val="edge"/>
          <c:yMode val="edge"/>
          <c:x val="0.65750345934713095"/>
          <c:y val="6.1733343938068397E-2"/>
          <c:w val="0.30937610284643102"/>
          <c:h val="0.221608208064901"/>
        </c:manualLayout>
      </c:layout>
      <c:overlay val="0"/>
      <c:spPr>
        <a:noFill/>
        <a:ln>
          <a:noFill/>
        </a:ln>
        <a:effectLst/>
      </c:spPr>
      <c:txPr>
        <a:bodyPr rot="0" spcFirstLastPara="1" vertOverflow="ellipsis" vert="horz" wrap="square" anchor="ctr" anchorCtr="1"/>
        <a:lstStyle/>
        <a:p>
          <a:pPr>
            <a:defRPr lang="zh-CN" sz="8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r>
              <a:rPr lang="zh-CN" altLang="en-US" sz="1000" b="1" dirty="0">
                <a:solidFill>
                  <a:schemeClr val="accent3">
                    <a:lumMod val="50000"/>
                  </a:schemeClr>
                </a:solidFill>
                <a:latin typeface="微软雅黑" panose="020B0503020204020204" pitchFamily="34" charset="-122"/>
                <a:ea typeface="微软雅黑" panose="020B0503020204020204" pitchFamily="34" charset="-122"/>
              </a:rPr>
              <a:t>杂质总量</a:t>
            </a:r>
            <a:endParaRPr lang="en-US" altLang="zh-CN" sz="1000" b="1" dirty="0">
              <a:solidFill>
                <a:schemeClr val="accent3">
                  <a:lumMod val="50000"/>
                </a:schemeClr>
              </a:solidFill>
              <a:latin typeface="微软雅黑" panose="020B0503020204020204" pitchFamily="34" charset="-122"/>
              <a:ea typeface="微软雅黑" panose="020B0503020204020204" pitchFamily="34" charset="-122"/>
            </a:endParaRPr>
          </a:p>
          <a:p>
            <a:pPr>
              <a:defRPr/>
            </a:pPr>
            <a:r>
              <a:rPr lang="zh-CN" altLang="en-US" sz="1000" b="1" dirty="0">
                <a:solidFill>
                  <a:schemeClr val="accent3">
                    <a:lumMod val="50000"/>
                  </a:schemeClr>
                </a:solidFill>
                <a:latin typeface="微软雅黑" panose="020B0503020204020204" pitchFamily="34" charset="-122"/>
                <a:ea typeface="微软雅黑" panose="020B0503020204020204" pitchFamily="34" charset="-122"/>
              </a:rPr>
              <a:t>Total amount of impurities</a:t>
            </a:r>
          </a:p>
        </c:rich>
      </c:tx>
      <c:layout>
        <c:manualLayout>
          <c:xMode val="edge"/>
          <c:yMode val="edge"/>
          <c:x val="0"/>
          <c:y val="7.2542618788538297E-3"/>
        </c:manualLayout>
      </c:layout>
      <c:overlay val="0"/>
      <c:spPr>
        <a:noFill/>
        <a:ln>
          <a:noFill/>
        </a:ln>
        <a:effectLst/>
      </c:spPr>
      <c:txPr>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3.9320822162645201E-2"/>
          <c:y val="0.17788896670558499"/>
          <c:w val="0.92135835567471003"/>
          <c:h val="0.70093512726820995"/>
        </c:manualLayout>
      </c:layout>
      <c:barChart>
        <c:barDir val="col"/>
        <c:grouping val="clustered"/>
        <c:varyColors val="0"/>
        <c:ser>
          <c:idx val="0"/>
          <c:order val="0"/>
          <c:tx>
            <c:strRef>
              <c:f>Sheet6!$C$2</c:f>
              <c:strCache>
                <c:ptCount val="1"/>
                <c:pt idx="0">
                  <c:v>instrument</c:v>
                </c:pt>
              </c:strCache>
            </c:strRef>
          </c:tx>
          <c:spPr>
            <a:solidFill>
              <a:schemeClr val="accent3">
                <a:shade val="76000"/>
              </a:schemeClr>
            </a:solidFill>
            <a:ln>
              <a:noFill/>
            </a:ln>
            <a:effectLst/>
          </c:spPr>
          <c:invertIfNegative val="0"/>
          <c:dLbls>
            <c:dLbl>
              <c:idx val="4"/>
              <c:layout>
                <c:manualLayout>
                  <c:x val="-2.9184907233687701E-2"/>
                  <c:y val="-1.4508523757707699E-2"/>
                </c:manualLayout>
              </c:layout>
              <c:dLblPos val="outEnd"/>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4A05-4AB1-BCEA-A15ECB1FDEDD}"/>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Sheet6!$C$23:$C$30</c:f>
              <c:numCache>
                <c:formatCode>General</c:formatCode>
                <c:ptCount val="8"/>
                <c:pt idx="0">
                  <c:v>0.28999999999999998</c:v>
                </c:pt>
                <c:pt idx="1">
                  <c:v>0.21</c:v>
                </c:pt>
                <c:pt idx="2">
                  <c:v>0.5</c:v>
                </c:pt>
                <c:pt idx="3">
                  <c:v>0.14000000000000001</c:v>
                </c:pt>
                <c:pt idx="4">
                  <c:v>0.75</c:v>
                </c:pt>
                <c:pt idx="5">
                  <c:v>0.53</c:v>
                </c:pt>
                <c:pt idx="6">
                  <c:v>0.39</c:v>
                </c:pt>
                <c:pt idx="7">
                  <c:v>0.57999999999999996</c:v>
                </c:pt>
              </c:numCache>
            </c:numRef>
          </c:val>
          <c:extLst xmlns:c16r2="http://schemas.microsoft.com/office/drawing/2015/06/chart">
            <c:ext xmlns:c16="http://schemas.microsoft.com/office/drawing/2014/chart" uri="{C3380CC4-5D6E-409C-BE32-E72D297353CC}">
              <c16:uniqueId val="{00000001-4A05-4AB1-BCEA-A15ECB1FDEDD}"/>
            </c:ext>
          </c:extLst>
        </c:ser>
        <c:ser>
          <c:idx val="1"/>
          <c:order val="1"/>
          <c:tx>
            <c:strRef>
              <c:f>Sheet6!$D$2</c:f>
              <c:strCache>
                <c:ptCount val="1"/>
                <c:pt idx="0">
                  <c:v>man-made</c:v>
                </c:pt>
              </c:strCache>
            </c:strRef>
          </c:tx>
          <c:spPr>
            <a:solidFill>
              <a:schemeClr val="accent3">
                <a:tint val="77000"/>
              </a:schemeClr>
            </a:solidFill>
            <a:ln>
              <a:noFill/>
            </a:ln>
            <a:effectLst>
              <a:outerShdw blurRad="50800" dist="38100" dir="2700000" algn="tl" rotWithShape="0">
                <a:prstClr val="black">
                  <a:alpha val="40000"/>
                </a:prstClr>
              </a:outerShdw>
            </a:effectLst>
          </c:spPr>
          <c:invertIfNegative val="0"/>
          <c:val>
            <c:numRef>
              <c:f>Sheet6!$D$23:$D$30</c:f>
              <c:numCache>
                <c:formatCode>General</c:formatCode>
                <c:ptCount val="8"/>
                <c:pt idx="0">
                  <c:v>0.21</c:v>
                </c:pt>
                <c:pt idx="1">
                  <c:v>0.3</c:v>
                </c:pt>
                <c:pt idx="2">
                  <c:v>0.5</c:v>
                </c:pt>
                <c:pt idx="3">
                  <c:v>0.16</c:v>
                </c:pt>
                <c:pt idx="4">
                  <c:v>0.87</c:v>
                </c:pt>
                <c:pt idx="5">
                  <c:v>0.64</c:v>
                </c:pt>
                <c:pt idx="6">
                  <c:v>0.28999999999999998</c:v>
                </c:pt>
                <c:pt idx="7">
                  <c:v>0.68</c:v>
                </c:pt>
              </c:numCache>
            </c:numRef>
          </c:val>
          <c:extLst xmlns:c16r2="http://schemas.microsoft.com/office/drawing/2015/06/chart">
            <c:ext xmlns:c16="http://schemas.microsoft.com/office/drawing/2014/chart" uri="{C3380CC4-5D6E-409C-BE32-E72D297353CC}">
              <c16:uniqueId val="{00000002-4A05-4AB1-BCEA-A15ECB1FDEDD}"/>
            </c:ext>
          </c:extLst>
        </c:ser>
        <c:dLbls>
          <c:showLegendKey val="0"/>
          <c:showVal val="0"/>
          <c:showCatName val="0"/>
          <c:showSerName val="0"/>
          <c:showPercent val="0"/>
          <c:showBubbleSize val="0"/>
        </c:dLbls>
        <c:gapWidth val="82"/>
        <c:overlap val="-15"/>
        <c:axId val="372498120"/>
        <c:axId val="372498504"/>
      </c:barChart>
      <c:catAx>
        <c:axId val="37249812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72498504"/>
        <c:crosses val="autoZero"/>
        <c:auto val="1"/>
        <c:lblAlgn val="ctr"/>
        <c:lblOffset val="100"/>
        <c:noMultiLvlLbl val="0"/>
      </c:catAx>
      <c:valAx>
        <c:axId val="37249850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72498120"/>
        <c:crosses val="autoZero"/>
        <c:crossBetween val="between"/>
      </c:valAx>
      <c:spPr>
        <a:noFill/>
        <a:ln>
          <a:noFill/>
        </a:ln>
        <a:effectLst/>
      </c:spPr>
    </c:plotArea>
    <c:legend>
      <c:legendPos val="r"/>
      <c:layout>
        <c:manualLayout>
          <c:xMode val="edge"/>
          <c:yMode val="edge"/>
          <c:x val="0.69919618396668504"/>
          <c:y val="6.1733343938068397E-2"/>
          <c:w val="0.26768337822687699"/>
          <c:h val="0.221608208064901"/>
        </c:manualLayout>
      </c:layout>
      <c:overlay val="0"/>
      <c:spPr>
        <a:noFill/>
        <a:ln>
          <a:noFill/>
        </a:ln>
        <a:effectLst/>
      </c:spPr>
      <c:txPr>
        <a:bodyPr rot="0" spcFirstLastPara="1" vertOverflow="ellipsis" vert="horz" wrap="square" anchor="ctr" anchorCtr="1"/>
        <a:lstStyle/>
        <a:p>
          <a:pPr>
            <a:defRPr lang="zh-CN" sz="8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defRPr lang="zh-CN" sz="1400" b="0" i="0" u="none" strike="noStrike" kern="1200" spc="0" baseline="0">
                <a:solidFill>
                  <a:prstClr val="black">
                    <a:lumMod val="65000"/>
                    <a:lumOff val="35000"/>
                  </a:prstClr>
                </a:solidFill>
                <a:latin typeface="+mn-lt"/>
                <a:ea typeface="+mn-ea"/>
                <a:cs typeface="+mn-cs"/>
              </a:defRPr>
            </a:pPr>
            <a:r>
              <a:rPr lang="zh-CN" altLang="zh-CN" sz="1000" b="1" i="0" baseline="0" dirty="0">
                <a:effectLst/>
              </a:rPr>
              <a:t>无机杂总量</a:t>
            </a:r>
            <a:endParaRPr lang="zh-CN" altLang="zh-CN" sz="1000" dirty="0">
              <a:effectLst/>
            </a:endParaRPr>
          </a:p>
          <a:p>
            <a:pPr marL="0" marR="0" indent="0" algn="ctr" defTabSz="914400" rtl="0" eaLnBrk="1" fontAlgn="auto" latinLnBrk="0" hangingPunct="1">
              <a:lnSpc>
                <a:spcPct val="100000"/>
              </a:lnSpc>
              <a:spcBef>
                <a:spcPts val="0"/>
              </a:spcBef>
              <a:spcAft>
                <a:spcPts val="0"/>
              </a:spcAft>
              <a:buClrTx/>
              <a:buSzTx/>
              <a:buFontTx/>
              <a:buNone/>
              <a:defRPr>
                <a:solidFill>
                  <a:prstClr val="black">
                    <a:lumMod val="65000"/>
                    <a:lumOff val="35000"/>
                  </a:prstClr>
                </a:solidFill>
              </a:defRPr>
            </a:pPr>
            <a:r>
              <a:rPr lang="zh-CN" altLang="en-US" sz="1000" b="1" dirty="0">
                <a:solidFill>
                  <a:schemeClr val="accent5">
                    <a:lumMod val="75000"/>
                  </a:schemeClr>
                </a:solidFill>
                <a:latin typeface="微软雅黑" panose="020B0503020204020204" pitchFamily="34" charset="-122"/>
                <a:ea typeface="微软雅黑" panose="020B0503020204020204" pitchFamily="34" charset="-122"/>
              </a:rPr>
              <a:t>Total amount of </a:t>
            </a:r>
            <a:endParaRPr lang="en-US" altLang="zh-CN" sz="1000" b="1" dirty="0">
              <a:solidFill>
                <a:schemeClr val="accent5">
                  <a:lumMod val="75000"/>
                </a:schemeClr>
              </a:solidFill>
              <a:latin typeface="微软雅黑" panose="020B0503020204020204" pitchFamily="34" charset="-122"/>
              <a:ea typeface="微软雅黑" panose="020B0503020204020204" pitchFamily="34" charset="-122"/>
            </a:endParaRPr>
          </a:p>
          <a:p>
            <a:pPr marL="0" marR="0" indent="0" algn="ctr" defTabSz="914400" rtl="0" eaLnBrk="1" fontAlgn="auto" latinLnBrk="0" hangingPunct="1">
              <a:lnSpc>
                <a:spcPct val="100000"/>
              </a:lnSpc>
              <a:spcBef>
                <a:spcPts val="0"/>
              </a:spcBef>
              <a:spcAft>
                <a:spcPts val="0"/>
              </a:spcAft>
              <a:buClrTx/>
              <a:buSzTx/>
              <a:buFontTx/>
              <a:buNone/>
              <a:defRPr>
                <a:solidFill>
                  <a:prstClr val="black">
                    <a:lumMod val="65000"/>
                    <a:lumOff val="35000"/>
                  </a:prstClr>
                </a:solidFill>
              </a:defRPr>
            </a:pPr>
            <a:r>
              <a:rPr lang="en-US" altLang="zh-CN" sz="1000" b="1" dirty="0">
                <a:solidFill>
                  <a:schemeClr val="accent5">
                    <a:lumMod val="75000"/>
                  </a:schemeClr>
                </a:solidFill>
                <a:latin typeface="微软雅黑" panose="020B0503020204020204" pitchFamily="34" charset="-122"/>
                <a:ea typeface="微软雅黑" panose="020B0503020204020204" pitchFamily="34" charset="-122"/>
              </a:rPr>
              <a:t>inorganic impurity</a:t>
            </a:r>
            <a:endParaRPr lang="zh-CN" altLang="en-US" sz="1000" b="1" dirty="0">
              <a:solidFill>
                <a:schemeClr val="accent5">
                  <a:lumMod val="75000"/>
                </a:schemeClr>
              </a:solidFill>
              <a:latin typeface="微软雅黑" panose="020B0503020204020204" pitchFamily="34" charset="-122"/>
              <a:ea typeface="微软雅黑" panose="020B0503020204020204" pitchFamily="34" charset="-122"/>
            </a:endParaRPr>
          </a:p>
        </c:rich>
      </c:tx>
      <c:layout>
        <c:manualLayout>
          <c:xMode val="edge"/>
          <c:yMode val="edge"/>
          <c:x val="3.90454007507973E-2"/>
          <c:y val="4.34310532030402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defRPr lang="zh-CN" sz="1400" b="0" i="0" u="none" strike="noStrike" kern="1200" spc="0" baseline="0">
              <a:solidFill>
                <a:prstClr val="black">
                  <a:lumMod val="65000"/>
                  <a:lumOff val="35000"/>
                </a:prstClr>
              </a:solidFill>
              <a:latin typeface="+mn-lt"/>
              <a:ea typeface="+mn-ea"/>
              <a:cs typeface="+mn-cs"/>
            </a:defRPr>
          </a:pPr>
          <a:endParaRPr lang="zh-CN"/>
        </a:p>
      </c:txPr>
    </c:title>
    <c:autoTitleDeleted val="0"/>
    <c:plotArea>
      <c:layout>
        <c:manualLayout>
          <c:layoutTarget val="inner"/>
          <c:xMode val="edge"/>
          <c:yMode val="edge"/>
          <c:x val="1.0135928130934901E-2"/>
          <c:y val="0.177888920236762"/>
          <c:w val="0.92135835567471003"/>
          <c:h val="0.70093512726820995"/>
        </c:manualLayout>
      </c:layout>
      <c:barChart>
        <c:barDir val="col"/>
        <c:grouping val="clustered"/>
        <c:varyColors val="0"/>
        <c:ser>
          <c:idx val="0"/>
          <c:order val="0"/>
          <c:tx>
            <c:strRef>
              <c:f>Sheet6!$C$2</c:f>
              <c:strCache>
                <c:ptCount val="1"/>
                <c:pt idx="0">
                  <c:v>instrument</c:v>
                </c:pt>
              </c:strCache>
            </c:strRef>
          </c:tx>
          <c:spPr>
            <a:solidFill>
              <a:schemeClr val="accent5">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Sheet6!$C$33:$C$40</c:f>
              <c:numCache>
                <c:formatCode>General</c:formatCode>
                <c:ptCount val="8"/>
                <c:pt idx="0">
                  <c:v>0.06</c:v>
                </c:pt>
                <c:pt idx="1">
                  <c:v>0.01</c:v>
                </c:pt>
                <c:pt idx="2">
                  <c:v>0.01</c:v>
                </c:pt>
                <c:pt idx="3">
                  <c:v>0.02</c:v>
                </c:pt>
                <c:pt idx="4">
                  <c:v>0.06</c:v>
                </c:pt>
                <c:pt idx="5">
                  <c:v>0.02</c:v>
                </c:pt>
                <c:pt idx="6">
                  <c:v>0</c:v>
                </c:pt>
                <c:pt idx="7">
                  <c:v>0</c:v>
                </c:pt>
              </c:numCache>
            </c:numRef>
          </c:val>
          <c:extLst xmlns:c16r2="http://schemas.microsoft.com/office/drawing/2015/06/chart">
            <c:ext xmlns:c16="http://schemas.microsoft.com/office/drawing/2014/chart" uri="{C3380CC4-5D6E-409C-BE32-E72D297353CC}">
              <c16:uniqueId val="{00000000-279F-4A44-A3EF-D5D504EC19F8}"/>
            </c:ext>
          </c:extLst>
        </c:ser>
        <c:ser>
          <c:idx val="1"/>
          <c:order val="1"/>
          <c:tx>
            <c:strRef>
              <c:f>Sheet6!$D$2</c:f>
              <c:strCache>
                <c:ptCount val="1"/>
                <c:pt idx="0">
                  <c:v>man-made</c:v>
                </c:pt>
              </c:strCache>
            </c:strRef>
          </c:tx>
          <c:spPr>
            <a:solidFill>
              <a:schemeClr val="accent5">
                <a:tint val="77000"/>
              </a:schemeClr>
            </a:solidFill>
            <a:ln>
              <a:noFill/>
            </a:ln>
            <a:effectLst>
              <a:outerShdw blurRad="50800" dist="38100" dir="2700000" algn="t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rgbClr val="00B050"/>
                    </a:solidFill>
                    <a:latin typeface="Times New Roman" panose="02020603050405020304" pitchFamily="18" charset="0"/>
                    <a:ea typeface="+mn-ea"/>
                    <a:cs typeface="Times New Roman" panose="02020603050405020304" pitchFamily="18" charset="0"/>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Sheet6!$D$33:$D$40</c:f>
              <c:numCache>
                <c:formatCode>General</c:formatCode>
                <c:ptCount val="8"/>
                <c:pt idx="0">
                  <c:v>0</c:v>
                </c:pt>
                <c:pt idx="1">
                  <c:v>0</c:v>
                </c:pt>
                <c:pt idx="2">
                  <c:v>0</c:v>
                </c:pt>
                <c:pt idx="3">
                  <c:v>0</c:v>
                </c:pt>
                <c:pt idx="4">
                  <c:v>0</c:v>
                </c:pt>
                <c:pt idx="5">
                  <c:v>0.01</c:v>
                </c:pt>
                <c:pt idx="6">
                  <c:v>0</c:v>
                </c:pt>
                <c:pt idx="7">
                  <c:v>0</c:v>
                </c:pt>
              </c:numCache>
            </c:numRef>
          </c:val>
          <c:extLst xmlns:c16r2="http://schemas.microsoft.com/office/drawing/2015/06/chart">
            <c:ext xmlns:c16="http://schemas.microsoft.com/office/drawing/2014/chart" uri="{C3380CC4-5D6E-409C-BE32-E72D297353CC}">
              <c16:uniqueId val="{00000001-279F-4A44-A3EF-D5D504EC19F8}"/>
            </c:ext>
          </c:extLst>
        </c:ser>
        <c:dLbls>
          <c:showLegendKey val="0"/>
          <c:showVal val="0"/>
          <c:showCatName val="0"/>
          <c:showSerName val="0"/>
          <c:showPercent val="0"/>
          <c:showBubbleSize val="0"/>
        </c:dLbls>
        <c:gapWidth val="82"/>
        <c:overlap val="-15"/>
        <c:axId val="370945984"/>
        <c:axId val="370951864"/>
      </c:barChart>
      <c:catAx>
        <c:axId val="37094598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70951864"/>
        <c:crosses val="autoZero"/>
        <c:auto val="1"/>
        <c:lblAlgn val="ctr"/>
        <c:lblOffset val="100"/>
        <c:noMultiLvlLbl val="0"/>
      </c:catAx>
      <c:valAx>
        <c:axId val="370951864"/>
        <c:scaling>
          <c:orientation val="minMax"/>
          <c:max val="0.15"/>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370945984"/>
        <c:crosses val="autoZero"/>
        <c:crossBetween val="between"/>
      </c:valAx>
      <c:spPr>
        <a:noFill/>
        <a:ln>
          <a:noFill/>
        </a:ln>
        <a:effectLst/>
      </c:spPr>
    </c:plotArea>
    <c:legend>
      <c:legendPos val="r"/>
      <c:layout>
        <c:manualLayout>
          <c:xMode val="edge"/>
          <c:yMode val="edge"/>
          <c:x val="0.68251909411886402"/>
          <c:y val="0.15583369668368"/>
          <c:w val="0.29686828546056498"/>
          <c:h val="0.221608208064901"/>
        </c:manualLayout>
      </c:layout>
      <c:overlay val="0"/>
      <c:spPr>
        <a:noFill/>
        <a:ln>
          <a:noFill/>
        </a:ln>
        <a:effectLst/>
      </c:spPr>
      <c:txPr>
        <a:bodyPr rot="0" spcFirstLastPara="1" vertOverflow="ellipsis" vert="horz" wrap="square" anchor="ctr" anchorCtr="1"/>
        <a:lstStyle/>
        <a:p>
          <a:pPr>
            <a:defRPr lang="zh-CN" sz="8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r>
              <a:rPr lang="zh-CN" altLang="en-US" sz="1200" b="1" i="0" u="none" strike="noStrike" baseline="0" dirty="0">
                <a:solidFill>
                  <a:schemeClr val="tx1"/>
                </a:solidFill>
                <a:effectLst/>
                <a:latin typeface="微软雅黑" panose="020B0503020204020204" pitchFamily="34" charset="-122"/>
                <a:ea typeface="微软雅黑" panose="020B0503020204020204" pitchFamily="34" charset="-122"/>
              </a:rPr>
              <a:t>水分</a:t>
            </a:r>
            <a:r>
              <a:rPr lang="zh-CN" altLang="zh-CN" sz="1200" b="1" i="0" u="none" strike="noStrike" baseline="0" dirty="0">
                <a:solidFill>
                  <a:schemeClr val="accent1">
                    <a:lumMod val="75000"/>
                  </a:schemeClr>
                </a:solidFill>
                <a:effectLst/>
                <a:latin typeface="微软雅黑" panose="020B0503020204020204" pitchFamily="34" charset="-122"/>
                <a:ea typeface="微软雅黑" panose="020B0503020204020204" pitchFamily="34" charset="-122"/>
              </a:rPr>
              <a:t>moisture</a:t>
            </a:r>
            <a:endParaRPr lang="zh-CN" altLang="en-US" sz="1200" b="1" dirty="0">
              <a:solidFill>
                <a:schemeClr val="accent1">
                  <a:lumMod val="75000"/>
                </a:schemeClr>
              </a:solidFill>
              <a:latin typeface="微软雅黑" panose="020B0503020204020204" pitchFamily="34" charset="-122"/>
              <a:ea typeface="微软雅黑" panose="020B0503020204020204" pitchFamily="34" charset="-122"/>
            </a:endParaRPr>
          </a:p>
        </c:rich>
      </c:tx>
      <c:layout>
        <c:manualLayout>
          <c:xMode val="edge"/>
          <c:yMode val="edge"/>
          <c:x val="0.35348897522894102"/>
          <c:y val="0"/>
        </c:manualLayout>
      </c:layout>
      <c:overlay val="0"/>
      <c:spPr>
        <a:noFill/>
        <a:ln>
          <a:noFill/>
        </a:ln>
        <a:effectLst/>
      </c:spPr>
      <c:txPr>
        <a:bodyPr rot="0" spcFirstLastPara="1" vertOverflow="ellipsis" vert="horz" wrap="square" anchor="ctr" anchorCtr="1"/>
        <a:lstStyle/>
        <a:p>
          <a:pPr>
            <a:defRPr lang="zh-CN" sz="1400" b="0" i="0" u="none" strike="noStrike" kern="1200" spc="0" baseline="0">
              <a:solidFill>
                <a:schemeClr val="tx1">
                  <a:lumMod val="65000"/>
                  <a:lumOff val="35000"/>
                </a:schemeClr>
              </a:solidFill>
              <a:latin typeface="+mn-lt"/>
              <a:ea typeface="+mn-ea"/>
              <a:cs typeface="+mn-cs"/>
            </a:defRPr>
          </a:pPr>
          <a:endParaRPr lang="zh-CN"/>
        </a:p>
      </c:txPr>
    </c:title>
    <c:autoTitleDeleted val="0"/>
    <c:plotArea>
      <c:layout>
        <c:manualLayout>
          <c:layoutTarget val="inner"/>
          <c:xMode val="edge"/>
          <c:yMode val="edge"/>
          <c:x val="3.9320822162645201E-2"/>
          <c:y val="0.17788896670558499"/>
          <c:w val="0.92135835567471003"/>
          <c:h val="0.70093512726820995"/>
        </c:manualLayout>
      </c:layout>
      <c:barChart>
        <c:barDir val="col"/>
        <c:grouping val="clustered"/>
        <c:varyColors val="0"/>
        <c:ser>
          <c:idx val="0"/>
          <c:order val="0"/>
          <c:tx>
            <c:strRef>
              <c:f>Sheet6!$C$2</c:f>
              <c:strCache>
                <c:ptCount val="1"/>
                <c:pt idx="0">
                  <c:v>instrument</c:v>
                </c:pt>
              </c:strCache>
            </c:strRef>
          </c:tx>
          <c:spPr>
            <a:solidFill>
              <a:schemeClr val="accent4">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zh-CN"/>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Sheet6!$C$43:$C$50</c:f>
              <c:numCache>
                <c:formatCode>General</c:formatCode>
                <c:ptCount val="8"/>
                <c:pt idx="0">
                  <c:v>11.41</c:v>
                </c:pt>
                <c:pt idx="1">
                  <c:v>11.39</c:v>
                </c:pt>
                <c:pt idx="2">
                  <c:v>10.88</c:v>
                </c:pt>
                <c:pt idx="3">
                  <c:v>11.25</c:v>
                </c:pt>
                <c:pt idx="4">
                  <c:v>11.66</c:v>
                </c:pt>
                <c:pt idx="5">
                  <c:v>11.34</c:v>
                </c:pt>
                <c:pt idx="6">
                  <c:v>12.48</c:v>
                </c:pt>
                <c:pt idx="7">
                  <c:v>12.21</c:v>
                </c:pt>
              </c:numCache>
            </c:numRef>
          </c:val>
          <c:extLst xmlns:c16r2="http://schemas.microsoft.com/office/drawing/2015/06/chart">
            <c:ext xmlns:c16="http://schemas.microsoft.com/office/drawing/2014/chart" uri="{C3380CC4-5D6E-409C-BE32-E72D297353CC}">
              <c16:uniqueId val="{00000000-96DD-411D-AB5C-3D64288B0B38}"/>
            </c:ext>
          </c:extLst>
        </c:ser>
        <c:ser>
          <c:idx val="1"/>
          <c:order val="1"/>
          <c:tx>
            <c:strRef>
              <c:f>Sheet6!$D$2</c:f>
              <c:strCache>
                <c:ptCount val="1"/>
                <c:pt idx="0">
                  <c:v>man-made</c:v>
                </c:pt>
              </c:strCache>
            </c:strRef>
          </c:tx>
          <c:spPr>
            <a:solidFill>
              <a:schemeClr val="accent4">
                <a:tint val="77000"/>
              </a:schemeClr>
            </a:solidFill>
            <a:ln>
              <a:noFill/>
            </a:ln>
            <a:effectLst>
              <a:outerShdw blurRad="50800" dist="38100" dir="2700000" algn="tl" rotWithShape="0">
                <a:prstClr val="black">
                  <a:alpha val="40000"/>
                </a:prstClr>
              </a:outerShdw>
            </a:effectLst>
          </c:spPr>
          <c:invertIfNegative val="0"/>
          <c:val>
            <c:numRef>
              <c:f>Sheet6!$D$43:$D$50</c:f>
              <c:numCache>
                <c:formatCode>General</c:formatCode>
                <c:ptCount val="8"/>
                <c:pt idx="0">
                  <c:v>11.39</c:v>
                </c:pt>
                <c:pt idx="1">
                  <c:v>11.63</c:v>
                </c:pt>
                <c:pt idx="2">
                  <c:v>10.93</c:v>
                </c:pt>
                <c:pt idx="3">
                  <c:v>11.58</c:v>
                </c:pt>
                <c:pt idx="4">
                  <c:v>11.6</c:v>
                </c:pt>
                <c:pt idx="5">
                  <c:v>11.25</c:v>
                </c:pt>
                <c:pt idx="6">
                  <c:v>12.7</c:v>
                </c:pt>
                <c:pt idx="7">
                  <c:v>12.32</c:v>
                </c:pt>
              </c:numCache>
            </c:numRef>
          </c:val>
          <c:extLst xmlns:c16r2="http://schemas.microsoft.com/office/drawing/2015/06/chart">
            <c:ext xmlns:c16="http://schemas.microsoft.com/office/drawing/2014/chart" uri="{C3380CC4-5D6E-409C-BE32-E72D297353CC}">
              <c16:uniqueId val="{00000001-96DD-411D-AB5C-3D64288B0B38}"/>
            </c:ext>
          </c:extLst>
        </c:ser>
        <c:dLbls>
          <c:showLegendKey val="0"/>
          <c:showVal val="0"/>
          <c:showCatName val="0"/>
          <c:showSerName val="0"/>
          <c:showPercent val="0"/>
          <c:showBubbleSize val="0"/>
        </c:dLbls>
        <c:gapWidth val="82"/>
        <c:overlap val="-15"/>
        <c:axId val="370944808"/>
        <c:axId val="370946768"/>
      </c:barChart>
      <c:catAx>
        <c:axId val="370944808"/>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9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zh-CN"/>
          </a:p>
        </c:txPr>
        <c:crossAx val="370946768"/>
        <c:crosses val="autoZero"/>
        <c:auto val="1"/>
        <c:lblAlgn val="ctr"/>
        <c:lblOffset val="100"/>
        <c:noMultiLvlLbl val="0"/>
      </c:catAx>
      <c:valAx>
        <c:axId val="370946768"/>
        <c:scaling>
          <c:orientation val="minMax"/>
          <c:max val="15"/>
          <c:min val="5"/>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370944808"/>
        <c:crosses val="autoZero"/>
        <c:crossBetween val="between"/>
      </c:valAx>
      <c:spPr>
        <a:noFill/>
        <a:ln>
          <a:noFill/>
        </a:ln>
        <a:effectLst/>
      </c:spPr>
    </c:plotArea>
    <c:legend>
      <c:legendPos val="r"/>
      <c:layout>
        <c:manualLayout>
          <c:xMode val="edge"/>
          <c:yMode val="edge"/>
          <c:x val="0.70753472889059599"/>
          <c:y val="6.1733343938068397E-2"/>
          <c:w val="0.25934483330296698"/>
          <c:h val="0.221608208064901"/>
        </c:manualLayout>
      </c:layout>
      <c:overlay val="0"/>
      <c:spPr>
        <a:noFill/>
        <a:ln>
          <a:noFill/>
        </a:ln>
        <a:effectLst/>
      </c:spPr>
      <c:txPr>
        <a:bodyPr rot="0" spcFirstLastPara="1" vertOverflow="ellipsis" vert="horz" wrap="square" anchor="ctr" anchorCtr="1"/>
        <a:lstStyle/>
        <a:p>
          <a:pPr>
            <a:defRPr lang="zh-CN" sz="800" b="1" i="0" u="none" strike="noStrike" kern="1200" baseline="0">
              <a:solidFill>
                <a:schemeClr val="tx1">
                  <a:lumMod val="65000"/>
                  <a:lumOff val="35000"/>
                </a:schemeClr>
              </a:solidFill>
              <a:latin typeface="微软雅黑" panose="020B0503020204020204" pitchFamily="34" charset="-122"/>
              <a:ea typeface="微软雅黑" panose="020B0503020204020204" pitchFamily="34" charset="-122"/>
              <a:cs typeface="+mn-cs"/>
            </a:defRPr>
          </a:pPr>
          <a:endParaRPr lang="zh-CN"/>
        </a:p>
      </c:txPr>
    </c:legend>
    <c:plotVisOnly val="1"/>
    <c:dispBlanksAs val="gap"/>
    <c:showDLblsOverMax val="0"/>
  </c:chart>
  <c:spPr>
    <a:noFill/>
    <a:ln>
      <a:noFill/>
    </a:ln>
    <a:effectLst/>
  </c:spPr>
  <c:txPr>
    <a:bodyPr/>
    <a:lstStyle/>
    <a:p>
      <a:pPr>
        <a:defRPr lang="zh-CN"/>
      </a:pPr>
      <a:endParaRPr lang="zh-C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zh-CN" altLang="en-US" sz="1200" b="1" i="0" baseline="0" dirty="0">
                <a:solidFill>
                  <a:schemeClr val="accent1">
                    <a:lumMod val="75000"/>
                  </a:schemeClr>
                </a:solidFill>
                <a:effectLst/>
              </a:rPr>
              <a:t>不完善粒</a:t>
            </a:r>
            <a:endParaRPr lang="en-US" altLang="zh-CN" sz="1200" b="1" i="0" baseline="0" dirty="0">
              <a:solidFill>
                <a:schemeClr val="accent1">
                  <a:lumMod val="75000"/>
                </a:schemeClr>
              </a:solidFill>
              <a:effectLst/>
            </a:endParaRPr>
          </a:p>
          <a:p>
            <a:pPr>
              <a:defRPr>
                <a:solidFill>
                  <a:schemeClr val="tx1"/>
                </a:solidFill>
              </a:defRPr>
            </a:pPr>
            <a:r>
              <a:rPr lang="zh-CN" altLang="zh-CN" sz="1200" b="1" i="0" baseline="0" dirty="0">
                <a:solidFill>
                  <a:schemeClr val="accent1">
                    <a:lumMod val="75000"/>
                  </a:schemeClr>
                </a:solidFill>
                <a:effectLst/>
              </a:rPr>
              <a:t>imperfect grain</a:t>
            </a:r>
            <a:endParaRPr lang="zh-CN" altLang="zh-CN" sz="1200" dirty="0">
              <a:solidFill>
                <a:schemeClr val="accent1">
                  <a:lumMod val="75000"/>
                </a:schemeClr>
              </a:solidFill>
              <a:effectLst/>
            </a:endParaRPr>
          </a:p>
        </c:rich>
      </c:tx>
      <c:overlay val="0"/>
      <c:spPr>
        <a:noFill/>
        <a:ln>
          <a:noFill/>
        </a:ln>
        <a:effectLst/>
      </c:spPr>
      <c:txPr>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title>
    <c:autoTitleDeleted val="0"/>
    <c:plotArea>
      <c:layout/>
      <c:barChart>
        <c:barDir val="col"/>
        <c:grouping val="clustered"/>
        <c:varyColors val="0"/>
        <c:ser>
          <c:idx val="0"/>
          <c:order val="0"/>
          <c:tx>
            <c:strRef>
              <c:f>Sheet5!$W$2</c:f>
              <c:strCache>
                <c:ptCount val="1"/>
                <c:pt idx="0">
                  <c:v>unsound grain</c:v>
                </c:pt>
              </c:strCache>
            </c:strRef>
          </c:tx>
          <c:spPr>
            <a:solidFill>
              <a:schemeClr val="tx2">
                <a:lumMod val="20000"/>
                <a:lumOff val="80000"/>
              </a:schemeClr>
            </a:solidFill>
            <a:ln>
              <a:noFill/>
            </a:ln>
            <a:effectLst>
              <a:outerShdw blurRad="50800" dist="38100" dir="2700000" algn="tl" rotWithShape="0">
                <a:prstClr val="black">
                  <a:alpha val="40000"/>
                </a:prstClr>
              </a:outerShdw>
            </a:effectLst>
          </c:spPr>
          <c:invertIfNegative val="0"/>
          <c:dLbls>
            <c:delete val="1"/>
          </c:dLbls>
          <c:val>
            <c:numRef>
              <c:f>Sheet5!$W$4:$W$9</c:f>
              <c:numCache>
                <c:formatCode>0.00_ </c:formatCode>
                <c:ptCount val="6"/>
                <c:pt idx="0">
                  <c:v>4.3899925268869602</c:v>
                </c:pt>
                <c:pt idx="1">
                  <c:v>4.5787156146179404</c:v>
                </c:pt>
                <c:pt idx="2">
                  <c:v>4.1772339378833099</c:v>
                </c:pt>
                <c:pt idx="3">
                  <c:v>4.6779715551410597</c:v>
                </c:pt>
                <c:pt idx="4">
                  <c:v>4.6475753536010398</c:v>
                </c:pt>
                <c:pt idx="5" formatCode="0.00">
                  <c:v>4.8614462235870404</c:v>
                </c:pt>
              </c:numCache>
            </c:numRef>
          </c:val>
          <c:extLst xmlns:c16r2="http://schemas.microsoft.com/office/drawing/2015/06/chart">
            <c:ext xmlns:c16="http://schemas.microsoft.com/office/drawing/2014/chart" uri="{C3380CC4-5D6E-409C-BE32-E72D297353CC}">
              <c16:uniqueId val="{00000000-A629-4723-90B2-DDD3558A91DC}"/>
            </c:ext>
          </c:extLst>
        </c:ser>
        <c:dLbls>
          <c:showLegendKey val="0"/>
          <c:showVal val="1"/>
          <c:showCatName val="0"/>
          <c:showSerName val="0"/>
          <c:showPercent val="0"/>
          <c:showBubbleSize val="0"/>
        </c:dLbls>
        <c:gapWidth val="90"/>
        <c:axId val="370947160"/>
        <c:axId val="370947552"/>
      </c:barChart>
      <c:lineChart>
        <c:grouping val="standard"/>
        <c:varyColors val="0"/>
        <c:ser>
          <c:idx val="1"/>
          <c:order val="1"/>
          <c:tx>
            <c:strRef>
              <c:f>Sheet5!$W$2</c:f>
              <c:strCache>
                <c:ptCount val="1"/>
                <c:pt idx="0">
                  <c:v>unsound grain</c:v>
                </c:pt>
              </c:strCache>
            </c:strRef>
          </c:tx>
          <c:spPr>
            <a:ln w="19050" cap="rnd">
              <a:solidFill>
                <a:schemeClr val="accent1">
                  <a:lumMod val="60000"/>
                  <a:lumOff val="40000"/>
                </a:schemeClr>
              </a:solidFill>
              <a:round/>
            </a:ln>
            <a:effectLst/>
          </c:spPr>
          <c:marker>
            <c:symbol val="circle"/>
            <c:size val="3"/>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tx1">
                        <a:lumMod val="75000"/>
                        <a:lumOff val="2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Sheet5!$W$4:$W$9</c:f>
              <c:numCache>
                <c:formatCode>0.00_ </c:formatCode>
                <c:ptCount val="6"/>
                <c:pt idx="0">
                  <c:v>4.3899925268869602</c:v>
                </c:pt>
                <c:pt idx="1">
                  <c:v>4.5787156146179404</c:v>
                </c:pt>
                <c:pt idx="2">
                  <c:v>4.1772339378833099</c:v>
                </c:pt>
                <c:pt idx="3">
                  <c:v>4.6779715551410597</c:v>
                </c:pt>
                <c:pt idx="4">
                  <c:v>4.6475753536010398</c:v>
                </c:pt>
                <c:pt idx="5" formatCode="0.00">
                  <c:v>4.8614462235870404</c:v>
                </c:pt>
              </c:numCache>
            </c:numRef>
          </c:val>
          <c:smooth val="0"/>
          <c:extLst xmlns:c16r2="http://schemas.microsoft.com/office/drawing/2015/06/chart">
            <c:ext xmlns:c16="http://schemas.microsoft.com/office/drawing/2014/chart" uri="{C3380CC4-5D6E-409C-BE32-E72D297353CC}">
              <c16:uniqueId val="{00000001-A629-4723-90B2-DDD3558A91DC}"/>
            </c:ext>
          </c:extLst>
        </c:ser>
        <c:dLbls>
          <c:showLegendKey val="0"/>
          <c:showVal val="0"/>
          <c:showCatName val="0"/>
          <c:showSerName val="0"/>
          <c:showPercent val="0"/>
          <c:showBubbleSize val="0"/>
        </c:dLbls>
        <c:marker val="1"/>
        <c:smooth val="0"/>
        <c:axId val="370947160"/>
        <c:axId val="370947552"/>
      </c:lineChart>
      <c:catAx>
        <c:axId val="370947160"/>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crossAx val="370947552"/>
        <c:crosses val="autoZero"/>
        <c:auto val="1"/>
        <c:lblAlgn val="ctr"/>
        <c:lblOffset val="100"/>
        <c:noMultiLvlLbl val="0"/>
      </c:catAx>
      <c:valAx>
        <c:axId val="370947552"/>
        <c:scaling>
          <c:orientation val="minMax"/>
          <c:min val="0"/>
        </c:scaling>
        <c:delete val="1"/>
        <c:axPos val="l"/>
        <c:majorGridlines>
          <c:spPr>
            <a:ln w="9525" cap="flat" cmpd="sng" algn="ctr">
              <a:solidFill>
                <a:schemeClr val="lt1">
                  <a:lumMod val="90200"/>
                </a:schemeClr>
              </a:solidFill>
              <a:round/>
            </a:ln>
            <a:effectLst/>
          </c:spPr>
        </c:majorGridlines>
        <c:numFmt formatCode="0.00_ " sourceLinked="1"/>
        <c:majorTickMark val="out"/>
        <c:minorTickMark val="none"/>
        <c:tickLblPos val="nextTo"/>
        <c:crossAx val="37094716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sz="800">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960" b="1" i="0" u="none" strike="noStrike" kern="1200" baseline="0">
                <a:solidFill>
                  <a:schemeClr val="tx1">
                    <a:lumMod val="75000"/>
                    <a:lumOff val="2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zh-CN" altLang="en-US" sz="1200" b="1" i="0" baseline="0" dirty="0">
                <a:solidFill>
                  <a:schemeClr val="accent2">
                    <a:lumMod val="75000"/>
                  </a:schemeClr>
                </a:solidFill>
                <a:effectLst/>
              </a:rPr>
              <a:t>水分</a:t>
            </a:r>
            <a:r>
              <a:rPr lang="zh-CN" altLang="zh-CN" sz="1200" b="1" i="0" baseline="0" dirty="0">
                <a:solidFill>
                  <a:schemeClr val="accent2">
                    <a:lumMod val="75000"/>
                  </a:schemeClr>
                </a:solidFill>
                <a:effectLst/>
              </a:rPr>
              <a:t>moisture</a:t>
            </a:r>
            <a:endParaRPr lang="zh-CN" altLang="zh-CN" sz="1200" dirty="0">
              <a:solidFill>
                <a:schemeClr val="accent2">
                  <a:lumMod val="75000"/>
                </a:schemeClr>
              </a:solidFill>
              <a:effectLst/>
            </a:endParaRPr>
          </a:p>
        </c:rich>
      </c:tx>
      <c:overlay val="0"/>
      <c:spPr>
        <a:noFill/>
        <a:ln>
          <a:noFill/>
        </a:ln>
        <a:effectLst/>
      </c:spPr>
      <c:txPr>
        <a:bodyPr rot="0" spcFirstLastPara="0" vertOverflow="ellipsis" vert="horz" wrap="square" anchor="ctr" anchorCtr="1"/>
        <a:lstStyle/>
        <a:p>
          <a:pPr>
            <a:defRPr lang="zh-CN" sz="960" b="1" i="0" u="none" strike="noStrike" kern="1200" baseline="0">
              <a:solidFill>
                <a:schemeClr val="tx1">
                  <a:lumMod val="75000"/>
                  <a:lumOff val="2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title>
    <c:autoTitleDeleted val="0"/>
    <c:plotArea>
      <c:layout/>
      <c:barChart>
        <c:barDir val="col"/>
        <c:grouping val="clustered"/>
        <c:varyColors val="0"/>
        <c:ser>
          <c:idx val="0"/>
          <c:order val="0"/>
          <c:spPr>
            <a:solidFill>
              <a:schemeClr val="accent1"/>
            </a:solidFill>
            <a:ln>
              <a:noFill/>
            </a:ln>
            <a:effectLst>
              <a:outerShdw blurRad="50800" dist="38100" dir="2700000" algn="tl" rotWithShape="0">
                <a:prstClr val="black">
                  <a:alpha val="40000"/>
                </a:prstClr>
              </a:outerShdw>
            </a:effectLst>
          </c:spPr>
          <c:invertIfNegative val="0"/>
          <c:dLbls>
            <c:delete val="1"/>
          </c:dLbls>
          <c:val>
            <c:numRef>
              <c:f>Sheet5!$S$4:$S$9</c:f>
              <c:numCache>
                <c:formatCode>General</c:formatCode>
                <c:ptCount val="6"/>
                <c:pt idx="0" formatCode="0.00_ ">
                  <c:v>11.5</c:v>
                </c:pt>
                <c:pt idx="1">
                  <c:v>11.48</c:v>
                </c:pt>
                <c:pt idx="2">
                  <c:v>11.52</c:v>
                </c:pt>
                <c:pt idx="3">
                  <c:v>11.46</c:v>
                </c:pt>
                <c:pt idx="4">
                  <c:v>11.46</c:v>
                </c:pt>
                <c:pt idx="5">
                  <c:v>11.43</c:v>
                </c:pt>
              </c:numCache>
            </c:numRef>
          </c:val>
          <c:extLst xmlns:c16r2="http://schemas.microsoft.com/office/drawing/2015/06/chart">
            <c:ext xmlns:c16="http://schemas.microsoft.com/office/drawing/2014/chart" uri="{C3380CC4-5D6E-409C-BE32-E72D297353CC}">
              <c16:uniqueId val="{00000000-ECA4-441E-95F7-DF14B1ACA598}"/>
            </c:ext>
          </c:extLst>
        </c:ser>
        <c:dLbls>
          <c:showLegendKey val="0"/>
          <c:showVal val="1"/>
          <c:showCatName val="0"/>
          <c:showSerName val="0"/>
          <c:showPercent val="0"/>
          <c:showBubbleSize val="0"/>
        </c:dLbls>
        <c:gapWidth val="90"/>
        <c:axId val="370947944"/>
        <c:axId val="370950296"/>
      </c:barChart>
      <c:lineChart>
        <c:grouping val="standard"/>
        <c:varyColors val="0"/>
        <c:ser>
          <c:idx val="1"/>
          <c:order val="1"/>
          <c:tx>
            <c:strRef>
              <c:f>Sheet5!$S$2</c:f>
              <c:strCache>
                <c:ptCount val="1"/>
                <c:pt idx="0">
                  <c:v>Shuifen</c:v>
                </c:pt>
              </c:strCache>
            </c:strRef>
          </c:tx>
          <c:spPr>
            <a:ln w="19050" cap="rnd">
              <a:solidFill>
                <a:schemeClr val="accent1">
                  <a:lumMod val="60000"/>
                  <a:lumOff val="40000"/>
                </a:schemeClr>
              </a:solidFill>
              <a:round/>
            </a:ln>
            <a:effectLst/>
          </c:spPr>
          <c:marker>
            <c:symbol val="circle"/>
            <c:size val="3"/>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tx1">
                        <a:lumMod val="75000"/>
                        <a:lumOff val="2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Sheet5!$S$4:$S$9</c:f>
              <c:numCache>
                <c:formatCode>General</c:formatCode>
                <c:ptCount val="6"/>
                <c:pt idx="0" formatCode="0.00_ ">
                  <c:v>11.5</c:v>
                </c:pt>
                <c:pt idx="1">
                  <c:v>11.48</c:v>
                </c:pt>
                <c:pt idx="2">
                  <c:v>11.52</c:v>
                </c:pt>
                <c:pt idx="3">
                  <c:v>11.46</c:v>
                </c:pt>
                <c:pt idx="4">
                  <c:v>11.46</c:v>
                </c:pt>
                <c:pt idx="5">
                  <c:v>11.43</c:v>
                </c:pt>
              </c:numCache>
            </c:numRef>
          </c:val>
          <c:smooth val="0"/>
          <c:extLst xmlns:c16r2="http://schemas.microsoft.com/office/drawing/2015/06/chart">
            <c:ext xmlns:c16="http://schemas.microsoft.com/office/drawing/2014/chart" uri="{C3380CC4-5D6E-409C-BE32-E72D297353CC}">
              <c16:uniqueId val="{00000001-ECA4-441E-95F7-DF14B1ACA598}"/>
            </c:ext>
          </c:extLst>
        </c:ser>
        <c:dLbls>
          <c:showLegendKey val="0"/>
          <c:showVal val="0"/>
          <c:showCatName val="0"/>
          <c:showSerName val="0"/>
          <c:showPercent val="0"/>
          <c:showBubbleSize val="0"/>
        </c:dLbls>
        <c:marker val="1"/>
        <c:smooth val="0"/>
        <c:axId val="370947944"/>
        <c:axId val="370950296"/>
      </c:lineChart>
      <c:catAx>
        <c:axId val="370947944"/>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crossAx val="370950296"/>
        <c:crosses val="autoZero"/>
        <c:auto val="1"/>
        <c:lblAlgn val="ctr"/>
        <c:lblOffset val="100"/>
        <c:noMultiLvlLbl val="0"/>
      </c:catAx>
      <c:valAx>
        <c:axId val="370950296"/>
        <c:scaling>
          <c:orientation val="minMax"/>
          <c:min val="11"/>
        </c:scaling>
        <c:delete val="1"/>
        <c:axPos val="l"/>
        <c:majorGridlines>
          <c:spPr>
            <a:ln w="9525" cap="flat" cmpd="sng" algn="ctr">
              <a:solidFill>
                <a:schemeClr val="lt1">
                  <a:lumMod val="90200"/>
                </a:schemeClr>
              </a:solidFill>
              <a:round/>
            </a:ln>
            <a:effectLst/>
          </c:spPr>
        </c:majorGridlines>
        <c:numFmt formatCode="0.00_ " sourceLinked="1"/>
        <c:majorTickMark val="none"/>
        <c:minorTickMark val="none"/>
        <c:tickLblPos val="nextTo"/>
        <c:crossAx val="370947944"/>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sz="800">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zh-CN" altLang="en-US" sz="1200" b="1" i="0" baseline="0" dirty="0">
                <a:effectLst/>
              </a:rPr>
              <a:t>容重</a:t>
            </a:r>
            <a:r>
              <a:rPr lang="en-US" altLang="zh-CN" sz="1200" b="1" i="0" baseline="0" dirty="0">
                <a:effectLst/>
              </a:rPr>
              <a:t>volume weight</a:t>
            </a:r>
            <a:endParaRPr lang="zh-CN" altLang="zh-CN" sz="1200" dirty="0">
              <a:effectLst/>
            </a:endParaRPr>
          </a:p>
        </c:rich>
      </c:tx>
      <c:overlay val="0"/>
      <c:spPr>
        <a:noFill/>
        <a:ln>
          <a:noFill/>
        </a:ln>
        <a:effectLst/>
      </c:spPr>
      <c:txPr>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title>
    <c:autoTitleDeleted val="0"/>
    <c:plotArea>
      <c:layout/>
      <c:barChart>
        <c:barDir val="col"/>
        <c:grouping val="clustered"/>
        <c:varyColors val="0"/>
        <c:ser>
          <c:idx val="0"/>
          <c:order val="0"/>
          <c:tx>
            <c:strRef>
              <c:f>Sheet5!$T$2</c:f>
              <c:strCache>
                <c:ptCount val="1"/>
                <c:pt idx="0">
                  <c:v>unit weight</c:v>
                </c:pt>
              </c:strCache>
            </c:strRef>
          </c:tx>
          <c:spPr>
            <a:solidFill>
              <a:schemeClr val="accent1">
                <a:lumMod val="60000"/>
                <a:lumOff val="40000"/>
              </a:schemeClr>
            </a:solidFill>
            <a:ln>
              <a:noFill/>
            </a:ln>
            <a:effectLst>
              <a:outerShdw blurRad="50800" dist="38100" dir="2700000" algn="tl" rotWithShape="0">
                <a:prstClr val="black">
                  <a:alpha val="40000"/>
                </a:prstClr>
              </a:outerShdw>
            </a:effectLst>
          </c:spPr>
          <c:invertIfNegative val="0"/>
          <c:dLbls>
            <c:delete val="1"/>
          </c:dLbls>
          <c:val>
            <c:numRef>
              <c:f>Sheet5!$T$4:$T$9</c:f>
              <c:numCache>
                <c:formatCode>General</c:formatCode>
                <c:ptCount val="6"/>
                <c:pt idx="0">
                  <c:v>792</c:v>
                </c:pt>
                <c:pt idx="1">
                  <c:v>791</c:v>
                </c:pt>
                <c:pt idx="2">
                  <c:v>789</c:v>
                </c:pt>
                <c:pt idx="3">
                  <c:v>791</c:v>
                </c:pt>
                <c:pt idx="4">
                  <c:v>790</c:v>
                </c:pt>
                <c:pt idx="5">
                  <c:v>788</c:v>
                </c:pt>
              </c:numCache>
            </c:numRef>
          </c:val>
          <c:extLst xmlns:c16r2="http://schemas.microsoft.com/office/drawing/2015/06/chart">
            <c:ext xmlns:c16="http://schemas.microsoft.com/office/drawing/2014/chart" uri="{C3380CC4-5D6E-409C-BE32-E72D297353CC}">
              <c16:uniqueId val="{00000000-B20C-497E-B6A5-44B891FF13E6}"/>
            </c:ext>
          </c:extLst>
        </c:ser>
        <c:dLbls>
          <c:showLegendKey val="0"/>
          <c:showVal val="1"/>
          <c:showCatName val="0"/>
          <c:showSerName val="0"/>
          <c:showPercent val="0"/>
          <c:showBubbleSize val="0"/>
        </c:dLbls>
        <c:gapWidth val="90"/>
        <c:axId val="370949512"/>
        <c:axId val="370949904"/>
      </c:barChart>
      <c:lineChart>
        <c:grouping val="standard"/>
        <c:varyColors val="0"/>
        <c:ser>
          <c:idx val="1"/>
          <c:order val="1"/>
          <c:tx>
            <c:strRef>
              <c:f>Sheet5!$T$2</c:f>
              <c:strCache>
                <c:ptCount val="1"/>
                <c:pt idx="0">
                  <c:v>unit weight</c:v>
                </c:pt>
              </c:strCache>
            </c:strRef>
          </c:tx>
          <c:spPr>
            <a:ln w="19050" cap="rnd">
              <a:solidFill>
                <a:schemeClr val="accent1">
                  <a:lumMod val="60000"/>
                  <a:lumOff val="40000"/>
                </a:schemeClr>
              </a:solidFill>
              <a:round/>
            </a:ln>
            <a:effectLst/>
          </c:spPr>
          <c:marker>
            <c:symbol val="circle"/>
            <c:size val="3"/>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tx1">
                        <a:lumMod val="75000"/>
                        <a:lumOff val="2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Sheet5!$T$4:$T$9</c:f>
              <c:numCache>
                <c:formatCode>General</c:formatCode>
                <c:ptCount val="6"/>
                <c:pt idx="0">
                  <c:v>792</c:v>
                </c:pt>
                <c:pt idx="1">
                  <c:v>791</c:v>
                </c:pt>
                <c:pt idx="2">
                  <c:v>789</c:v>
                </c:pt>
                <c:pt idx="3">
                  <c:v>791</c:v>
                </c:pt>
                <c:pt idx="4">
                  <c:v>790</c:v>
                </c:pt>
                <c:pt idx="5">
                  <c:v>788</c:v>
                </c:pt>
              </c:numCache>
            </c:numRef>
          </c:val>
          <c:smooth val="0"/>
          <c:extLst xmlns:c16r2="http://schemas.microsoft.com/office/drawing/2015/06/chart">
            <c:ext xmlns:c16="http://schemas.microsoft.com/office/drawing/2014/chart" uri="{C3380CC4-5D6E-409C-BE32-E72D297353CC}">
              <c16:uniqueId val="{00000001-B20C-497E-B6A5-44B891FF13E6}"/>
            </c:ext>
          </c:extLst>
        </c:ser>
        <c:dLbls>
          <c:showLegendKey val="0"/>
          <c:showVal val="0"/>
          <c:showCatName val="0"/>
          <c:showSerName val="0"/>
          <c:showPercent val="0"/>
          <c:showBubbleSize val="0"/>
        </c:dLbls>
        <c:marker val="1"/>
        <c:smooth val="0"/>
        <c:axId val="370949512"/>
        <c:axId val="370949904"/>
      </c:lineChart>
      <c:catAx>
        <c:axId val="370949512"/>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crossAx val="370949904"/>
        <c:crosses val="autoZero"/>
        <c:auto val="1"/>
        <c:lblAlgn val="ctr"/>
        <c:lblOffset val="100"/>
        <c:noMultiLvlLbl val="0"/>
      </c:catAx>
      <c:valAx>
        <c:axId val="370949904"/>
        <c:scaling>
          <c:orientation val="minMax"/>
          <c:min val="750"/>
        </c:scaling>
        <c:delete val="1"/>
        <c:axPos val="l"/>
        <c:majorGridlines>
          <c:spPr>
            <a:ln w="9525" cap="flat" cmpd="sng" algn="ctr">
              <a:solidFill>
                <a:schemeClr val="lt1">
                  <a:lumMod val="90200"/>
                </a:schemeClr>
              </a:solidFill>
              <a:round/>
            </a:ln>
            <a:effectLst/>
          </c:spPr>
        </c:majorGridlines>
        <c:numFmt formatCode="General" sourceLinked="1"/>
        <c:majorTickMark val="out"/>
        <c:minorTickMark val="none"/>
        <c:tickLblPos val="nextTo"/>
        <c:crossAx val="3709495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sz="800">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r>
              <a:rPr lang="zh-CN" altLang="en-US" sz="1200" dirty="0">
                <a:solidFill>
                  <a:schemeClr val="accent3">
                    <a:lumMod val="50000"/>
                  </a:schemeClr>
                </a:solidFill>
              </a:rPr>
              <a:t>杂质impurity</a:t>
            </a:r>
          </a:p>
        </c:rich>
      </c:tx>
      <c:overlay val="0"/>
      <c:spPr>
        <a:noFill/>
        <a:ln>
          <a:noFill/>
        </a:ln>
        <a:effectLst/>
      </c:spPr>
      <c:txPr>
        <a:bodyPr rot="0" spcFirstLastPara="0" vertOverflow="ellipsis" vert="horz" wrap="square" anchor="ctr" anchorCtr="1"/>
        <a:lstStyle/>
        <a:p>
          <a:pPr>
            <a:defRPr lang="zh-CN" sz="960" b="1" i="0" u="none" strike="noStrike" kern="1200" baseline="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title>
    <c:autoTitleDeleted val="0"/>
    <c:plotArea>
      <c:layout/>
      <c:barChart>
        <c:barDir val="col"/>
        <c:grouping val="clustered"/>
        <c:varyColors val="0"/>
        <c:ser>
          <c:idx val="0"/>
          <c:order val="0"/>
          <c:tx>
            <c:strRef>
              <c:f>Sheet5!$U$2</c:f>
              <c:strCache>
                <c:ptCount val="1"/>
                <c:pt idx="0">
                  <c:v>impurity</c:v>
                </c:pt>
              </c:strCache>
            </c:strRef>
          </c:tx>
          <c:spPr>
            <a:solidFill>
              <a:schemeClr val="accent1">
                <a:lumMod val="40000"/>
                <a:lumOff val="60000"/>
              </a:schemeClr>
            </a:solidFill>
            <a:ln>
              <a:noFill/>
            </a:ln>
            <a:effectLst>
              <a:outerShdw blurRad="50800" dist="38100" dir="2700000" algn="tl" rotWithShape="0">
                <a:prstClr val="black">
                  <a:alpha val="40000"/>
                </a:prstClr>
              </a:outerShdw>
            </a:effectLst>
          </c:spPr>
          <c:invertIfNegative val="0"/>
          <c:dLbls>
            <c:delete val="1"/>
          </c:dLbls>
          <c:val>
            <c:numRef>
              <c:f>Sheet5!$U$4:$U$9</c:f>
              <c:numCache>
                <c:formatCode>0.00_ </c:formatCode>
                <c:ptCount val="6"/>
                <c:pt idx="0">
                  <c:v>0.37710140689475902</c:v>
                </c:pt>
                <c:pt idx="1">
                  <c:v>0.47528172757475401</c:v>
                </c:pt>
                <c:pt idx="2">
                  <c:v>0.46543307861336097</c:v>
                </c:pt>
                <c:pt idx="3">
                  <c:v>0.48588015854512501</c:v>
                </c:pt>
                <c:pt idx="4">
                  <c:v>0.53590343033652499</c:v>
                </c:pt>
                <c:pt idx="5" formatCode="0.00">
                  <c:v>0.60932587555751405</c:v>
                </c:pt>
              </c:numCache>
            </c:numRef>
          </c:val>
          <c:extLst xmlns:c16r2="http://schemas.microsoft.com/office/drawing/2015/06/chart">
            <c:ext xmlns:c16="http://schemas.microsoft.com/office/drawing/2014/chart" uri="{C3380CC4-5D6E-409C-BE32-E72D297353CC}">
              <c16:uniqueId val="{00000000-F7B5-474B-8393-6D52B28BA3C6}"/>
            </c:ext>
          </c:extLst>
        </c:ser>
        <c:dLbls>
          <c:showLegendKey val="0"/>
          <c:showVal val="1"/>
          <c:showCatName val="0"/>
          <c:showSerName val="0"/>
          <c:showPercent val="0"/>
          <c:showBubbleSize val="0"/>
        </c:dLbls>
        <c:gapWidth val="90"/>
        <c:axId val="370952256"/>
        <c:axId val="372986040"/>
      </c:barChart>
      <c:lineChart>
        <c:grouping val="standard"/>
        <c:varyColors val="0"/>
        <c:ser>
          <c:idx val="1"/>
          <c:order val="1"/>
          <c:tx>
            <c:strRef>
              <c:f>Sheet5!$U$2</c:f>
              <c:strCache>
                <c:ptCount val="1"/>
                <c:pt idx="0">
                  <c:v>impurity</c:v>
                </c:pt>
              </c:strCache>
            </c:strRef>
          </c:tx>
          <c:spPr>
            <a:ln w="19050" cap="rnd">
              <a:solidFill>
                <a:schemeClr val="accent1">
                  <a:lumMod val="60000"/>
                  <a:lumOff val="40000"/>
                </a:schemeClr>
              </a:solidFill>
              <a:round/>
            </a:ln>
            <a:effectLst/>
          </c:spPr>
          <c:marker>
            <c:symbol val="circle"/>
            <c:size val="3"/>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lang="zh-CN" sz="800" b="1" i="0" u="none" strike="noStrike" kern="1200" baseline="0">
                    <a:solidFill>
                      <a:schemeClr val="tx1">
                        <a:lumMod val="75000"/>
                        <a:lumOff val="2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Sheet5!$U$4:$U$9</c:f>
              <c:numCache>
                <c:formatCode>0.00_ </c:formatCode>
                <c:ptCount val="6"/>
                <c:pt idx="0">
                  <c:v>0.37710140689475902</c:v>
                </c:pt>
                <c:pt idx="1">
                  <c:v>0.47528172757475401</c:v>
                </c:pt>
                <c:pt idx="2">
                  <c:v>0.46543307861336097</c:v>
                </c:pt>
                <c:pt idx="3">
                  <c:v>0.48588015854512501</c:v>
                </c:pt>
                <c:pt idx="4">
                  <c:v>0.53590343033652499</c:v>
                </c:pt>
                <c:pt idx="5" formatCode="0.00">
                  <c:v>0.60932587555751405</c:v>
                </c:pt>
              </c:numCache>
            </c:numRef>
          </c:val>
          <c:smooth val="0"/>
          <c:extLst xmlns:c16r2="http://schemas.microsoft.com/office/drawing/2015/06/chart">
            <c:ext xmlns:c16="http://schemas.microsoft.com/office/drawing/2014/chart" uri="{C3380CC4-5D6E-409C-BE32-E72D297353CC}">
              <c16:uniqueId val="{00000001-F7B5-474B-8393-6D52B28BA3C6}"/>
            </c:ext>
          </c:extLst>
        </c:ser>
        <c:dLbls>
          <c:showLegendKey val="0"/>
          <c:showVal val="0"/>
          <c:showCatName val="0"/>
          <c:showSerName val="0"/>
          <c:showPercent val="0"/>
          <c:showBubbleSize val="0"/>
        </c:dLbls>
        <c:marker val="1"/>
        <c:smooth val="0"/>
        <c:axId val="370952256"/>
        <c:axId val="372986040"/>
      </c:lineChart>
      <c:catAx>
        <c:axId val="37095225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800" b="0" i="0" u="none" strike="noStrike" kern="1200" baseline="0">
                <a:solidFill>
                  <a:schemeClr val="tx1">
                    <a:lumMod val="65000"/>
                    <a:lumOff val="35000"/>
                  </a:schemeClr>
                </a:solidFill>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crossAx val="372986040"/>
        <c:crosses val="autoZero"/>
        <c:auto val="1"/>
        <c:lblAlgn val="ctr"/>
        <c:lblOffset val="100"/>
        <c:noMultiLvlLbl val="0"/>
      </c:catAx>
      <c:valAx>
        <c:axId val="372986040"/>
        <c:scaling>
          <c:orientation val="minMax"/>
          <c:min val="0"/>
        </c:scaling>
        <c:delete val="1"/>
        <c:axPos val="l"/>
        <c:majorGridlines>
          <c:spPr>
            <a:ln w="9525" cap="flat" cmpd="sng" algn="ctr">
              <a:solidFill>
                <a:schemeClr val="lt1">
                  <a:lumMod val="90200"/>
                </a:schemeClr>
              </a:solidFill>
              <a:round/>
            </a:ln>
            <a:effectLst/>
          </c:spPr>
        </c:majorGridlines>
        <c:numFmt formatCode="0.00_ " sourceLinked="1"/>
        <c:majorTickMark val="out"/>
        <c:minorTickMark val="none"/>
        <c:tickLblPos val="nextTo"/>
        <c:crossAx val="37095225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lang="zh-CN" sz="800">
          <a:latin typeface="Times New Roman" panose="02020603050405020304" pitchFamily="18" charset="0"/>
          <a:ea typeface="Times New Roman" panose="02020603050405020304" pitchFamily="18" charset="0"/>
          <a:cs typeface="Times New Roman" panose="02020603050405020304" pitchFamily="18" charset="0"/>
          <a:sym typeface="Times New Roman" panose="02020603050405020304" pitchFamily="18"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6">
  <a:schemeClr val="accent3"/>
</cs:colorStyle>
</file>

<file path=ppt/charts/colors4.xml><?xml version="1.0" encoding="utf-8"?>
<cs:colorStyle xmlns:cs="http://schemas.microsoft.com/office/drawing/2012/chartStyle" xmlns:a="http://schemas.openxmlformats.org/drawingml/2006/main" meth="withinLinear" id="18">
  <a:schemeClr val="accent5"/>
</cs:colorStyle>
</file>

<file path=ppt/charts/colors5.xml><?xml version="1.0" encoding="utf-8"?>
<cs:colorStyle xmlns:cs="http://schemas.microsoft.com/office/drawing/2012/chartStyle" xmlns:a="http://schemas.openxmlformats.org/drawingml/2006/main" meth="withinLinear" id="17">
  <a:schemeClr val="accent4"/>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100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6D269E3-B781-4FA5-A674-EAA0147F387D}" type="doc">
      <dgm:prSet loTypeId="urn:microsoft.com/office/officeart/2005/8/layout/hProcess4#2" loCatId="process" qsTypeId="urn:microsoft.com/office/officeart/2005/8/quickstyle/simple1#2" qsCatId="simple" csTypeId="urn:microsoft.com/office/officeart/2005/8/colors/accent1_2#2" csCatId="accent1" phldr="1"/>
      <dgm:spPr/>
      <dgm:t>
        <a:bodyPr/>
        <a:lstStyle/>
        <a:p>
          <a:endParaRPr lang="zh-CN" altLang="en-US"/>
        </a:p>
      </dgm:t>
    </dgm:pt>
    <dgm:pt modelId="{E59918C6-8B7D-4E0F-B8E9-F9ECBA2E1B6F}">
      <dgm:prSet phldrT="[文本]" custT="1"/>
      <dgm:spPr/>
      <dgm:t>
        <a:bodyPr/>
        <a:lstStyle/>
        <a:p>
          <a:r>
            <a:rPr lang="zh-CN" altLang="en-US" sz="1200" dirty="0"/>
            <a:t>混匀</a:t>
          </a:r>
          <a:endParaRPr lang="en-US" altLang="zh-CN" sz="1200" dirty="0"/>
        </a:p>
        <a:p>
          <a:r>
            <a:rPr lang="en-GB" altLang="zh-CN" sz="1200" dirty="0"/>
            <a:t>Homogenizing</a:t>
          </a:r>
          <a:endParaRPr lang="zh-CN" altLang="en-US" sz="1200" dirty="0"/>
        </a:p>
      </dgm:t>
    </dgm:pt>
    <dgm:pt modelId="{4EE1D638-275D-42F6-8A33-C665C91C2AD5}" type="parTrans" cxnId="{FE7D1D6D-C0DE-4E51-BCFB-8E02337A6F82}">
      <dgm:prSet/>
      <dgm:spPr/>
      <dgm:t>
        <a:bodyPr/>
        <a:lstStyle/>
        <a:p>
          <a:endParaRPr lang="zh-CN" altLang="en-US"/>
        </a:p>
      </dgm:t>
    </dgm:pt>
    <dgm:pt modelId="{2901E7B5-8048-425B-AAD6-5EAAF903D2DE}" type="sibTrans" cxnId="{FE7D1D6D-C0DE-4E51-BCFB-8E02337A6F82}">
      <dgm:prSet/>
      <dgm:spPr/>
      <dgm:t>
        <a:bodyPr/>
        <a:lstStyle/>
        <a:p>
          <a:endParaRPr lang="zh-CN" altLang="en-US" sz="2000"/>
        </a:p>
      </dgm:t>
    </dgm:pt>
    <dgm:pt modelId="{52E655A0-369B-40DC-B9E5-DA42686D0A53}">
      <dgm:prSet phldrT="[文本]" custT="1"/>
      <dgm:spPr/>
      <dgm:t>
        <a:bodyPr/>
        <a:lstStyle/>
        <a:p>
          <a:r>
            <a:rPr lang="zh-CN" altLang="en-US" sz="1200" dirty="0"/>
            <a:t>定量取样Quantitative </a:t>
          </a:r>
          <a:r>
            <a:rPr lang="en-GB" altLang="zh-CN" sz="1200" dirty="0"/>
            <a:t>sampling</a:t>
          </a:r>
          <a:endParaRPr lang="zh-CN" altLang="en-US" sz="1200" dirty="0"/>
        </a:p>
      </dgm:t>
    </dgm:pt>
    <dgm:pt modelId="{71DFDB12-F63C-44BD-A1EA-7286B710CF62}" type="parTrans" cxnId="{695538E7-6680-49C6-9103-968E5DC92C24}">
      <dgm:prSet/>
      <dgm:spPr/>
      <dgm:t>
        <a:bodyPr/>
        <a:lstStyle/>
        <a:p>
          <a:endParaRPr lang="zh-CN" altLang="en-US"/>
        </a:p>
      </dgm:t>
    </dgm:pt>
    <dgm:pt modelId="{9281A016-7CA7-40B7-B5FE-71FD5958744D}" type="sibTrans" cxnId="{695538E7-6680-49C6-9103-968E5DC92C24}">
      <dgm:prSet/>
      <dgm:spPr/>
      <dgm:t>
        <a:bodyPr/>
        <a:lstStyle/>
        <a:p>
          <a:endParaRPr lang="zh-CN" altLang="en-US" sz="2000"/>
        </a:p>
      </dgm:t>
    </dgm:pt>
    <dgm:pt modelId="{1F0B672C-8E69-4CE7-BC96-414A90D6BC04}">
      <dgm:prSet phldrT="[文本]" custT="1"/>
      <dgm:spPr/>
      <dgm:t>
        <a:bodyPr/>
        <a:lstStyle/>
        <a:p>
          <a:r>
            <a:rPr lang="zh-CN" altLang="en-US" sz="1100" dirty="0" smtClean="0"/>
            <a:t>分样备样</a:t>
          </a:r>
        </a:p>
        <a:p>
          <a:r>
            <a:rPr lang="en-US" altLang="zh-CN" sz="1100" dirty="0" err="1" smtClean="0">
              <a:latin typeface="Times New Roman" panose="02020603050405020304" pitchFamily="18" charset="0"/>
              <a:cs typeface="Times New Roman" panose="02020603050405020304" pitchFamily="18" charset="0"/>
            </a:rPr>
            <a:t>Aliquoting</a:t>
          </a:r>
          <a:r>
            <a:rPr lang="en-US" altLang="zh-CN" sz="1100" dirty="0" smtClean="0">
              <a:solidFill>
                <a:srgbClr val="FF0000"/>
              </a:solidFill>
              <a:latin typeface="Times New Roman" panose="02020603050405020304" pitchFamily="18" charset="0"/>
              <a:cs typeface="Times New Roman" panose="02020603050405020304" pitchFamily="18" charset="0"/>
            </a:rPr>
            <a:t> </a:t>
          </a:r>
          <a:r>
            <a:rPr lang="en-US" altLang="zh-CN" sz="1100" dirty="0" smtClean="0">
              <a:latin typeface="Times New Roman" panose="02020603050405020304" pitchFamily="18" charset="0"/>
              <a:cs typeface="Times New Roman" panose="02020603050405020304" pitchFamily="18" charset="0"/>
            </a:rPr>
            <a:t>and</a:t>
          </a:r>
          <a:r>
            <a:rPr lang="en-US" altLang="zh-CN" sz="1100" dirty="0" smtClean="0">
              <a:solidFill>
                <a:srgbClr val="FF0000"/>
              </a:solidFill>
              <a:latin typeface="Times New Roman" panose="02020603050405020304" pitchFamily="18" charset="0"/>
              <a:cs typeface="Times New Roman" panose="02020603050405020304" pitchFamily="18" charset="0"/>
            </a:rPr>
            <a:t> </a:t>
          </a:r>
          <a:r>
            <a:rPr lang="en-GB" sz="1100" dirty="0" smtClean="0">
              <a:latin typeface="Times New Roman" panose="02020603050405020304" pitchFamily="18" charset="0"/>
              <a:cs typeface="Times New Roman" panose="02020603050405020304" pitchFamily="18" charset="0"/>
            </a:rPr>
            <a:t>standby</a:t>
          </a:r>
          <a:r>
            <a:rPr lang="zh-CN" altLang="en-US" sz="1100" dirty="0" smtClean="0">
              <a:latin typeface="Times New Roman" panose="02020603050405020304" pitchFamily="18" charset="0"/>
              <a:cs typeface="Times New Roman" panose="02020603050405020304" pitchFamily="18" charset="0"/>
            </a:rPr>
            <a:t> sample</a:t>
          </a:r>
          <a:endParaRPr lang="zh-CN" altLang="en-US" sz="1000" dirty="0"/>
        </a:p>
      </dgm:t>
    </dgm:pt>
    <dgm:pt modelId="{8DBEE111-9878-4FEA-923E-AFB97FF79E26}" type="parTrans" cxnId="{91997C0B-61B7-4532-AE66-1C6C7275A76D}">
      <dgm:prSet/>
      <dgm:spPr/>
      <dgm:t>
        <a:bodyPr/>
        <a:lstStyle/>
        <a:p>
          <a:endParaRPr lang="zh-CN" altLang="en-US"/>
        </a:p>
      </dgm:t>
    </dgm:pt>
    <dgm:pt modelId="{8D96166C-147B-4074-BAA1-3556F4899F1F}" type="sibTrans" cxnId="{91997C0B-61B7-4532-AE66-1C6C7275A76D}">
      <dgm:prSet/>
      <dgm:spPr/>
      <dgm:t>
        <a:bodyPr/>
        <a:lstStyle/>
        <a:p>
          <a:endParaRPr lang="zh-CN" altLang="en-US" sz="2000"/>
        </a:p>
      </dgm:t>
    </dgm:pt>
    <dgm:pt modelId="{27881848-D80F-489C-8C72-DC9ED335525A}">
      <dgm:prSet custT="1"/>
      <dgm:spPr/>
      <dgm:t>
        <a:bodyPr/>
        <a:lstStyle/>
        <a:p>
          <a:r>
            <a:rPr lang="zh-CN" altLang="en-US" sz="1200" dirty="0">
              <a:latin typeface="Times New Roman" panose="02020603050405020304" pitchFamily="18" charset="0"/>
              <a:cs typeface="Times New Roman" panose="02020603050405020304" pitchFamily="18" charset="0"/>
            </a:rPr>
            <a:t>筛理除杂</a:t>
          </a:r>
          <a:r>
            <a:rPr lang="en-US" altLang="en-US" sz="1200" dirty="0" err="1">
              <a:latin typeface="Times New Roman" panose="02020603050405020304" pitchFamily="18" charset="0"/>
              <a:cs typeface="Times New Roman" panose="02020603050405020304" pitchFamily="18" charset="0"/>
            </a:rPr>
            <a:t>Edulcoration</a:t>
          </a:r>
          <a:endParaRPr lang="zh-CN" altLang="en-US" sz="1200" dirty="0">
            <a:latin typeface="Times New Roman" panose="02020603050405020304" pitchFamily="18" charset="0"/>
            <a:cs typeface="Times New Roman" panose="02020603050405020304" pitchFamily="18" charset="0"/>
          </a:endParaRPr>
        </a:p>
      </dgm:t>
    </dgm:pt>
    <dgm:pt modelId="{BFBA33F8-2A8B-4691-B774-CBFD20CB8BAA}" type="parTrans" cxnId="{69B901F7-9F79-4466-8984-CCC6FDEC44A2}">
      <dgm:prSet/>
      <dgm:spPr/>
      <dgm:t>
        <a:bodyPr/>
        <a:lstStyle/>
        <a:p>
          <a:endParaRPr lang="zh-CN" altLang="en-US"/>
        </a:p>
      </dgm:t>
    </dgm:pt>
    <dgm:pt modelId="{608D694A-D4B2-46EB-8DD7-6344342BAB5F}" type="sibTrans" cxnId="{69B901F7-9F79-4466-8984-CCC6FDEC44A2}">
      <dgm:prSet/>
      <dgm:spPr/>
      <dgm:t>
        <a:bodyPr/>
        <a:lstStyle/>
        <a:p>
          <a:endParaRPr lang="zh-CN" altLang="en-US" sz="2000"/>
        </a:p>
      </dgm:t>
    </dgm:pt>
    <dgm:pt modelId="{C6FA4FB7-F9CB-4732-B3A6-BAE3BB7C5796}">
      <dgm:prSet custT="1"/>
      <dgm:spPr/>
      <dgm:t>
        <a:bodyPr/>
        <a:lstStyle/>
        <a:p>
          <a:r>
            <a:rPr lang="zh-CN" altLang="en-US" sz="1200" dirty="0">
              <a:latin typeface="Times New Roman" panose="02020603050405020304" pitchFamily="18" charset="0"/>
              <a:cs typeface="Times New Roman" panose="02020603050405020304" pitchFamily="18" charset="0"/>
            </a:rPr>
            <a:t>均匀分样</a:t>
          </a:r>
          <a:endParaRPr lang="en-US" altLang="zh-CN" sz="1200" dirty="0">
            <a:latin typeface="Times New Roman" panose="02020603050405020304" pitchFamily="18" charset="0"/>
            <a:cs typeface="Times New Roman" panose="02020603050405020304" pitchFamily="18" charset="0"/>
          </a:endParaRPr>
        </a:p>
        <a:p>
          <a:r>
            <a:rPr lang="en-US" altLang="en-US" sz="1000" dirty="0">
              <a:latin typeface="Times New Roman" panose="02020603050405020304" pitchFamily="18" charset="0"/>
              <a:cs typeface="Times New Roman" panose="02020603050405020304" pitchFamily="18" charset="0"/>
            </a:rPr>
            <a:t>Uniform </a:t>
          </a:r>
          <a:r>
            <a:rPr lang="en-US" altLang="zh-CN" sz="1000" dirty="0" smtClean="0">
              <a:latin typeface="Times New Roman" panose="02020603050405020304" pitchFamily="18" charset="0"/>
              <a:cs typeface="Times New Roman" panose="02020603050405020304" pitchFamily="18" charset="0"/>
            </a:rPr>
            <a:t>Aliquot</a:t>
          </a:r>
          <a:endParaRPr lang="zh-CN" altLang="en-US" sz="1000" dirty="0">
            <a:latin typeface="Times New Roman" panose="02020603050405020304" pitchFamily="18" charset="0"/>
            <a:cs typeface="Times New Roman" panose="02020603050405020304" pitchFamily="18" charset="0"/>
          </a:endParaRPr>
        </a:p>
      </dgm:t>
    </dgm:pt>
    <dgm:pt modelId="{D81C5758-4071-4CFB-A642-5395CB046659}" type="parTrans" cxnId="{073CED96-DEDA-46B4-AC93-7E2586644380}">
      <dgm:prSet/>
      <dgm:spPr/>
      <dgm:t>
        <a:bodyPr/>
        <a:lstStyle/>
        <a:p>
          <a:endParaRPr lang="zh-CN" altLang="en-US"/>
        </a:p>
      </dgm:t>
    </dgm:pt>
    <dgm:pt modelId="{D80E1A50-7C24-4799-BD09-68E30B92C5C1}" type="sibTrans" cxnId="{073CED96-DEDA-46B4-AC93-7E2586644380}">
      <dgm:prSet/>
      <dgm:spPr/>
      <dgm:t>
        <a:bodyPr/>
        <a:lstStyle/>
        <a:p>
          <a:endParaRPr lang="zh-CN" altLang="en-US" sz="2000"/>
        </a:p>
      </dgm:t>
    </dgm:pt>
    <dgm:pt modelId="{AC165C79-6F66-4281-A34D-801154780007}">
      <dgm:prSet custT="1"/>
      <dgm:spPr/>
      <dgm:t>
        <a:bodyPr/>
        <a:lstStyle/>
        <a:p>
          <a:r>
            <a:rPr lang="zh-CN" altLang="en-US" sz="1200" b="0" i="0" u="none" dirty="0">
              <a:latin typeface="Times New Roman" panose="02020603050405020304" pitchFamily="18" charset="0"/>
              <a:cs typeface="Times New Roman" panose="02020603050405020304" pitchFamily="18" charset="0"/>
            </a:rPr>
            <a:t>质量检测</a:t>
          </a:r>
          <a:r>
            <a:rPr lang="en-US" sz="1200" b="0" i="0" u="none" dirty="0">
              <a:latin typeface="Times New Roman" panose="02020603050405020304" pitchFamily="18" charset="0"/>
              <a:cs typeface="Times New Roman" panose="02020603050405020304" pitchFamily="18" charset="0"/>
            </a:rPr>
            <a:t>Quality inspection</a:t>
          </a:r>
          <a:endParaRPr lang="zh-CN" altLang="en-US" sz="1200" dirty="0">
            <a:latin typeface="Times New Roman" panose="02020603050405020304" pitchFamily="18" charset="0"/>
            <a:cs typeface="Times New Roman" panose="02020603050405020304" pitchFamily="18" charset="0"/>
          </a:endParaRPr>
        </a:p>
      </dgm:t>
    </dgm:pt>
    <dgm:pt modelId="{35202909-6DEF-4C57-9601-B0E29676F41C}" type="parTrans" cxnId="{12575C1F-1725-44D9-BD7F-6A61DF0B3100}">
      <dgm:prSet/>
      <dgm:spPr/>
      <dgm:t>
        <a:bodyPr/>
        <a:lstStyle/>
        <a:p>
          <a:endParaRPr lang="zh-CN" altLang="en-US"/>
        </a:p>
      </dgm:t>
    </dgm:pt>
    <dgm:pt modelId="{60BDD128-B991-46AF-AA4B-798B4155B182}" type="sibTrans" cxnId="{12575C1F-1725-44D9-BD7F-6A61DF0B3100}">
      <dgm:prSet/>
      <dgm:spPr/>
      <dgm:t>
        <a:bodyPr/>
        <a:lstStyle/>
        <a:p>
          <a:endParaRPr lang="zh-CN" altLang="en-US"/>
        </a:p>
      </dgm:t>
    </dgm:pt>
    <dgm:pt modelId="{AB91DF64-878E-4A81-9710-217438AA18ED}">
      <dgm:prSet custT="1"/>
      <dgm:spPr/>
      <dgm:t>
        <a:bodyPr/>
        <a:lstStyle/>
        <a:p>
          <a:pPr algn="l"/>
          <a:r>
            <a:rPr lang="zh-CN" altLang="en-US" sz="1200" dirty="0"/>
            <a:t>样样品全部混匀</a:t>
          </a:r>
          <a:endParaRPr lang="zh-CN" altLang="en-US" sz="1200" dirty="0">
            <a:latin typeface="Times New Roman" panose="02020603050405020304" pitchFamily="18" charset="0"/>
            <a:cs typeface="Times New Roman" panose="02020603050405020304" pitchFamily="18" charset="0"/>
          </a:endParaRPr>
        </a:p>
      </dgm:t>
    </dgm:pt>
    <dgm:pt modelId="{3A250956-79E7-4F33-B22D-DE21907DE9F2}" type="parTrans" cxnId="{7C84D50B-D2D6-4D86-A56D-F49F078CCD11}">
      <dgm:prSet/>
      <dgm:spPr/>
      <dgm:t>
        <a:bodyPr/>
        <a:lstStyle/>
        <a:p>
          <a:endParaRPr lang="zh-CN" altLang="en-US"/>
        </a:p>
      </dgm:t>
    </dgm:pt>
    <dgm:pt modelId="{D12E0151-696D-455D-95AF-BE00C617CC73}" type="sibTrans" cxnId="{7C84D50B-D2D6-4D86-A56D-F49F078CCD11}">
      <dgm:prSet/>
      <dgm:spPr/>
      <dgm:t>
        <a:bodyPr/>
        <a:lstStyle/>
        <a:p>
          <a:endParaRPr lang="zh-CN" altLang="en-US"/>
        </a:p>
      </dgm:t>
    </dgm:pt>
    <dgm:pt modelId="{0BAB9C35-64F5-4759-9B14-30DBD2D8C0A2}">
      <dgm:prSet custT="1"/>
      <dgm:spPr/>
      <dgm:t>
        <a:bodyPr/>
        <a:lstStyle/>
        <a:p>
          <a:r>
            <a:rPr lang="zh-CN" altLang="en-US" sz="1200" dirty="0">
              <a:latin typeface="Times New Roman" panose="02020603050405020304" pitchFamily="18" charset="0"/>
              <a:cs typeface="Times New Roman" panose="02020603050405020304" pitchFamily="18" charset="0"/>
            </a:rPr>
            <a:t>About 6kg was divided in points</a:t>
          </a:r>
        </a:p>
      </dgm:t>
    </dgm:pt>
    <dgm:pt modelId="{E10F36DA-25B6-4988-A6B2-00DAE277121B}" type="parTrans" cxnId="{3E993F50-88E8-464D-BEAC-E6B209718215}">
      <dgm:prSet/>
      <dgm:spPr/>
      <dgm:t>
        <a:bodyPr/>
        <a:lstStyle/>
        <a:p>
          <a:endParaRPr lang="zh-CN" altLang="en-US"/>
        </a:p>
      </dgm:t>
    </dgm:pt>
    <dgm:pt modelId="{C6869BC7-807E-4767-A2C1-F8D31102AAE1}" type="sibTrans" cxnId="{3E993F50-88E8-464D-BEAC-E6B209718215}">
      <dgm:prSet/>
      <dgm:spPr/>
      <dgm:t>
        <a:bodyPr/>
        <a:lstStyle/>
        <a:p>
          <a:endParaRPr lang="zh-CN" altLang="en-US"/>
        </a:p>
      </dgm:t>
    </dgm:pt>
    <dgm:pt modelId="{09123F5B-4BCB-4E7F-843C-A8E14CE4061B}">
      <dgm:prSet custT="1"/>
      <dgm:spPr/>
      <dgm:t>
        <a:bodyPr/>
        <a:lstStyle/>
        <a:p>
          <a:r>
            <a:rPr lang="en-US" altLang="zh-CN" sz="1200" dirty="0"/>
            <a:t>3kg</a:t>
          </a:r>
          <a:r>
            <a:rPr lang="zh-CN" altLang="en-US" sz="1200" dirty="0"/>
            <a:t>备份留样</a:t>
          </a:r>
          <a:r>
            <a:rPr lang="zh-CN" altLang="en-US" sz="1200" dirty="0">
              <a:latin typeface="Times New Roman" panose="02020603050405020304" pitchFamily="18" charset="0"/>
              <a:cs typeface="Times New Roman" panose="02020603050405020304" pitchFamily="18" charset="0"/>
            </a:rPr>
            <a:t>3kg </a:t>
          </a:r>
          <a:r>
            <a:rPr lang="en-GB" altLang="zh-CN" sz="1200" dirty="0">
              <a:latin typeface="Times New Roman" panose="02020603050405020304" pitchFamily="18" charset="0"/>
              <a:cs typeface="Times New Roman" panose="02020603050405020304" pitchFamily="18" charset="0"/>
            </a:rPr>
            <a:t>for</a:t>
          </a:r>
          <a:r>
            <a:rPr lang="zh-CN" altLang="en-US" sz="1200" dirty="0">
              <a:latin typeface="Times New Roman" panose="02020603050405020304" pitchFamily="18" charset="0"/>
              <a:cs typeface="Times New Roman" panose="02020603050405020304" pitchFamily="18" charset="0"/>
            </a:rPr>
            <a:t> </a:t>
          </a:r>
          <a:r>
            <a:rPr lang="en-GB" sz="1200" dirty="0" smtClean="0">
              <a:latin typeface="Times New Roman" panose="02020603050405020304" pitchFamily="18" charset="0"/>
              <a:cs typeface="Times New Roman" panose="02020603050405020304" pitchFamily="18" charset="0"/>
            </a:rPr>
            <a:t>standby</a:t>
          </a:r>
          <a:r>
            <a:rPr lang="zh-CN" altLang="en-US" sz="1200" dirty="0" smtClean="0">
              <a:latin typeface="Times New Roman" panose="02020603050405020304" pitchFamily="18" charset="0"/>
              <a:cs typeface="Times New Roman" panose="02020603050405020304" pitchFamily="18" charset="0"/>
            </a:rPr>
            <a:t> </a:t>
          </a:r>
          <a:r>
            <a:rPr lang="zh-CN" altLang="en-US" sz="1200" dirty="0">
              <a:latin typeface="Times New Roman" panose="02020603050405020304" pitchFamily="18" charset="0"/>
              <a:cs typeface="Times New Roman" panose="02020603050405020304" pitchFamily="18" charset="0"/>
            </a:rPr>
            <a:t>sample</a:t>
          </a:r>
        </a:p>
      </dgm:t>
    </dgm:pt>
    <dgm:pt modelId="{28BA0200-011F-4A03-950E-149BBF23C85A}" type="parTrans" cxnId="{29BF3F64-6CC8-4DB8-B19C-43C0AC42ABE0}">
      <dgm:prSet/>
      <dgm:spPr/>
      <dgm:t>
        <a:bodyPr/>
        <a:lstStyle/>
        <a:p>
          <a:endParaRPr lang="zh-CN" altLang="en-US"/>
        </a:p>
      </dgm:t>
    </dgm:pt>
    <dgm:pt modelId="{4BDC783B-CE52-444C-A38E-84B9B577B993}" type="sibTrans" cxnId="{29BF3F64-6CC8-4DB8-B19C-43C0AC42ABE0}">
      <dgm:prSet/>
      <dgm:spPr/>
      <dgm:t>
        <a:bodyPr/>
        <a:lstStyle/>
        <a:p>
          <a:endParaRPr lang="zh-CN" altLang="en-US"/>
        </a:p>
      </dgm:t>
    </dgm:pt>
    <dgm:pt modelId="{86F59F35-286F-489D-A417-1F83F72B0CB7}">
      <dgm:prSet custT="1"/>
      <dgm:spPr/>
      <dgm:t>
        <a:bodyPr/>
        <a:lstStyle/>
        <a:p>
          <a:endParaRPr lang="zh-CN" altLang="en-US" sz="1400" dirty="0"/>
        </a:p>
      </dgm:t>
    </dgm:pt>
    <dgm:pt modelId="{8E70977E-E50A-4EAE-970D-DA0ED4B9322B}" type="parTrans" cxnId="{02EC0CC3-69A2-4A6F-89B3-43F370C3F32A}">
      <dgm:prSet/>
      <dgm:spPr/>
      <dgm:t>
        <a:bodyPr/>
        <a:lstStyle/>
        <a:p>
          <a:endParaRPr lang="zh-CN" altLang="en-US"/>
        </a:p>
      </dgm:t>
    </dgm:pt>
    <dgm:pt modelId="{6955DAAA-46DB-4701-BC10-984F8E893D7F}" type="sibTrans" cxnId="{02EC0CC3-69A2-4A6F-89B3-43F370C3F32A}">
      <dgm:prSet/>
      <dgm:spPr/>
      <dgm:t>
        <a:bodyPr/>
        <a:lstStyle/>
        <a:p>
          <a:endParaRPr lang="zh-CN" altLang="en-US"/>
        </a:p>
      </dgm:t>
    </dgm:pt>
    <dgm:pt modelId="{1F07C7F2-5002-4BFE-AEDC-47DD3CED2C60}">
      <dgm:prSet custT="1"/>
      <dgm:spPr/>
      <dgm:t>
        <a:bodyPr/>
        <a:lstStyle/>
        <a:p>
          <a:r>
            <a:rPr lang="zh-CN" altLang="en-US" sz="1200" dirty="0"/>
            <a:t>大样杂质</a:t>
          </a:r>
          <a:r>
            <a:rPr lang="zh-CN" altLang="en-US" sz="1200" dirty="0">
              <a:latin typeface="Times New Roman" panose="02020603050405020304" pitchFamily="18" charset="0"/>
              <a:cs typeface="Times New Roman" panose="02020603050405020304" pitchFamily="18" charset="0"/>
            </a:rPr>
            <a:t>Large sample impurities</a:t>
          </a:r>
        </a:p>
      </dgm:t>
    </dgm:pt>
    <dgm:pt modelId="{00425BF5-0D60-442B-A372-944B3524862D}" type="parTrans" cxnId="{7196EB9A-D761-4963-806F-E42494CE01B2}">
      <dgm:prSet/>
      <dgm:spPr/>
      <dgm:t>
        <a:bodyPr/>
        <a:lstStyle/>
        <a:p>
          <a:endParaRPr lang="zh-CN" altLang="en-US"/>
        </a:p>
      </dgm:t>
    </dgm:pt>
    <dgm:pt modelId="{8CB7CB05-4D95-4275-B9A7-5E2B12E3F84D}" type="sibTrans" cxnId="{7196EB9A-D761-4963-806F-E42494CE01B2}">
      <dgm:prSet/>
      <dgm:spPr/>
      <dgm:t>
        <a:bodyPr/>
        <a:lstStyle/>
        <a:p>
          <a:endParaRPr lang="zh-CN" altLang="en-US"/>
        </a:p>
      </dgm:t>
    </dgm:pt>
    <dgm:pt modelId="{D249238D-403B-4C32-BD76-4AA3AE11119C}">
      <dgm:prSet custT="1"/>
      <dgm:spPr/>
      <dgm:t>
        <a:bodyPr/>
        <a:lstStyle/>
        <a:p>
          <a:r>
            <a:rPr lang="zh-CN" altLang="en-US" sz="1100" dirty="0"/>
            <a:t>检测用小样</a:t>
          </a:r>
          <a:r>
            <a:rPr lang="zh-CN" altLang="en-US" sz="1200" dirty="0">
              <a:latin typeface="Times New Roman" panose="02020603050405020304" pitchFamily="18" charset="0"/>
              <a:cs typeface="Times New Roman" panose="02020603050405020304" pitchFamily="18" charset="0"/>
            </a:rPr>
            <a:t>The sample was used for </a:t>
          </a:r>
          <a:r>
            <a:rPr lang="en-GB" altLang="zh-CN" sz="1200" dirty="0" err="1">
              <a:latin typeface="Times New Roman" panose="02020603050405020304" pitchFamily="18" charset="0"/>
              <a:cs typeface="Times New Roman" panose="02020603050405020304" pitchFamily="18" charset="0"/>
            </a:rPr>
            <a:t>insp</a:t>
          </a:r>
          <a:r>
            <a:rPr lang="zh-CN" altLang="en-US" sz="1200" dirty="0">
              <a:latin typeface="Times New Roman" panose="02020603050405020304" pitchFamily="18" charset="0"/>
              <a:cs typeface="Times New Roman" panose="02020603050405020304" pitchFamily="18" charset="0"/>
            </a:rPr>
            <a:t>ection</a:t>
          </a:r>
          <a:endParaRPr lang="zh-CN" altLang="en-US" sz="1100" dirty="0">
            <a:latin typeface="Times New Roman" panose="02020603050405020304" pitchFamily="18" charset="0"/>
            <a:cs typeface="Times New Roman" panose="02020603050405020304" pitchFamily="18" charset="0"/>
          </a:endParaRPr>
        </a:p>
      </dgm:t>
    </dgm:pt>
    <dgm:pt modelId="{292E4B74-B317-41B6-8D6A-2AEBAADBE71B}" type="parTrans" cxnId="{82497CDD-FE71-4B71-B4C3-D14DB34C19C3}">
      <dgm:prSet/>
      <dgm:spPr/>
      <dgm:t>
        <a:bodyPr/>
        <a:lstStyle/>
        <a:p>
          <a:endParaRPr lang="zh-CN" altLang="en-US"/>
        </a:p>
      </dgm:t>
    </dgm:pt>
    <dgm:pt modelId="{B1C7B4B1-B6AF-4983-8B33-C328545032D4}" type="sibTrans" cxnId="{82497CDD-FE71-4B71-B4C3-D14DB34C19C3}">
      <dgm:prSet/>
      <dgm:spPr/>
      <dgm:t>
        <a:bodyPr/>
        <a:lstStyle/>
        <a:p>
          <a:endParaRPr lang="zh-CN" altLang="en-US"/>
        </a:p>
      </dgm:t>
    </dgm:pt>
    <dgm:pt modelId="{0E0B3BF5-60BC-438F-AD90-D2E63EEBAF8D}">
      <dgm:prSet custT="1"/>
      <dgm:spPr/>
      <dgm:t>
        <a:bodyPr/>
        <a:lstStyle/>
        <a:p>
          <a:r>
            <a:rPr lang="zh-CN" altLang="en-US" sz="1100" dirty="0"/>
            <a:t>水分、容重、不完善粒，色泽气味</a:t>
          </a:r>
          <a:endParaRPr lang="zh-CN" altLang="en-US" sz="1100" b="0" dirty="0">
            <a:latin typeface="Times New Roman" panose="02020603050405020304" pitchFamily="18" charset="0"/>
            <a:cs typeface="Times New Roman" panose="02020603050405020304" pitchFamily="18" charset="0"/>
          </a:endParaRPr>
        </a:p>
      </dgm:t>
    </dgm:pt>
    <dgm:pt modelId="{663F4A71-9E42-4A82-9C42-F43123416591}" type="parTrans" cxnId="{D73B85BD-AE12-48C1-93EE-BCBCA2187904}">
      <dgm:prSet/>
      <dgm:spPr/>
      <dgm:t>
        <a:bodyPr/>
        <a:lstStyle/>
        <a:p>
          <a:endParaRPr lang="zh-CN" altLang="en-US"/>
        </a:p>
      </dgm:t>
    </dgm:pt>
    <dgm:pt modelId="{B301C023-8186-4CC8-9E33-C12C66F784EC}" type="sibTrans" cxnId="{D73B85BD-AE12-48C1-93EE-BCBCA2187904}">
      <dgm:prSet/>
      <dgm:spPr/>
      <dgm:t>
        <a:bodyPr/>
        <a:lstStyle/>
        <a:p>
          <a:endParaRPr lang="zh-CN" altLang="en-US"/>
        </a:p>
      </dgm:t>
    </dgm:pt>
    <dgm:pt modelId="{79B0CDEC-D9CC-44C9-8722-1055F9235FAC}">
      <dgm:prSet custT="1"/>
      <dgm:spPr/>
      <dgm:t>
        <a:bodyPr/>
        <a:lstStyle/>
        <a:p>
          <a:r>
            <a:rPr lang="zh-CN" altLang="en-US" sz="1100" b="0" dirty="0">
              <a:latin typeface="Times New Roman" panose="02020603050405020304" pitchFamily="18" charset="0"/>
              <a:cs typeface="Times New Roman" panose="02020603050405020304" pitchFamily="18" charset="0"/>
            </a:rPr>
            <a:t>Color smell</a:t>
          </a:r>
        </a:p>
      </dgm:t>
    </dgm:pt>
    <dgm:pt modelId="{DA267118-1BF4-4DB6-ACBE-EE2629662D77}" type="parTrans" cxnId="{F4F134A4-C10E-4FD8-A001-26A4125487A3}">
      <dgm:prSet/>
      <dgm:spPr/>
      <dgm:t>
        <a:bodyPr/>
        <a:lstStyle/>
        <a:p>
          <a:endParaRPr lang="zh-CN" altLang="en-US"/>
        </a:p>
      </dgm:t>
    </dgm:pt>
    <dgm:pt modelId="{77619B15-B959-4D0E-AACA-11A06D757D9E}" type="sibTrans" cxnId="{F4F134A4-C10E-4FD8-A001-26A4125487A3}">
      <dgm:prSet/>
      <dgm:spPr/>
      <dgm:t>
        <a:bodyPr/>
        <a:lstStyle/>
        <a:p>
          <a:endParaRPr lang="zh-CN" altLang="en-US"/>
        </a:p>
      </dgm:t>
    </dgm:pt>
    <dgm:pt modelId="{C92686F3-95B2-4266-A8DF-331BE9749559}">
      <dgm:prSet custT="1"/>
      <dgm:spPr/>
      <dgm:t>
        <a:bodyPr/>
        <a:lstStyle/>
        <a:p>
          <a:pPr algn="l"/>
          <a:r>
            <a:rPr lang="zh-CN" altLang="en-US" sz="1200" dirty="0">
              <a:latin typeface="Times New Roman" panose="02020603050405020304" pitchFamily="18" charset="0"/>
              <a:cs typeface="Times New Roman" panose="02020603050405020304" pitchFamily="18" charset="0"/>
            </a:rPr>
            <a:t>Mix all the cutting samples well</a:t>
          </a:r>
        </a:p>
      </dgm:t>
    </dgm:pt>
    <dgm:pt modelId="{CA443184-8769-42DD-8125-0FD34FA63FEA}" type="parTrans" cxnId="{F9DBADAD-9F64-4CE8-B00E-AA669E0FC821}">
      <dgm:prSet/>
      <dgm:spPr/>
      <dgm:t>
        <a:bodyPr/>
        <a:lstStyle/>
        <a:p>
          <a:endParaRPr lang="zh-CN" altLang="en-US"/>
        </a:p>
      </dgm:t>
    </dgm:pt>
    <dgm:pt modelId="{4E52A6D5-041D-4F59-9689-BEFE0774A05D}" type="sibTrans" cxnId="{F9DBADAD-9F64-4CE8-B00E-AA669E0FC821}">
      <dgm:prSet/>
      <dgm:spPr/>
      <dgm:t>
        <a:bodyPr/>
        <a:lstStyle/>
        <a:p>
          <a:endParaRPr lang="zh-CN" altLang="en-US"/>
        </a:p>
      </dgm:t>
    </dgm:pt>
    <dgm:pt modelId="{C074A27B-3767-4C4C-9186-266A22FBD310}">
      <dgm:prSet custT="1"/>
      <dgm:spPr/>
      <dgm:t>
        <a:bodyPr/>
        <a:lstStyle/>
        <a:p>
          <a:r>
            <a:rPr lang="zh-CN" altLang="en-US" sz="1200" dirty="0"/>
            <a:t>分取约</a:t>
          </a:r>
          <a:r>
            <a:rPr lang="en-US" altLang="zh-CN" sz="1200" dirty="0"/>
            <a:t>6kg</a:t>
          </a:r>
          <a:endParaRPr lang="zh-CN" altLang="en-US" sz="1200" dirty="0">
            <a:latin typeface="Times New Roman" panose="02020603050405020304" pitchFamily="18" charset="0"/>
            <a:cs typeface="Times New Roman" panose="02020603050405020304" pitchFamily="18" charset="0"/>
          </a:endParaRPr>
        </a:p>
      </dgm:t>
    </dgm:pt>
    <dgm:pt modelId="{6071062A-11F4-42E7-BFA9-6FAB6F93A0F8}" type="parTrans" cxnId="{80B5CB31-40DC-4BB8-97BF-93B7210E49D4}">
      <dgm:prSet/>
      <dgm:spPr/>
      <dgm:t>
        <a:bodyPr/>
        <a:lstStyle/>
        <a:p>
          <a:endParaRPr lang="zh-CN" altLang="en-US"/>
        </a:p>
      </dgm:t>
    </dgm:pt>
    <dgm:pt modelId="{F10E5CF7-EB8A-4CF6-B130-E9316B0D2E7B}" type="sibTrans" cxnId="{80B5CB31-40DC-4BB8-97BF-93B7210E49D4}">
      <dgm:prSet/>
      <dgm:spPr/>
      <dgm:t>
        <a:bodyPr/>
        <a:lstStyle/>
        <a:p>
          <a:endParaRPr lang="zh-CN" altLang="en-US"/>
        </a:p>
      </dgm:t>
    </dgm:pt>
    <dgm:pt modelId="{B1D4615D-C29E-49CB-A080-B2D9F0267776}">
      <dgm:prSet custT="1"/>
      <dgm:spPr/>
      <dgm:t>
        <a:bodyPr/>
        <a:lstStyle/>
        <a:p>
          <a:r>
            <a:rPr lang="zh-CN" altLang="en-US" sz="1100" b="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moisture, </a:t>
          </a:r>
          <a:r>
            <a:rPr lang="en-US" altLang="zh-CN" sz="1100" b="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volume weight</a:t>
          </a:r>
          <a:r>
            <a:rPr lang="zh-CN" altLang="en-US" sz="1100" b="0" dirty="0">
              <a:solidFill>
                <a:schemeClr val="accent1">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 imperfect grain</a:t>
          </a:r>
          <a:r>
            <a:rPr lang="zh-CN" altLang="en-US" sz="1100" b="0" dirty="0">
              <a:latin typeface="Times New Roman" panose="02020603050405020304" pitchFamily="18" charset="0"/>
              <a:cs typeface="Times New Roman" panose="02020603050405020304" pitchFamily="18" charset="0"/>
            </a:rPr>
            <a:t>, etc</a:t>
          </a:r>
          <a:endParaRPr lang="zh-CN" altLang="en-US" sz="1100" dirty="0"/>
        </a:p>
      </dgm:t>
    </dgm:pt>
    <dgm:pt modelId="{370B158E-ECAF-4F4F-8ED1-4F3B9B618422}" type="parTrans" cxnId="{C8A85F99-2ADD-4E55-860E-5D1DA4B4C1FF}">
      <dgm:prSet/>
      <dgm:spPr/>
      <dgm:t>
        <a:bodyPr/>
        <a:lstStyle/>
        <a:p>
          <a:endParaRPr lang="zh-CN" altLang="en-US"/>
        </a:p>
      </dgm:t>
    </dgm:pt>
    <dgm:pt modelId="{F0FFFF02-13C9-45F5-A4B2-BE481787FD0C}" type="sibTrans" cxnId="{C8A85F99-2ADD-4E55-860E-5D1DA4B4C1FF}">
      <dgm:prSet/>
      <dgm:spPr/>
      <dgm:t>
        <a:bodyPr/>
        <a:lstStyle/>
        <a:p>
          <a:endParaRPr lang="zh-CN" altLang="en-US"/>
        </a:p>
      </dgm:t>
    </dgm:pt>
    <dgm:pt modelId="{68E57A2B-42C3-4D05-BB76-A98D394A1FB9}" type="pres">
      <dgm:prSet presAssocID="{86D269E3-B781-4FA5-A674-EAA0147F387D}" presName="Name0" presStyleCnt="0">
        <dgm:presLayoutVars>
          <dgm:dir/>
          <dgm:animLvl val="lvl"/>
          <dgm:resizeHandles val="exact"/>
        </dgm:presLayoutVars>
      </dgm:prSet>
      <dgm:spPr/>
      <dgm:t>
        <a:bodyPr/>
        <a:lstStyle/>
        <a:p>
          <a:endParaRPr lang="zh-CN" altLang="en-US"/>
        </a:p>
      </dgm:t>
    </dgm:pt>
    <dgm:pt modelId="{98221AD2-C787-4C3A-AF42-C0D1BFBD5929}" type="pres">
      <dgm:prSet presAssocID="{86D269E3-B781-4FA5-A674-EAA0147F387D}" presName="tSp" presStyleCnt="0"/>
      <dgm:spPr/>
    </dgm:pt>
    <dgm:pt modelId="{9B21050E-A44D-424C-AEB2-6B0F11FC3060}" type="pres">
      <dgm:prSet presAssocID="{86D269E3-B781-4FA5-A674-EAA0147F387D}" presName="bSp" presStyleCnt="0"/>
      <dgm:spPr/>
    </dgm:pt>
    <dgm:pt modelId="{1A44AF5C-144C-4796-85B3-0E5C0F463779}" type="pres">
      <dgm:prSet presAssocID="{86D269E3-B781-4FA5-A674-EAA0147F387D}" presName="process" presStyleCnt="0"/>
      <dgm:spPr/>
    </dgm:pt>
    <dgm:pt modelId="{28BAEA3E-FFF7-4E6E-AEB5-AB93F1F33339}" type="pres">
      <dgm:prSet presAssocID="{E59918C6-8B7D-4E0F-B8E9-F9ECBA2E1B6F}" presName="composite1" presStyleCnt="0"/>
      <dgm:spPr/>
    </dgm:pt>
    <dgm:pt modelId="{B00D03CE-A55F-4AE0-BF52-733CFA41030F}" type="pres">
      <dgm:prSet presAssocID="{E59918C6-8B7D-4E0F-B8E9-F9ECBA2E1B6F}" presName="dummyNode1" presStyleLbl="node1" presStyleIdx="0" presStyleCnt="6"/>
      <dgm:spPr/>
    </dgm:pt>
    <dgm:pt modelId="{7CAA7279-8091-4887-BFBD-D2BF810A87E0}" type="pres">
      <dgm:prSet presAssocID="{E59918C6-8B7D-4E0F-B8E9-F9ECBA2E1B6F}" presName="childNode1" presStyleLbl="bgAcc1" presStyleIdx="0" presStyleCnt="6" custScaleX="123892" custScaleY="91420" custLinFactNeighborY="-4286">
        <dgm:presLayoutVars>
          <dgm:bulletEnabled val="1"/>
        </dgm:presLayoutVars>
      </dgm:prSet>
      <dgm:spPr/>
      <dgm:t>
        <a:bodyPr/>
        <a:lstStyle/>
        <a:p>
          <a:endParaRPr lang="zh-CN" altLang="en-US"/>
        </a:p>
      </dgm:t>
    </dgm:pt>
    <dgm:pt modelId="{08558438-D385-45CF-8F65-B890CE360206}" type="pres">
      <dgm:prSet presAssocID="{E59918C6-8B7D-4E0F-B8E9-F9ECBA2E1B6F}" presName="childNode1tx" presStyleLbl="bgAcc1" presStyleIdx="0" presStyleCnt="6">
        <dgm:presLayoutVars>
          <dgm:bulletEnabled val="1"/>
        </dgm:presLayoutVars>
      </dgm:prSet>
      <dgm:spPr/>
      <dgm:t>
        <a:bodyPr/>
        <a:lstStyle/>
        <a:p>
          <a:endParaRPr lang="zh-CN" altLang="en-US"/>
        </a:p>
      </dgm:t>
    </dgm:pt>
    <dgm:pt modelId="{AE1939A1-52C3-4CD3-ABD9-B8D8F6DD83CD}" type="pres">
      <dgm:prSet presAssocID="{E59918C6-8B7D-4E0F-B8E9-F9ECBA2E1B6F}" presName="parentNode1" presStyleLbl="node1" presStyleIdx="0" presStyleCnt="6" custLinFactNeighborX="-16734">
        <dgm:presLayoutVars>
          <dgm:chMax val="1"/>
          <dgm:bulletEnabled val="1"/>
        </dgm:presLayoutVars>
      </dgm:prSet>
      <dgm:spPr/>
      <dgm:t>
        <a:bodyPr/>
        <a:lstStyle/>
        <a:p>
          <a:endParaRPr lang="zh-CN" altLang="en-US"/>
        </a:p>
      </dgm:t>
    </dgm:pt>
    <dgm:pt modelId="{7BFAFAB8-82A8-45EA-99AF-FF8FF6AE746F}" type="pres">
      <dgm:prSet presAssocID="{E59918C6-8B7D-4E0F-B8E9-F9ECBA2E1B6F}" presName="connSite1" presStyleCnt="0"/>
      <dgm:spPr/>
    </dgm:pt>
    <dgm:pt modelId="{032B4E0C-7863-4CA2-8CCA-4333F2E41945}" type="pres">
      <dgm:prSet presAssocID="{2901E7B5-8048-425B-AAD6-5EAAF903D2DE}" presName="Name9" presStyleLbl="sibTrans2D1" presStyleIdx="0" presStyleCnt="5"/>
      <dgm:spPr/>
      <dgm:t>
        <a:bodyPr/>
        <a:lstStyle/>
        <a:p>
          <a:endParaRPr lang="zh-CN" altLang="en-US"/>
        </a:p>
      </dgm:t>
    </dgm:pt>
    <dgm:pt modelId="{58B4F990-D3A9-45FB-A10F-483332EDD9FB}" type="pres">
      <dgm:prSet presAssocID="{52E655A0-369B-40DC-B9E5-DA42686D0A53}" presName="composite2" presStyleCnt="0"/>
      <dgm:spPr/>
    </dgm:pt>
    <dgm:pt modelId="{DD304B9D-C565-41AD-BBC7-9A8E28670055}" type="pres">
      <dgm:prSet presAssocID="{52E655A0-369B-40DC-B9E5-DA42686D0A53}" presName="dummyNode2" presStyleLbl="node1" presStyleIdx="0" presStyleCnt="6"/>
      <dgm:spPr/>
    </dgm:pt>
    <dgm:pt modelId="{A9F242B9-CFAF-4442-A3BD-0D8562295A3B}" type="pres">
      <dgm:prSet presAssocID="{52E655A0-369B-40DC-B9E5-DA42686D0A53}" presName="childNode2" presStyleLbl="bgAcc1" presStyleIdx="1" presStyleCnt="6">
        <dgm:presLayoutVars>
          <dgm:bulletEnabled val="1"/>
        </dgm:presLayoutVars>
      </dgm:prSet>
      <dgm:spPr/>
      <dgm:t>
        <a:bodyPr/>
        <a:lstStyle/>
        <a:p>
          <a:endParaRPr lang="zh-CN" altLang="en-US"/>
        </a:p>
      </dgm:t>
    </dgm:pt>
    <dgm:pt modelId="{7008523B-5121-4C34-BDD9-2EDE25777751}" type="pres">
      <dgm:prSet presAssocID="{52E655A0-369B-40DC-B9E5-DA42686D0A53}" presName="childNode2tx" presStyleLbl="bgAcc1" presStyleIdx="1" presStyleCnt="6">
        <dgm:presLayoutVars>
          <dgm:bulletEnabled val="1"/>
        </dgm:presLayoutVars>
      </dgm:prSet>
      <dgm:spPr/>
      <dgm:t>
        <a:bodyPr/>
        <a:lstStyle/>
        <a:p>
          <a:endParaRPr lang="zh-CN" altLang="en-US"/>
        </a:p>
      </dgm:t>
    </dgm:pt>
    <dgm:pt modelId="{96BE164A-FCFB-4C6E-8539-A9E2A6BA815B}" type="pres">
      <dgm:prSet presAssocID="{52E655A0-369B-40DC-B9E5-DA42686D0A53}" presName="parentNode2" presStyleLbl="node1" presStyleIdx="1" presStyleCnt="6">
        <dgm:presLayoutVars>
          <dgm:chMax val="0"/>
          <dgm:bulletEnabled val="1"/>
        </dgm:presLayoutVars>
      </dgm:prSet>
      <dgm:spPr/>
      <dgm:t>
        <a:bodyPr/>
        <a:lstStyle/>
        <a:p>
          <a:endParaRPr lang="zh-CN" altLang="en-US"/>
        </a:p>
      </dgm:t>
    </dgm:pt>
    <dgm:pt modelId="{15E15093-2ACC-40D4-988D-4DB0CF7995F9}" type="pres">
      <dgm:prSet presAssocID="{52E655A0-369B-40DC-B9E5-DA42686D0A53}" presName="connSite2" presStyleCnt="0"/>
      <dgm:spPr/>
    </dgm:pt>
    <dgm:pt modelId="{D3EECBFA-1A07-47B2-A802-C69A8611BB41}" type="pres">
      <dgm:prSet presAssocID="{9281A016-7CA7-40B7-B5FE-71FD5958744D}" presName="Name18" presStyleLbl="sibTrans2D1" presStyleIdx="1" presStyleCnt="5"/>
      <dgm:spPr/>
      <dgm:t>
        <a:bodyPr/>
        <a:lstStyle/>
        <a:p>
          <a:endParaRPr lang="zh-CN" altLang="en-US"/>
        </a:p>
      </dgm:t>
    </dgm:pt>
    <dgm:pt modelId="{679B9A77-BF21-4876-BF4D-269E75E35887}" type="pres">
      <dgm:prSet presAssocID="{1F0B672C-8E69-4CE7-BC96-414A90D6BC04}" presName="composite1" presStyleCnt="0"/>
      <dgm:spPr/>
    </dgm:pt>
    <dgm:pt modelId="{5EC1F4A7-E03C-40A3-8DCE-B7A1A321EE0C}" type="pres">
      <dgm:prSet presAssocID="{1F0B672C-8E69-4CE7-BC96-414A90D6BC04}" presName="dummyNode1" presStyleLbl="node1" presStyleIdx="1" presStyleCnt="6"/>
      <dgm:spPr/>
    </dgm:pt>
    <dgm:pt modelId="{A4A03EA1-579A-48CE-9EDA-483BB26B9F6A}" type="pres">
      <dgm:prSet presAssocID="{1F0B672C-8E69-4CE7-BC96-414A90D6BC04}" presName="childNode1" presStyleLbl="bgAcc1" presStyleIdx="2" presStyleCnt="6">
        <dgm:presLayoutVars>
          <dgm:bulletEnabled val="1"/>
        </dgm:presLayoutVars>
      </dgm:prSet>
      <dgm:spPr/>
      <dgm:t>
        <a:bodyPr/>
        <a:lstStyle/>
        <a:p>
          <a:endParaRPr lang="zh-CN" altLang="en-US"/>
        </a:p>
      </dgm:t>
    </dgm:pt>
    <dgm:pt modelId="{A44F257F-660B-4974-9158-01EF89085AA1}" type="pres">
      <dgm:prSet presAssocID="{1F0B672C-8E69-4CE7-BC96-414A90D6BC04}" presName="childNode1tx" presStyleLbl="bgAcc1" presStyleIdx="2" presStyleCnt="6">
        <dgm:presLayoutVars>
          <dgm:bulletEnabled val="1"/>
        </dgm:presLayoutVars>
      </dgm:prSet>
      <dgm:spPr/>
      <dgm:t>
        <a:bodyPr/>
        <a:lstStyle/>
        <a:p>
          <a:endParaRPr lang="zh-CN" altLang="en-US"/>
        </a:p>
      </dgm:t>
    </dgm:pt>
    <dgm:pt modelId="{C7A19B47-1179-4EDA-A4D2-1BA668A59EA5}" type="pres">
      <dgm:prSet presAssocID="{1F0B672C-8E69-4CE7-BC96-414A90D6BC04}" presName="parentNode1" presStyleLbl="node1" presStyleIdx="2" presStyleCnt="6" custScaleY="143938">
        <dgm:presLayoutVars>
          <dgm:chMax val="1"/>
          <dgm:bulletEnabled val="1"/>
        </dgm:presLayoutVars>
      </dgm:prSet>
      <dgm:spPr/>
      <dgm:t>
        <a:bodyPr/>
        <a:lstStyle/>
        <a:p>
          <a:endParaRPr lang="zh-CN" altLang="en-US"/>
        </a:p>
      </dgm:t>
    </dgm:pt>
    <dgm:pt modelId="{F35EA807-81C1-4B9E-B2CB-C01D85447558}" type="pres">
      <dgm:prSet presAssocID="{1F0B672C-8E69-4CE7-BC96-414A90D6BC04}" presName="connSite1" presStyleCnt="0"/>
      <dgm:spPr/>
    </dgm:pt>
    <dgm:pt modelId="{F8F3555C-3AA8-497E-B80A-FC0398D952F6}" type="pres">
      <dgm:prSet presAssocID="{8D96166C-147B-4074-BAA1-3556F4899F1F}" presName="Name9" presStyleLbl="sibTrans2D1" presStyleIdx="2" presStyleCnt="5"/>
      <dgm:spPr/>
      <dgm:t>
        <a:bodyPr/>
        <a:lstStyle/>
        <a:p>
          <a:endParaRPr lang="zh-CN" altLang="en-US"/>
        </a:p>
      </dgm:t>
    </dgm:pt>
    <dgm:pt modelId="{FE97F82C-C9CA-4FEF-9C2E-0898C9B35DDE}" type="pres">
      <dgm:prSet presAssocID="{27881848-D80F-489C-8C72-DC9ED335525A}" presName="composite2" presStyleCnt="0"/>
      <dgm:spPr/>
    </dgm:pt>
    <dgm:pt modelId="{5A557976-7EA7-4822-BA7B-70BFD567DD01}" type="pres">
      <dgm:prSet presAssocID="{27881848-D80F-489C-8C72-DC9ED335525A}" presName="dummyNode2" presStyleLbl="node1" presStyleIdx="2" presStyleCnt="6"/>
      <dgm:spPr/>
    </dgm:pt>
    <dgm:pt modelId="{988A356B-1FE8-4944-A8A6-881D93BA5BF5}" type="pres">
      <dgm:prSet presAssocID="{27881848-D80F-489C-8C72-DC9ED335525A}" presName="childNode2" presStyleLbl="bgAcc1" presStyleIdx="3" presStyleCnt="6">
        <dgm:presLayoutVars>
          <dgm:bulletEnabled val="1"/>
        </dgm:presLayoutVars>
      </dgm:prSet>
      <dgm:spPr/>
      <dgm:t>
        <a:bodyPr/>
        <a:lstStyle/>
        <a:p>
          <a:endParaRPr lang="zh-CN" altLang="en-US"/>
        </a:p>
      </dgm:t>
    </dgm:pt>
    <dgm:pt modelId="{D5342D3B-A75C-4BF5-9075-2A990ECBFBDB}" type="pres">
      <dgm:prSet presAssocID="{27881848-D80F-489C-8C72-DC9ED335525A}" presName="childNode2tx" presStyleLbl="bgAcc1" presStyleIdx="3" presStyleCnt="6">
        <dgm:presLayoutVars>
          <dgm:bulletEnabled val="1"/>
        </dgm:presLayoutVars>
      </dgm:prSet>
      <dgm:spPr/>
      <dgm:t>
        <a:bodyPr/>
        <a:lstStyle/>
        <a:p>
          <a:endParaRPr lang="zh-CN" altLang="en-US"/>
        </a:p>
      </dgm:t>
    </dgm:pt>
    <dgm:pt modelId="{89169A0E-9ECC-4533-BC54-031A64B41975}" type="pres">
      <dgm:prSet presAssocID="{27881848-D80F-489C-8C72-DC9ED335525A}" presName="parentNode2" presStyleLbl="node1" presStyleIdx="3" presStyleCnt="6">
        <dgm:presLayoutVars>
          <dgm:chMax val="0"/>
          <dgm:bulletEnabled val="1"/>
        </dgm:presLayoutVars>
      </dgm:prSet>
      <dgm:spPr/>
      <dgm:t>
        <a:bodyPr/>
        <a:lstStyle/>
        <a:p>
          <a:endParaRPr lang="zh-CN" altLang="en-US"/>
        </a:p>
      </dgm:t>
    </dgm:pt>
    <dgm:pt modelId="{24523C7B-55B4-47D9-9191-CCD3AF225946}" type="pres">
      <dgm:prSet presAssocID="{27881848-D80F-489C-8C72-DC9ED335525A}" presName="connSite2" presStyleCnt="0"/>
      <dgm:spPr/>
    </dgm:pt>
    <dgm:pt modelId="{04BE3B8D-7FE8-412F-8B0F-FF3F64FA8948}" type="pres">
      <dgm:prSet presAssocID="{608D694A-D4B2-46EB-8DD7-6344342BAB5F}" presName="Name18" presStyleLbl="sibTrans2D1" presStyleIdx="3" presStyleCnt="5"/>
      <dgm:spPr/>
      <dgm:t>
        <a:bodyPr/>
        <a:lstStyle/>
        <a:p>
          <a:endParaRPr lang="zh-CN" altLang="en-US"/>
        </a:p>
      </dgm:t>
    </dgm:pt>
    <dgm:pt modelId="{CB108C19-5D5F-48EC-B20B-481672E94218}" type="pres">
      <dgm:prSet presAssocID="{C6FA4FB7-F9CB-4732-B3A6-BAE3BB7C5796}" presName="composite1" presStyleCnt="0"/>
      <dgm:spPr/>
    </dgm:pt>
    <dgm:pt modelId="{48CCB697-B194-47C4-91EE-5D21D6F36CA6}" type="pres">
      <dgm:prSet presAssocID="{C6FA4FB7-F9CB-4732-B3A6-BAE3BB7C5796}" presName="dummyNode1" presStyleLbl="node1" presStyleIdx="3" presStyleCnt="6"/>
      <dgm:spPr/>
    </dgm:pt>
    <dgm:pt modelId="{DA17FD3C-F26C-4465-B293-6A374B5E1DE2}" type="pres">
      <dgm:prSet presAssocID="{C6FA4FB7-F9CB-4732-B3A6-BAE3BB7C5796}" presName="childNode1" presStyleLbl="bgAcc1" presStyleIdx="4" presStyleCnt="6">
        <dgm:presLayoutVars>
          <dgm:bulletEnabled val="1"/>
        </dgm:presLayoutVars>
      </dgm:prSet>
      <dgm:spPr/>
      <dgm:t>
        <a:bodyPr/>
        <a:lstStyle/>
        <a:p>
          <a:endParaRPr lang="zh-CN" altLang="en-US"/>
        </a:p>
      </dgm:t>
    </dgm:pt>
    <dgm:pt modelId="{F406E09F-9BD1-4942-82A1-2E516CA5E1F9}" type="pres">
      <dgm:prSet presAssocID="{C6FA4FB7-F9CB-4732-B3A6-BAE3BB7C5796}" presName="childNode1tx" presStyleLbl="bgAcc1" presStyleIdx="4" presStyleCnt="6">
        <dgm:presLayoutVars>
          <dgm:bulletEnabled val="1"/>
        </dgm:presLayoutVars>
      </dgm:prSet>
      <dgm:spPr/>
      <dgm:t>
        <a:bodyPr/>
        <a:lstStyle/>
        <a:p>
          <a:endParaRPr lang="zh-CN" altLang="en-US"/>
        </a:p>
      </dgm:t>
    </dgm:pt>
    <dgm:pt modelId="{1DEB79C9-7116-48C8-BD6C-20BBB964CCEA}" type="pres">
      <dgm:prSet presAssocID="{C6FA4FB7-F9CB-4732-B3A6-BAE3BB7C5796}" presName="parentNode1" presStyleLbl="node1" presStyleIdx="4" presStyleCnt="6">
        <dgm:presLayoutVars>
          <dgm:chMax val="1"/>
          <dgm:bulletEnabled val="1"/>
        </dgm:presLayoutVars>
      </dgm:prSet>
      <dgm:spPr/>
      <dgm:t>
        <a:bodyPr/>
        <a:lstStyle/>
        <a:p>
          <a:endParaRPr lang="zh-CN" altLang="en-US"/>
        </a:p>
      </dgm:t>
    </dgm:pt>
    <dgm:pt modelId="{9F36B039-614F-490F-A5BD-D29201A84F7E}" type="pres">
      <dgm:prSet presAssocID="{C6FA4FB7-F9CB-4732-B3A6-BAE3BB7C5796}" presName="connSite1" presStyleCnt="0"/>
      <dgm:spPr/>
    </dgm:pt>
    <dgm:pt modelId="{543457BE-A28A-4F03-A2F1-6A097F52CF74}" type="pres">
      <dgm:prSet presAssocID="{D80E1A50-7C24-4799-BD09-68E30B92C5C1}" presName="Name9" presStyleLbl="sibTrans2D1" presStyleIdx="4" presStyleCnt="5"/>
      <dgm:spPr/>
      <dgm:t>
        <a:bodyPr/>
        <a:lstStyle/>
        <a:p>
          <a:endParaRPr lang="zh-CN" altLang="en-US"/>
        </a:p>
      </dgm:t>
    </dgm:pt>
    <dgm:pt modelId="{D25ED7A1-469F-4D3B-97F0-7A45D63103C1}" type="pres">
      <dgm:prSet presAssocID="{AC165C79-6F66-4281-A34D-801154780007}" presName="composite2" presStyleCnt="0"/>
      <dgm:spPr/>
    </dgm:pt>
    <dgm:pt modelId="{39492DB0-712B-4D21-8B38-C549DB3798E6}" type="pres">
      <dgm:prSet presAssocID="{AC165C79-6F66-4281-A34D-801154780007}" presName="dummyNode2" presStyleLbl="node1" presStyleIdx="4" presStyleCnt="6"/>
      <dgm:spPr/>
    </dgm:pt>
    <dgm:pt modelId="{EE3BB872-DEEE-4C01-A33B-7411A9063E93}" type="pres">
      <dgm:prSet presAssocID="{AC165C79-6F66-4281-A34D-801154780007}" presName="childNode2" presStyleLbl="bgAcc1" presStyleIdx="5" presStyleCnt="6" custScaleX="137286" custScaleY="117126">
        <dgm:presLayoutVars>
          <dgm:bulletEnabled val="1"/>
        </dgm:presLayoutVars>
      </dgm:prSet>
      <dgm:spPr/>
      <dgm:t>
        <a:bodyPr/>
        <a:lstStyle/>
        <a:p>
          <a:endParaRPr lang="zh-CN" altLang="en-US"/>
        </a:p>
      </dgm:t>
    </dgm:pt>
    <dgm:pt modelId="{27A859DA-766A-4A2A-A00A-6B714E8B595B}" type="pres">
      <dgm:prSet presAssocID="{AC165C79-6F66-4281-A34D-801154780007}" presName="childNode2tx" presStyleLbl="bgAcc1" presStyleIdx="5" presStyleCnt="6">
        <dgm:presLayoutVars>
          <dgm:bulletEnabled val="1"/>
        </dgm:presLayoutVars>
      </dgm:prSet>
      <dgm:spPr/>
      <dgm:t>
        <a:bodyPr/>
        <a:lstStyle/>
        <a:p>
          <a:endParaRPr lang="zh-CN" altLang="en-US"/>
        </a:p>
      </dgm:t>
    </dgm:pt>
    <dgm:pt modelId="{3985ABEF-FECF-4108-90BC-3B82B19C9D5A}" type="pres">
      <dgm:prSet presAssocID="{AC165C79-6F66-4281-A34D-801154780007}" presName="parentNode2" presStyleLbl="node1" presStyleIdx="5" presStyleCnt="6">
        <dgm:presLayoutVars>
          <dgm:chMax val="0"/>
          <dgm:bulletEnabled val="1"/>
        </dgm:presLayoutVars>
      </dgm:prSet>
      <dgm:spPr/>
      <dgm:t>
        <a:bodyPr/>
        <a:lstStyle/>
        <a:p>
          <a:endParaRPr lang="zh-CN" altLang="en-US"/>
        </a:p>
      </dgm:t>
    </dgm:pt>
    <dgm:pt modelId="{A2EFBDA8-66A0-4FA4-9376-49B12E18DB41}" type="pres">
      <dgm:prSet presAssocID="{AC165C79-6F66-4281-A34D-801154780007}" presName="connSite2" presStyleCnt="0"/>
      <dgm:spPr/>
    </dgm:pt>
  </dgm:ptLst>
  <dgm:cxnLst>
    <dgm:cxn modelId="{1A53B164-F608-4512-B684-C2B182A38588}" type="presOf" srcId="{C074A27B-3767-4C4C-9186-266A22FBD310}" destId="{A9F242B9-CFAF-4442-A3BD-0D8562295A3B}" srcOrd="0" destOrd="0" presId="urn:microsoft.com/office/officeart/2005/8/layout/hProcess4#2"/>
    <dgm:cxn modelId="{4004F266-D220-487E-BBAC-BA87203687D9}" type="presOf" srcId="{0BAB9C35-64F5-4759-9B14-30DBD2D8C0A2}" destId="{7008523B-5121-4C34-BDD9-2EDE25777751}" srcOrd="1" destOrd="1" presId="urn:microsoft.com/office/officeart/2005/8/layout/hProcess4#2"/>
    <dgm:cxn modelId="{95CB1CF7-74A7-4869-8AD8-198DC3C0AC6D}" type="presOf" srcId="{86F59F35-286F-489D-A417-1F83F72B0CB7}" destId="{A44F257F-660B-4974-9158-01EF89085AA1}" srcOrd="1" destOrd="1" presId="urn:microsoft.com/office/officeart/2005/8/layout/hProcess4#2"/>
    <dgm:cxn modelId="{B6497558-F9BA-47EA-A37E-403F4840B623}" type="presOf" srcId="{86D269E3-B781-4FA5-A674-EAA0147F387D}" destId="{68E57A2B-42C3-4D05-BB76-A98D394A1FB9}" srcOrd="0" destOrd="0" presId="urn:microsoft.com/office/officeart/2005/8/layout/hProcess4#2"/>
    <dgm:cxn modelId="{29BF3F64-6CC8-4DB8-B19C-43C0AC42ABE0}" srcId="{1F0B672C-8E69-4CE7-BC96-414A90D6BC04}" destId="{09123F5B-4BCB-4E7F-843C-A8E14CE4061B}" srcOrd="0" destOrd="0" parTransId="{28BA0200-011F-4A03-950E-149BBF23C85A}" sibTransId="{4BDC783B-CE52-444C-A38E-84B9B577B993}"/>
    <dgm:cxn modelId="{4467BB0E-965C-4297-8A72-C753BFAC169C}" type="presOf" srcId="{C92686F3-95B2-4266-A8DF-331BE9749559}" destId="{08558438-D385-45CF-8F65-B890CE360206}" srcOrd="1" destOrd="1" presId="urn:microsoft.com/office/officeart/2005/8/layout/hProcess4#2"/>
    <dgm:cxn modelId="{6EFA5146-B903-4E1B-8AB4-65ACE4FCC8B0}" type="presOf" srcId="{D249238D-403B-4C32-BD76-4AA3AE11119C}" destId="{F406E09F-9BD1-4942-82A1-2E516CA5E1F9}" srcOrd="1" destOrd="0" presId="urn:microsoft.com/office/officeart/2005/8/layout/hProcess4#2"/>
    <dgm:cxn modelId="{08DBFC82-E606-4B7C-BC71-1107FEE8561B}" type="presOf" srcId="{B1D4615D-C29E-49CB-A080-B2D9F0267776}" destId="{EE3BB872-DEEE-4C01-A33B-7411A9063E93}" srcOrd="0" destOrd="1" presId="urn:microsoft.com/office/officeart/2005/8/layout/hProcess4#2"/>
    <dgm:cxn modelId="{2B4D31BB-6C69-4FB4-8D4C-ACA3348BB293}" type="presOf" srcId="{79B0CDEC-D9CC-44C9-8722-1055F9235FAC}" destId="{27A859DA-766A-4A2A-A00A-6B714E8B595B}" srcOrd="1" destOrd="2" presId="urn:microsoft.com/office/officeart/2005/8/layout/hProcess4#2"/>
    <dgm:cxn modelId="{CF7DA583-2E6A-4746-854F-7471F52C8EFF}" type="presOf" srcId="{09123F5B-4BCB-4E7F-843C-A8E14CE4061B}" destId="{A4A03EA1-579A-48CE-9EDA-483BB26B9F6A}" srcOrd="0" destOrd="0" presId="urn:microsoft.com/office/officeart/2005/8/layout/hProcess4#2"/>
    <dgm:cxn modelId="{8CADB9E5-01DB-4A27-9BE3-CFCEFE15FD2E}" type="presOf" srcId="{1F07C7F2-5002-4BFE-AEDC-47DD3CED2C60}" destId="{D5342D3B-A75C-4BF5-9075-2A990ECBFBDB}" srcOrd="1" destOrd="0" presId="urn:microsoft.com/office/officeart/2005/8/layout/hProcess4#2"/>
    <dgm:cxn modelId="{41CCDC0E-C4A1-4CD8-A67B-8BFB80EFBE24}" type="presOf" srcId="{1F0B672C-8E69-4CE7-BC96-414A90D6BC04}" destId="{C7A19B47-1179-4EDA-A4D2-1BA668A59EA5}" srcOrd="0" destOrd="0" presId="urn:microsoft.com/office/officeart/2005/8/layout/hProcess4#2"/>
    <dgm:cxn modelId="{8C05E10C-7BEF-48CA-9F89-6BEB99EF8EC0}" type="presOf" srcId="{79B0CDEC-D9CC-44C9-8722-1055F9235FAC}" destId="{EE3BB872-DEEE-4C01-A33B-7411A9063E93}" srcOrd="0" destOrd="2" presId="urn:microsoft.com/office/officeart/2005/8/layout/hProcess4#2"/>
    <dgm:cxn modelId="{073CED96-DEDA-46B4-AC93-7E2586644380}" srcId="{86D269E3-B781-4FA5-A674-EAA0147F387D}" destId="{C6FA4FB7-F9CB-4732-B3A6-BAE3BB7C5796}" srcOrd="4" destOrd="0" parTransId="{D81C5758-4071-4CFB-A642-5395CB046659}" sibTransId="{D80E1A50-7C24-4799-BD09-68E30B92C5C1}"/>
    <dgm:cxn modelId="{68D4E1D9-9BD9-4E31-B30B-A175F41FD83D}" type="presOf" srcId="{D249238D-403B-4C32-BD76-4AA3AE11119C}" destId="{DA17FD3C-F26C-4465-B293-6A374B5E1DE2}" srcOrd="0" destOrd="0" presId="urn:microsoft.com/office/officeart/2005/8/layout/hProcess4#2"/>
    <dgm:cxn modelId="{12575C1F-1725-44D9-BD7F-6A61DF0B3100}" srcId="{86D269E3-B781-4FA5-A674-EAA0147F387D}" destId="{AC165C79-6F66-4281-A34D-801154780007}" srcOrd="5" destOrd="0" parTransId="{35202909-6DEF-4C57-9601-B0E29676F41C}" sibTransId="{60BDD128-B991-46AF-AA4B-798B4155B182}"/>
    <dgm:cxn modelId="{0B98AF37-FE0E-47E2-A0BE-35A869B097F9}" type="presOf" srcId="{C074A27B-3767-4C4C-9186-266A22FBD310}" destId="{7008523B-5121-4C34-BDD9-2EDE25777751}" srcOrd="1" destOrd="0" presId="urn:microsoft.com/office/officeart/2005/8/layout/hProcess4#2"/>
    <dgm:cxn modelId="{B658F570-432D-4834-8716-73B77CB80169}" type="presOf" srcId="{0E0B3BF5-60BC-438F-AD90-D2E63EEBAF8D}" destId="{EE3BB872-DEEE-4C01-A33B-7411A9063E93}" srcOrd="0" destOrd="0" presId="urn:microsoft.com/office/officeart/2005/8/layout/hProcess4#2"/>
    <dgm:cxn modelId="{7C84D50B-D2D6-4D86-A56D-F49F078CCD11}" srcId="{E59918C6-8B7D-4E0F-B8E9-F9ECBA2E1B6F}" destId="{AB91DF64-878E-4A81-9710-217438AA18ED}" srcOrd="0" destOrd="0" parTransId="{3A250956-79E7-4F33-B22D-DE21907DE9F2}" sibTransId="{D12E0151-696D-455D-95AF-BE00C617CC73}"/>
    <dgm:cxn modelId="{00D7F77C-CB3D-48A7-A846-B4F67A18C854}" type="presOf" srcId="{09123F5B-4BCB-4E7F-843C-A8E14CE4061B}" destId="{A44F257F-660B-4974-9158-01EF89085AA1}" srcOrd="1" destOrd="0" presId="urn:microsoft.com/office/officeart/2005/8/layout/hProcess4#2"/>
    <dgm:cxn modelId="{C8A85F99-2ADD-4E55-860E-5D1DA4B4C1FF}" srcId="{AC165C79-6F66-4281-A34D-801154780007}" destId="{B1D4615D-C29E-49CB-A080-B2D9F0267776}" srcOrd="1" destOrd="0" parTransId="{370B158E-ECAF-4F4F-8ED1-4F3B9B618422}" sibTransId="{F0FFFF02-13C9-45F5-A4B2-BE481787FD0C}"/>
    <dgm:cxn modelId="{1AD1A0BE-9920-4AB6-95E1-06F5305B7B05}" type="presOf" srcId="{D80E1A50-7C24-4799-BD09-68E30B92C5C1}" destId="{543457BE-A28A-4F03-A2F1-6A097F52CF74}" srcOrd="0" destOrd="0" presId="urn:microsoft.com/office/officeart/2005/8/layout/hProcess4#2"/>
    <dgm:cxn modelId="{82497CDD-FE71-4B71-B4C3-D14DB34C19C3}" srcId="{C6FA4FB7-F9CB-4732-B3A6-BAE3BB7C5796}" destId="{D249238D-403B-4C32-BD76-4AA3AE11119C}" srcOrd="0" destOrd="0" parTransId="{292E4B74-B317-41B6-8D6A-2AEBAADBE71B}" sibTransId="{B1C7B4B1-B6AF-4983-8B33-C328545032D4}"/>
    <dgm:cxn modelId="{D73B85BD-AE12-48C1-93EE-BCBCA2187904}" srcId="{AC165C79-6F66-4281-A34D-801154780007}" destId="{0E0B3BF5-60BC-438F-AD90-D2E63EEBAF8D}" srcOrd="0" destOrd="0" parTransId="{663F4A71-9E42-4A82-9C42-F43123416591}" sibTransId="{B301C023-8186-4CC8-9E33-C12C66F784EC}"/>
    <dgm:cxn modelId="{55F5871D-370C-48CC-B454-859BE04065FB}" type="presOf" srcId="{2901E7B5-8048-425B-AAD6-5EAAF903D2DE}" destId="{032B4E0C-7863-4CA2-8CCA-4333F2E41945}" srcOrd="0" destOrd="0" presId="urn:microsoft.com/office/officeart/2005/8/layout/hProcess4#2"/>
    <dgm:cxn modelId="{8DC00EB0-20D4-48D7-A1DB-2640C40B8F8A}" type="presOf" srcId="{0E0B3BF5-60BC-438F-AD90-D2E63EEBAF8D}" destId="{27A859DA-766A-4A2A-A00A-6B714E8B595B}" srcOrd="1" destOrd="0" presId="urn:microsoft.com/office/officeart/2005/8/layout/hProcess4#2"/>
    <dgm:cxn modelId="{02EC0CC3-69A2-4A6F-89B3-43F370C3F32A}" srcId="{1F0B672C-8E69-4CE7-BC96-414A90D6BC04}" destId="{86F59F35-286F-489D-A417-1F83F72B0CB7}" srcOrd="1" destOrd="0" parTransId="{8E70977E-E50A-4EAE-970D-DA0ED4B9322B}" sibTransId="{6955DAAA-46DB-4701-BC10-984F8E893D7F}"/>
    <dgm:cxn modelId="{D9A7A7D6-4486-48B0-9F5C-4ABD6A7FAA75}" type="presOf" srcId="{0BAB9C35-64F5-4759-9B14-30DBD2D8C0A2}" destId="{A9F242B9-CFAF-4442-A3BD-0D8562295A3B}" srcOrd="0" destOrd="1" presId="urn:microsoft.com/office/officeart/2005/8/layout/hProcess4#2"/>
    <dgm:cxn modelId="{AF5BB931-4832-4D05-B7EE-FE411CF865B1}" type="presOf" srcId="{AB91DF64-878E-4A81-9710-217438AA18ED}" destId="{08558438-D385-45CF-8F65-B890CE360206}" srcOrd="1" destOrd="0" presId="urn:microsoft.com/office/officeart/2005/8/layout/hProcess4#2"/>
    <dgm:cxn modelId="{7196EB9A-D761-4963-806F-E42494CE01B2}" srcId="{27881848-D80F-489C-8C72-DC9ED335525A}" destId="{1F07C7F2-5002-4BFE-AEDC-47DD3CED2C60}" srcOrd="0" destOrd="0" parTransId="{00425BF5-0D60-442B-A372-944B3524862D}" sibTransId="{8CB7CB05-4D95-4275-B9A7-5E2B12E3F84D}"/>
    <dgm:cxn modelId="{3E993F50-88E8-464D-BEAC-E6B209718215}" srcId="{52E655A0-369B-40DC-B9E5-DA42686D0A53}" destId="{0BAB9C35-64F5-4759-9B14-30DBD2D8C0A2}" srcOrd="1" destOrd="0" parTransId="{E10F36DA-25B6-4988-A6B2-00DAE277121B}" sibTransId="{C6869BC7-807E-4767-A2C1-F8D31102AAE1}"/>
    <dgm:cxn modelId="{0083A515-D7A8-4D32-80EC-2DA5F9BA09CD}" type="presOf" srcId="{B1D4615D-C29E-49CB-A080-B2D9F0267776}" destId="{27A859DA-766A-4A2A-A00A-6B714E8B595B}" srcOrd="1" destOrd="1" presId="urn:microsoft.com/office/officeart/2005/8/layout/hProcess4#2"/>
    <dgm:cxn modelId="{4E0DFFF9-01BC-4B2B-B588-4A62731EC18A}" type="presOf" srcId="{52E655A0-369B-40DC-B9E5-DA42686D0A53}" destId="{96BE164A-FCFB-4C6E-8539-A9E2A6BA815B}" srcOrd="0" destOrd="0" presId="urn:microsoft.com/office/officeart/2005/8/layout/hProcess4#2"/>
    <dgm:cxn modelId="{323917C9-57F7-420B-BFE9-3F5FDFCCE4C7}" type="presOf" srcId="{1F07C7F2-5002-4BFE-AEDC-47DD3CED2C60}" destId="{988A356B-1FE8-4944-A8A6-881D93BA5BF5}" srcOrd="0" destOrd="0" presId="urn:microsoft.com/office/officeart/2005/8/layout/hProcess4#2"/>
    <dgm:cxn modelId="{695538E7-6680-49C6-9103-968E5DC92C24}" srcId="{86D269E3-B781-4FA5-A674-EAA0147F387D}" destId="{52E655A0-369B-40DC-B9E5-DA42686D0A53}" srcOrd="1" destOrd="0" parTransId="{71DFDB12-F63C-44BD-A1EA-7286B710CF62}" sibTransId="{9281A016-7CA7-40B7-B5FE-71FD5958744D}"/>
    <dgm:cxn modelId="{5FCDD1DD-223B-405D-93A2-64749F0EA810}" type="presOf" srcId="{9281A016-7CA7-40B7-B5FE-71FD5958744D}" destId="{D3EECBFA-1A07-47B2-A802-C69A8611BB41}" srcOrd="0" destOrd="0" presId="urn:microsoft.com/office/officeart/2005/8/layout/hProcess4#2"/>
    <dgm:cxn modelId="{F9DBADAD-9F64-4CE8-B00E-AA669E0FC821}" srcId="{E59918C6-8B7D-4E0F-B8E9-F9ECBA2E1B6F}" destId="{C92686F3-95B2-4266-A8DF-331BE9749559}" srcOrd="1" destOrd="0" parTransId="{CA443184-8769-42DD-8125-0FD34FA63FEA}" sibTransId="{4E52A6D5-041D-4F59-9689-BEFE0774A05D}"/>
    <dgm:cxn modelId="{51346801-0272-48A9-B121-BCC5CAFF74AF}" type="presOf" srcId="{8D96166C-147B-4074-BAA1-3556F4899F1F}" destId="{F8F3555C-3AA8-497E-B80A-FC0398D952F6}" srcOrd="0" destOrd="0" presId="urn:microsoft.com/office/officeart/2005/8/layout/hProcess4#2"/>
    <dgm:cxn modelId="{F67894A0-B18D-45DA-BC31-240249186428}" type="presOf" srcId="{AC165C79-6F66-4281-A34D-801154780007}" destId="{3985ABEF-FECF-4108-90BC-3B82B19C9D5A}" srcOrd="0" destOrd="0" presId="urn:microsoft.com/office/officeart/2005/8/layout/hProcess4#2"/>
    <dgm:cxn modelId="{F4F134A4-C10E-4FD8-A001-26A4125487A3}" srcId="{AC165C79-6F66-4281-A34D-801154780007}" destId="{79B0CDEC-D9CC-44C9-8722-1055F9235FAC}" srcOrd="2" destOrd="0" parTransId="{DA267118-1BF4-4DB6-ACBE-EE2629662D77}" sibTransId="{77619B15-B959-4D0E-AACA-11A06D757D9E}"/>
    <dgm:cxn modelId="{E15C2C07-26D2-49F0-91EC-D8B986CAF332}" type="presOf" srcId="{27881848-D80F-489C-8C72-DC9ED335525A}" destId="{89169A0E-9ECC-4533-BC54-031A64B41975}" srcOrd="0" destOrd="0" presId="urn:microsoft.com/office/officeart/2005/8/layout/hProcess4#2"/>
    <dgm:cxn modelId="{3B95AF09-7DE6-4211-A463-2201EBCCA82B}" type="presOf" srcId="{86F59F35-286F-489D-A417-1F83F72B0CB7}" destId="{A4A03EA1-579A-48CE-9EDA-483BB26B9F6A}" srcOrd="0" destOrd="1" presId="urn:microsoft.com/office/officeart/2005/8/layout/hProcess4#2"/>
    <dgm:cxn modelId="{FE7D1D6D-C0DE-4E51-BCFB-8E02337A6F82}" srcId="{86D269E3-B781-4FA5-A674-EAA0147F387D}" destId="{E59918C6-8B7D-4E0F-B8E9-F9ECBA2E1B6F}" srcOrd="0" destOrd="0" parTransId="{4EE1D638-275D-42F6-8A33-C665C91C2AD5}" sibTransId="{2901E7B5-8048-425B-AAD6-5EAAF903D2DE}"/>
    <dgm:cxn modelId="{69B901F7-9F79-4466-8984-CCC6FDEC44A2}" srcId="{86D269E3-B781-4FA5-A674-EAA0147F387D}" destId="{27881848-D80F-489C-8C72-DC9ED335525A}" srcOrd="3" destOrd="0" parTransId="{BFBA33F8-2A8B-4691-B774-CBFD20CB8BAA}" sibTransId="{608D694A-D4B2-46EB-8DD7-6344342BAB5F}"/>
    <dgm:cxn modelId="{B9AEBCE4-4BB7-4250-AF91-583C0D486534}" type="presOf" srcId="{C6FA4FB7-F9CB-4732-B3A6-BAE3BB7C5796}" destId="{1DEB79C9-7116-48C8-BD6C-20BBB964CCEA}" srcOrd="0" destOrd="0" presId="urn:microsoft.com/office/officeart/2005/8/layout/hProcess4#2"/>
    <dgm:cxn modelId="{B8E1B934-9C28-49CF-B6D5-AEC8A6DD6377}" type="presOf" srcId="{608D694A-D4B2-46EB-8DD7-6344342BAB5F}" destId="{04BE3B8D-7FE8-412F-8B0F-FF3F64FA8948}" srcOrd="0" destOrd="0" presId="urn:microsoft.com/office/officeart/2005/8/layout/hProcess4#2"/>
    <dgm:cxn modelId="{80B5CB31-40DC-4BB8-97BF-93B7210E49D4}" srcId="{52E655A0-369B-40DC-B9E5-DA42686D0A53}" destId="{C074A27B-3767-4C4C-9186-266A22FBD310}" srcOrd="0" destOrd="0" parTransId="{6071062A-11F4-42E7-BFA9-6FAB6F93A0F8}" sibTransId="{F10E5CF7-EB8A-4CF6-B130-E9316B0D2E7B}"/>
    <dgm:cxn modelId="{A3EA0B4D-9910-46D4-A4C3-3B75EE94A53B}" type="presOf" srcId="{AB91DF64-878E-4A81-9710-217438AA18ED}" destId="{7CAA7279-8091-4887-BFBD-D2BF810A87E0}" srcOrd="0" destOrd="0" presId="urn:microsoft.com/office/officeart/2005/8/layout/hProcess4#2"/>
    <dgm:cxn modelId="{51F7FC7C-BBB8-460D-8DE3-EA742273814A}" type="presOf" srcId="{E59918C6-8B7D-4E0F-B8E9-F9ECBA2E1B6F}" destId="{AE1939A1-52C3-4CD3-ABD9-B8D8F6DD83CD}" srcOrd="0" destOrd="0" presId="urn:microsoft.com/office/officeart/2005/8/layout/hProcess4#2"/>
    <dgm:cxn modelId="{91997C0B-61B7-4532-AE66-1C6C7275A76D}" srcId="{86D269E3-B781-4FA5-A674-EAA0147F387D}" destId="{1F0B672C-8E69-4CE7-BC96-414A90D6BC04}" srcOrd="2" destOrd="0" parTransId="{8DBEE111-9878-4FEA-923E-AFB97FF79E26}" sibTransId="{8D96166C-147B-4074-BAA1-3556F4899F1F}"/>
    <dgm:cxn modelId="{476C39B2-ECAC-4E80-9AAD-D7CBC1E3898E}" type="presOf" srcId="{C92686F3-95B2-4266-A8DF-331BE9749559}" destId="{7CAA7279-8091-4887-BFBD-D2BF810A87E0}" srcOrd="0" destOrd="1" presId="urn:microsoft.com/office/officeart/2005/8/layout/hProcess4#2"/>
    <dgm:cxn modelId="{CD0B7AE4-A5A2-4B00-93E5-6A007E8DEB42}" type="presParOf" srcId="{68E57A2B-42C3-4D05-BB76-A98D394A1FB9}" destId="{98221AD2-C787-4C3A-AF42-C0D1BFBD5929}" srcOrd="0" destOrd="0" presId="urn:microsoft.com/office/officeart/2005/8/layout/hProcess4#2"/>
    <dgm:cxn modelId="{2D39CF37-57D7-473B-A53E-B990D2B99D9E}" type="presParOf" srcId="{68E57A2B-42C3-4D05-BB76-A98D394A1FB9}" destId="{9B21050E-A44D-424C-AEB2-6B0F11FC3060}" srcOrd="1" destOrd="0" presId="urn:microsoft.com/office/officeart/2005/8/layout/hProcess4#2"/>
    <dgm:cxn modelId="{A0FDE361-9D5D-4A3B-A0F4-25840AF1BB1C}" type="presParOf" srcId="{68E57A2B-42C3-4D05-BB76-A98D394A1FB9}" destId="{1A44AF5C-144C-4796-85B3-0E5C0F463779}" srcOrd="2" destOrd="0" presId="urn:microsoft.com/office/officeart/2005/8/layout/hProcess4#2"/>
    <dgm:cxn modelId="{011465BC-A112-42BF-927D-9451B97F8F23}" type="presParOf" srcId="{1A44AF5C-144C-4796-85B3-0E5C0F463779}" destId="{28BAEA3E-FFF7-4E6E-AEB5-AB93F1F33339}" srcOrd="0" destOrd="0" presId="urn:microsoft.com/office/officeart/2005/8/layout/hProcess4#2"/>
    <dgm:cxn modelId="{9F0B9F1D-7085-4836-8828-72BD92A18C30}" type="presParOf" srcId="{28BAEA3E-FFF7-4E6E-AEB5-AB93F1F33339}" destId="{B00D03CE-A55F-4AE0-BF52-733CFA41030F}" srcOrd="0" destOrd="0" presId="urn:microsoft.com/office/officeart/2005/8/layout/hProcess4#2"/>
    <dgm:cxn modelId="{98DB9F5F-C557-47BA-B86B-1A8721CE83F0}" type="presParOf" srcId="{28BAEA3E-FFF7-4E6E-AEB5-AB93F1F33339}" destId="{7CAA7279-8091-4887-BFBD-D2BF810A87E0}" srcOrd="1" destOrd="0" presId="urn:microsoft.com/office/officeart/2005/8/layout/hProcess4#2"/>
    <dgm:cxn modelId="{4581FB6F-7405-4FB2-B475-04227F706B6B}" type="presParOf" srcId="{28BAEA3E-FFF7-4E6E-AEB5-AB93F1F33339}" destId="{08558438-D385-45CF-8F65-B890CE360206}" srcOrd="2" destOrd="0" presId="urn:microsoft.com/office/officeart/2005/8/layout/hProcess4#2"/>
    <dgm:cxn modelId="{1FFEC40A-82B9-4F3F-8392-8E13E0223944}" type="presParOf" srcId="{28BAEA3E-FFF7-4E6E-AEB5-AB93F1F33339}" destId="{AE1939A1-52C3-4CD3-ABD9-B8D8F6DD83CD}" srcOrd="3" destOrd="0" presId="urn:microsoft.com/office/officeart/2005/8/layout/hProcess4#2"/>
    <dgm:cxn modelId="{621E3233-B5C4-4F4C-8804-730FBF186CB7}" type="presParOf" srcId="{28BAEA3E-FFF7-4E6E-AEB5-AB93F1F33339}" destId="{7BFAFAB8-82A8-45EA-99AF-FF8FF6AE746F}" srcOrd="4" destOrd="0" presId="urn:microsoft.com/office/officeart/2005/8/layout/hProcess4#2"/>
    <dgm:cxn modelId="{8D27FBFE-2E85-4BDA-8CC8-795A55796021}" type="presParOf" srcId="{1A44AF5C-144C-4796-85B3-0E5C0F463779}" destId="{032B4E0C-7863-4CA2-8CCA-4333F2E41945}" srcOrd="1" destOrd="0" presId="urn:microsoft.com/office/officeart/2005/8/layout/hProcess4#2"/>
    <dgm:cxn modelId="{04B7C574-FE47-476F-A55A-521ECA14EE0B}" type="presParOf" srcId="{1A44AF5C-144C-4796-85B3-0E5C0F463779}" destId="{58B4F990-D3A9-45FB-A10F-483332EDD9FB}" srcOrd="2" destOrd="0" presId="urn:microsoft.com/office/officeart/2005/8/layout/hProcess4#2"/>
    <dgm:cxn modelId="{F23F9102-36F5-4136-B2F6-5170CD70AFCF}" type="presParOf" srcId="{58B4F990-D3A9-45FB-A10F-483332EDD9FB}" destId="{DD304B9D-C565-41AD-BBC7-9A8E28670055}" srcOrd="0" destOrd="0" presId="urn:microsoft.com/office/officeart/2005/8/layout/hProcess4#2"/>
    <dgm:cxn modelId="{B84083DB-2FEB-44EA-AE96-527AC32909FB}" type="presParOf" srcId="{58B4F990-D3A9-45FB-A10F-483332EDD9FB}" destId="{A9F242B9-CFAF-4442-A3BD-0D8562295A3B}" srcOrd="1" destOrd="0" presId="urn:microsoft.com/office/officeart/2005/8/layout/hProcess4#2"/>
    <dgm:cxn modelId="{82AB83B3-A37E-4941-9A9E-8CACA7DE35CC}" type="presParOf" srcId="{58B4F990-D3A9-45FB-A10F-483332EDD9FB}" destId="{7008523B-5121-4C34-BDD9-2EDE25777751}" srcOrd="2" destOrd="0" presId="urn:microsoft.com/office/officeart/2005/8/layout/hProcess4#2"/>
    <dgm:cxn modelId="{99236DAD-FBD4-4907-BB03-5BF17EFA6967}" type="presParOf" srcId="{58B4F990-D3A9-45FB-A10F-483332EDD9FB}" destId="{96BE164A-FCFB-4C6E-8539-A9E2A6BA815B}" srcOrd="3" destOrd="0" presId="urn:microsoft.com/office/officeart/2005/8/layout/hProcess4#2"/>
    <dgm:cxn modelId="{F32C89E9-618D-4024-B2CB-DD38BAF54FF3}" type="presParOf" srcId="{58B4F990-D3A9-45FB-A10F-483332EDD9FB}" destId="{15E15093-2ACC-40D4-988D-4DB0CF7995F9}" srcOrd="4" destOrd="0" presId="urn:microsoft.com/office/officeart/2005/8/layout/hProcess4#2"/>
    <dgm:cxn modelId="{225543AF-B492-4322-8128-D615574B0843}" type="presParOf" srcId="{1A44AF5C-144C-4796-85B3-0E5C0F463779}" destId="{D3EECBFA-1A07-47B2-A802-C69A8611BB41}" srcOrd="3" destOrd="0" presId="urn:microsoft.com/office/officeart/2005/8/layout/hProcess4#2"/>
    <dgm:cxn modelId="{75BCC937-962F-4D86-9908-1D76AED59C54}" type="presParOf" srcId="{1A44AF5C-144C-4796-85B3-0E5C0F463779}" destId="{679B9A77-BF21-4876-BF4D-269E75E35887}" srcOrd="4" destOrd="0" presId="urn:microsoft.com/office/officeart/2005/8/layout/hProcess4#2"/>
    <dgm:cxn modelId="{53AACB63-EE82-4575-B732-60A18BEBB2AA}" type="presParOf" srcId="{679B9A77-BF21-4876-BF4D-269E75E35887}" destId="{5EC1F4A7-E03C-40A3-8DCE-B7A1A321EE0C}" srcOrd="0" destOrd="0" presId="urn:microsoft.com/office/officeart/2005/8/layout/hProcess4#2"/>
    <dgm:cxn modelId="{7F8A4698-9D18-4204-B9B3-A314A2B7F61A}" type="presParOf" srcId="{679B9A77-BF21-4876-BF4D-269E75E35887}" destId="{A4A03EA1-579A-48CE-9EDA-483BB26B9F6A}" srcOrd="1" destOrd="0" presId="urn:microsoft.com/office/officeart/2005/8/layout/hProcess4#2"/>
    <dgm:cxn modelId="{832F884B-10F9-4D1D-A540-4122C744A028}" type="presParOf" srcId="{679B9A77-BF21-4876-BF4D-269E75E35887}" destId="{A44F257F-660B-4974-9158-01EF89085AA1}" srcOrd="2" destOrd="0" presId="urn:microsoft.com/office/officeart/2005/8/layout/hProcess4#2"/>
    <dgm:cxn modelId="{82E90E61-87CE-46F2-840E-6171A76DC6AD}" type="presParOf" srcId="{679B9A77-BF21-4876-BF4D-269E75E35887}" destId="{C7A19B47-1179-4EDA-A4D2-1BA668A59EA5}" srcOrd="3" destOrd="0" presId="urn:microsoft.com/office/officeart/2005/8/layout/hProcess4#2"/>
    <dgm:cxn modelId="{4BC99506-DD9F-4CCD-A0B3-57244E0E07A4}" type="presParOf" srcId="{679B9A77-BF21-4876-BF4D-269E75E35887}" destId="{F35EA807-81C1-4B9E-B2CB-C01D85447558}" srcOrd="4" destOrd="0" presId="urn:microsoft.com/office/officeart/2005/8/layout/hProcess4#2"/>
    <dgm:cxn modelId="{E45E9337-76CB-48FF-AD3A-338741E04797}" type="presParOf" srcId="{1A44AF5C-144C-4796-85B3-0E5C0F463779}" destId="{F8F3555C-3AA8-497E-B80A-FC0398D952F6}" srcOrd="5" destOrd="0" presId="urn:microsoft.com/office/officeart/2005/8/layout/hProcess4#2"/>
    <dgm:cxn modelId="{457B7575-2C16-490B-A585-D5E9DD095AF7}" type="presParOf" srcId="{1A44AF5C-144C-4796-85B3-0E5C0F463779}" destId="{FE97F82C-C9CA-4FEF-9C2E-0898C9B35DDE}" srcOrd="6" destOrd="0" presId="urn:microsoft.com/office/officeart/2005/8/layout/hProcess4#2"/>
    <dgm:cxn modelId="{C8484090-7AE0-4497-AC95-247F7C32FF46}" type="presParOf" srcId="{FE97F82C-C9CA-4FEF-9C2E-0898C9B35DDE}" destId="{5A557976-7EA7-4822-BA7B-70BFD567DD01}" srcOrd="0" destOrd="0" presId="urn:microsoft.com/office/officeart/2005/8/layout/hProcess4#2"/>
    <dgm:cxn modelId="{93A2F2D1-5D5B-42DE-A9BB-C0475FB5A6E0}" type="presParOf" srcId="{FE97F82C-C9CA-4FEF-9C2E-0898C9B35DDE}" destId="{988A356B-1FE8-4944-A8A6-881D93BA5BF5}" srcOrd="1" destOrd="0" presId="urn:microsoft.com/office/officeart/2005/8/layout/hProcess4#2"/>
    <dgm:cxn modelId="{87B64735-B06F-4015-A238-67FD561C2292}" type="presParOf" srcId="{FE97F82C-C9CA-4FEF-9C2E-0898C9B35DDE}" destId="{D5342D3B-A75C-4BF5-9075-2A990ECBFBDB}" srcOrd="2" destOrd="0" presId="urn:microsoft.com/office/officeart/2005/8/layout/hProcess4#2"/>
    <dgm:cxn modelId="{329F636E-2EF1-4B0C-991E-3C581F249029}" type="presParOf" srcId="{FE97F82C-C9CA-4FEF-9C2E-0898C9B35DDE}" destId="{89169A0E-9ECC-4533-BC54-031A64B41975}" srcOrd="3" destOrd="0" presId="urn:microsoft.com/office/officeart/2005/8/layout/hProcess4#2"/>
    <dgm:cxn modelId="{B96C5D2C-B43A-4C6B-B031-A177291F7FD4}" type="presParOf" srcId="{FE97F82C-C9CA-4FEF-9C2E-0898C9B35DDE}" destId="{24523C7B-55B4-47D9-9191-CCD3AF225946}" srcOrd="4" destOrd="0" presId="urn:microsoft.com/office/officeart/2005/8/layout/hProcess4#2"/>
    <dgm:cxn modelId="{39748516-74B6-4C27-B367-C8147AC980D0}" type="presParOf" srcId="{1A44AF5C-144C-4796-85B3-0E5C0F463779}" destId="{04BE3B8D-7FE8-412F-8B0F-FF3F64FA8948}" srcOrd="7" destOrd="0" presId="urn:microsoft.com/office/officeart/2005/8/layout/hProcess4#2"/>
    <dgm:cxn modelId="{30316CD6-DF62-4DC2-902E-EFDE5443D2FB}" type="presParOf" srcId="{1A44AF5C-144C-4796-85B3-0E5C0F463779}" destId="{CB108C19-5D5F-48EC-B20B-481672E94218}" srcOrd="8" destOrd="0" presId="urn:microsoft.com/office/officeart/2005/8/layout/hProcess4#2"/>
    <dgm:cxn modelId="{16AB41AD-D66F-47EA-85EA-B73DAD58F50A}" type="presParOf" srcId="{CB108C19-5D5F-48EC-B20B-481672E94218}" destId="{48CCB697-B194-47C4-91EE-5D21D6F36CA6}" srcOrd="0" destOrd="0" presId="urn:microsoft.com/office/officeart/2005/8/layout/hProcess4#2"/>
    <dgm:cxn modelId="{39F5B98F-CF4F-4737-A5DB-35B26218EC85}" type="presParOf" srcId="{CB108C19-5D5F-48EC-B20B-481672E94218}" destId="{DA17FD3C-F26C-4465-B293-6A374B5E1DE2}" srcOrd="1" destOrd="0" presId="urn:microsoft.com/office/officeart/2005/8/layout/hProcess4#2"/>
    <dgm:cxn modelId="{D0C9228E-7C2E-4055-952B-A50F9CBBAEB5}" type="presParOf" srcId="{CB108C19-5D5F-48EC-B20B-481672E94218}" destId="{F406E09F-9BD1-4942-82A1-2E516CA5E1F9}" srcOrd="2" destOrd="0" presId="urn:microsoft.com/office/officeart/2005/8/layout/hProcess4#2"/>
    <dgm:cxn modelId="{296F3FA3-DB78-4657-A898-587FBCF30123}" type="presParOf" srcId="{CB108C19-5D5F-48EC-B20B-481672E94218}" destId="{1DEB79C9-7116-48C8-BD6C-20BBB964CCEA}" srcOrd="3" destOrd="0" presId="urn:microsoft.com/office/officeart/2005/8/layout/hProcess4#2"/>
    <dgm:cxn modelId="{B4AB3926-FF91-4903-870F-4744D76C489F}" type="presParOf" srcId="{CB108C19-5D5F-48EC-B20B-481672E94218}" destId="{9F36B039-614F-490F-A5BD-D29201A84F7E}" srcOrd="4" destOrd="0" presId="urn:microsoft.com/office/officeart/2005/8/layout/hProcess4#2"/>
    <dgm:cxn modelId="{6C90640F-4C81-48F6-8FAB-F61B76CC4928}" type="presParOf" srcId="{1A44AF5C-144C-4796-85B3-0E5C0F463779}" destId="{543457BE-A28A-4F03-A2F1-6A097F52CF74}" srcOrd="9" destOrd="0" presId="urn:microsoft.com/office/officeart/2005/8/layout/hProcess4#2"/>
    <dgm:cxn modelId="{494AD58B-03D0-479B-8B34-6E34F7FF5366}" type="presParOf" srcId="{1A44AF5C-144C-4796-85B3-0E5C0F463779}" destId="{D25ED7A1-469F-4D3B-97F0-7A45D63103C1}" srcOrd="10" destOrd="0" presId="urn:microsoft.com/office/officeart/2005/8/layout/hProcess4#2"/>
    <dgm:cxn modelId="{3D14BABC-F6A6-4E5C-90D3-40352279E637}" type="presParOf" srcId="{D25ED7A1-469F-4D3B-97F0-7A45D63103C1}" destId="{39492DB0-712B-4D21-8B38-C549DB3798E6}" srcOrd="0" destOrd="0" presId="urn:microsoft.com/office/officeart/2005/8/layout/hProcess4#2"/>
    <dgm:cxn modelId="{2A143839-CD27-4ECF-B7CA-A4A924A64B6D}" type="presParOf" srcId="{D25ED7A1-469F-4D3B-97F0-7A45D63103C1}" destId="{EE3BB872-DEEE-4C01-A33B-7411A9063E93}" srcOrd="1" destOrd="0" presId="urn:microsoft.com/office/officeart/2005/8/layout/hProcess4#2"/>
    <dgm:cxn modelId="{9655F80B-DF23-49B9-BA43-44E631D37171}" type="presParOf" srcId="{D25ED7A1-469F-4D3B-97F0-7A45D63103C1}" destId="{27A859DA-766A-4A2A-A00A-6B714E8B595B}" srcOrd="2" destOrd="0" presId="urn:microsoft.com/office/officeart/2005/8/layout/hProcess4#2"/>
    <dgm:cxn modelId="{E1CEDEF9-5499-4870-B924-EDCEDC35157C}" type="presParOf" srcId="{D25ED7A1-469F-4D3B-97F0-7A45D63103C1}" destId="{3985ABEF-FECF-4108-90BC-3B82B19C9D5A}" srcOrd="3" destOrd="0" presId="urn:microsoft.com/office/officeart/2005/8/layout/hProcess4#2"/>
    <dgm:cxn modelId="{3EDCB786-3FE7-4867-800F-2CD9EF1042F7}" type="presParOf" srcId="{D25ED7A1-469F-4D3B-97F0-7A45D63103C1}" destId="{A2EFBDA8-66A0-4FA4-9376-49B12E18DB41}" srcOrd="4" destOrd="0" presId="urn:microsoft.com/office/officeart/2005/8/layout/hProcess4#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4#2">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srcNode" val="parentNode1"/>
              <dgm:param type="dstNode" val="connSite2"/>
              <dgm:param type="connRout" val="curve"/>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srcNode" val="parentNode2"/>
                <dgm:param type="dstNode" val="connSite1"/>
                <dgm:param type="connRout" val="curve"/>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3B4FE-D1FB-4EB8-86E9-B3A3E176F958}" type="datetimeFigureOut">
              <a:rPr lang="zh-CN" altLang="en-US" smtClean="0"/>
              <a:t>2024/9/16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F5AA-9C31-4ED1-824B-C860FDEFBFC3}" type="slidenum">
              <a:rPr lang="zh-CN" altLang="en-US" smtClean="0"/>
              <a:t>‹#›</a:t>
            </a:fld>
            <a:endParaRPr lang="zh-CN" altLang="en-US"/>
          </a:p>
        </p:txBody>
      </p:sp>
    </p:spTree>
    <p:extLst>
      <p:ext uri="{BB962C8B-B14F-4D97-AF65-F5344CB8AC3E}">
        <p14:creationId xmlns:p14="http://schemas.microsoft.com/office/powerpoint/2010/main" val="2943915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82B5EE-AE52-4E9A-8EC8-6024C7378247}" type="slidenum">
              <a:rPr lang="zh-CN" altLang="en-US" smtClean="0"/>
              <a:t>1</a:t>
            </a:fld>
            <a:endParaRPr lang="zh-CN" altLang="en-US"/>
          </a:p>
        </p:txBody>
      </p:sp>
    </p:spTree>
    <p:extLst>
      <p:ext uri="{BB962C8B-B14F-4D97-AF65-F5344CB8AC3E}">
        <p14:creationId xmlns:p14="http://schemas.microsoft.com/office/powerpoint/2010/main" val="633703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10</a:t>
            </a:fld>
            <a:endParaRPr lang="zh-CN" altLang="en-US"/>
          </a:p>
        </p:txBody>
      </p:sp>
    </p:spTree>
    <p:extLst>
      <p:ext uri="{BB962C8B-B14F-4D97-AF65-F5344CB8AC3E}">
        <p14:creationId xmlns:p14="http://schemas.microsoft.com/office/powerpoint/2010/main" val="1373570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11</a:t>
            </a:fld>
            <a:endParaRPr lang="zh-CN" altLang="en-US"/>
          </a:p>
        </p:txBody>
      </p:sp>
    </p:spTree>
    <p:extLst>
      <p:ext uri="{BB962C8B-B14F-4D97-AF65-F5344CB8AC3E}">
        <p14:creationId xmlns:p14="http://schemas.microsoft.com/office/powerpoint/2010/main" val="1519180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12</a:t>
            </a:fld>
            <a:endParaRPr lang="zh-CN" altLang="en-US"/>
          </a:p>
        </p:txBody>
      </p:sp>
    </p:spTree>
    <p:extLst>
      <p:ext uri="{BB962C8B-B14F-4D97-AF65-F5344CB8AC3E}">
        <p14:creationId xmlns:p14="http://schemas.microsoft.com/office/powerpoint/2010/main" val="2512921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13</a:t>
            </a:fld>
            <a:endParaRPr lang="zh-CN" altLang="en-US"/>
          </a:p>
        </p:txBody>
      </p:sp>
    </p:spTree>
    <p:extLst>
      <p:ext uri="{BB962C8B-B14F-4D97-AF65-F5344CB8AC3E}">
        <p14:creationId xmlns:p14="http://schemas.microsoft.com/office/powerpoint/2010/main" val="3148710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第二部分</a:t>
            </a:r>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14</a:t>
            </a:fld>
            <a:endParaRPr lang="en-US"/>
          </a:p>
        </p:txBody>
      </p:sp>
    </p:spTree>
    <p:extLst>
      <p:ext uri="{BB962C8B-B14F-4D97-AF65-F5344CB8AC3E}">
        <p14:creationId xmlns:p14="http://schemas.microsoft.com/office/powerpoint/2010/main" val="1421555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15</a:t>
            </a:fld>
            <a:endParaRPr lang="zh-CN" altLang="en-US"/>
          </a:p>
        </p:txBody>
      </p:sp>
    </p:spTree>
    <p:extLst>
      <p:ext uri="{BB962C8B-B14F-4D97-AF65-F5344CB8AC3E}">
        <p14:creationId xmlns:p14="http://schemas.microsoft.com/office/powerpoint/2010/main" val="2860606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16</a:t>
            </a:fld>
            <a:endParaRPr lang="zh-CN" altLang="en-US"/>
          </a:p>
        </p:txBody>
      </p:sp>
    </p:spTree>
    <p:extLst>
      <p:ext uri="{BB962C8B-B14F-4D97-AF65-F5344CB8AC3E}">
        <p14:creationId xmlns:p14="http://schemas.microsoft.com/office/powerpoint/2010/main" val="1118246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17</a:t>
            </a:fld>
            <a:endParaRPr lang="zh-CN" altLang="en-US"/>
          </a:p>
        </p:txBody>
      </p:sp>
    </p:spTree>
    <p:extLst>
      <p:ext uri="{BB962C8B-B14F-4D97-AF65-F5344CB8AC3E}">
        <p14:creationId xmlns:p14="http://schemas.microsoft.com/office/powerpoint/2010/main" val="11513437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18</a:t>
            </a:fld>
            <a:endParaRPr lang="zh-CN" altLang="en-US"/>
          </a:p>
        </p:txBody>
      </p:sp>
    </p:spTree>
    <p:extLst>
      <p:ext uri="{BB962C8B-B14F-4D97-AF65-F5344CB8AC3E}">
        <p14:creationId xmlns:p14="http://schemas.microsoft.com/office/powerpoint/2010/main" val="872079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19</a:t>
            </a:fld>
            <a:endParaRPr lang="zh-CN" altLang="en-US"/>
          </a:p>
        </p:txBody>
      </p:sp>
    </p:spTree>
    <p:extLst>
      <p:ext uri="{BB962C8B-B14F-4D97-AF65-F5344CB8AC3E}">
        <p14:creationId xmlns:p14="http://schemas.microsoft.com/office/powerpoint/2010/main" val="14804294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分三部分进行介绍</a:t>
            </a:r>
          </a:p>
        </p:txBody>
      </p:sp>
      <p:sp>
        <p:nvSpPr>
          <p:cNvPr id="4" name="灯片编号占位符 3"/>
          <p:cNvSpPr>
            <a:spLocks noGrp="1"/>
          </p:cNvSpPr>
          <p:nvPr>
            <p:ph type="sldNum" sz="quarter" idx="10"/>
          </p:nvPr>
        </p:nvSpPr>
        <p:spPr/>
        <p:txBody>
          <a:bodyPr/>
          <a:lstStyle/>
          <a:p>
            <a:fld id="{B2C8F5AA-9C31-4ED1-824B-C860FDEFBFC3}" type="slidenum">
              <a:rPr lang="zh-CN" altLang="en-US" smtClean="0"/>
              <a:t>2</a:t>
            </a:fld>
            <a:endParaRPr lang="zh-CN" altLang="en-US"/>
          </a:p>
        </p:txBody>
      </p:sp>
    </p:spTree>
    <p:extLst>
      <p:ext uri="{BB962C8B-B14F-4D97-AF65-F5344CB8AC3E}">
        <p14:creationId xmlns:p14="http://schemas.microsoft.com/office/powerpoint/2010/main" val="28696681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20</a:t>
            </a:fld>
            <a:endParaRPr lang="zh-CN" altLang="en-US"/>
          </a:p>
        </p:txBody>
      </p:sp>
    </p:spTree>
    <p:extLst>
      <p:ext uri="{BB962C8B-B14F-4D97-AF65-F5344CB8AC3E}">
        <p14:creationId xmlns:p14="http://schemas.microsoft.com/office/powerpoint/2010/main" val="1295889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21</a:t>
            </a:fld>
            <a:endParaRPr lang="zh-CN" altLang="en-US"/>
          </a:p>
        </p:txBody>
      </p:sp>
    </p:spTree>
    <p:extLst>
      <p:ext uri="{BB962C8B-B14F-4D97-AF65-F5344CB8AC3E}">
        <p14:creationId xmlns:p14="http://schemas.microsoft.com/office/powerpoint/2010/main" val="17383120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22</a:t>
            </a:fld>
            <a:endParaRPr lang="zh-CN" altLang="en-US"/>
          </a:p>
        </p:txBody>
      </p:sp>
    </p:spTree>
    <p:extLst>
      <p:ext uri="{BB962C8B-B14F-4D97-AF65-F5344CB8AC3E}">
        <p14:creationId xmlns:p14="http://schemas.microsoft.com/office/powerpoint/2010/main" val="20565374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扦样机需要设置道闸，制定散粮车停放的扦样区域。</a:t>
            </a:r>
          </a:p>
        </p:txBody>
      </p:sp>
      <p:sp>
        <p:nvSpPr>
          <p:cNvPr id="4" name="灯片编号占位符 3"/>
          <p:cNvSpPr>
            <a:spLocks noGrp="1"/>
          </p:cNvSpPr>
          <p:nvPr>
            <p:ph type="sldNum" sz="quarter" idx="10"/>
          </p:nvPr>
        </p:nvSpPr>
        <p:spPr/>
        <p:txBody>
          <a:bodyPr/>
          <a:lstStyle/>
          <a:p>
            <a:fld id="{7ACB5D0D-1737-4DFB-8E55-DAD58C6B9E9B}" type="slidenum">
              <a:rPr lang="zh-CN" altLang="en-US" smtClean="0"/>
              <a:t>23</a:t>
            </a:fld>
            <a:endParaRPr lang="zh-CN" altLang="en-US"/>
          </a:p>
        </p:txBody>
      </p:sp>
    </p:spTree>
    <p:extLst>
      <p:ext uri="{BB962C8B-B14F-4D97-AF65-F5344CB8AC3E}">
        <p14:creationId xmlns:p14="http://schemas.microsoft.com/office/powerpoint/2010/main" val="2882501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24</a:t>
            </a:fld>
            <a:endParaRPr lang="zh-CN" altLang="en-US"/>
          </a:p>
        </p:txBody>
      </p:sp>
    </p:spTree>
    <p:extLst>
      <p:ext uri="{BB962C8B-B14F-4D97-AF65-F5344CB8AC3E}">
        <p14:creationId xmlns:p14="http://schemas.microsoft.com/office/powerpoint/2010/main" val="13035187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25</a:t>
            </a:fld>
            <a:endParaRPr lang="zh-CN" altLang="en-US"/>
          </a:p>
        </p:txBody>
      </p:sp>
    </p:spTree>
    <p:extLst>
      <p:ext uri="{BB962C8B-B14F-4D97-AF65-F5344CB8AC3E}">
        <p14:creationId xmlns:p14="http://schemas.microsoft.com/office/powerpoint/2010/main" val="41405288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26</a:t>
            </a:fld>
            <a:endParaRPr lang="zh-CN" altLang="en-US"/>
          </a:p>
        </p:txBody>
      </p:sp>
    </p:spTree>
    <p:extLst>
      <p:ext uri="{BB962C8B-B14F-4D97-AF65-F5344CB8AC3E}">
        <p14:creationId xmlns:p14="http://schemas.microsoft.com/office/powerpoint/2010/main" val="2889710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27</a:t>
            </a:fld>
            <a:endParaRPr lang="zh-CN" altLang="en-US"/>
          </a:p>
        </p:txBody>
      </p:sp>
    </p:spTree>
    <p:extLst>
      <p:ext uri="{BB962C8B-B14F-4D97-AF65-F5344CB8AC3E}">
        <p14:creationId xmlns:p14="http://schemas.microsoft.com/office/powerpoint/2010/main" val="7204001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28</a:t>
            </a:fld>
            <a:endParaRPr lang="zh-CN" altLang="en-US"/>
          </a:p>
        </p:txBody>
      </p:sp>
    </p:spTree>
    <p:extLst>
      <p:ext uri="{BB962C8B-B14F-4D97-AF65-F5344CB8AC3E}">
        <p14:creationId xmlns:p14="http://schemas.microsoft.com/office/powerpoint/2010/main" val="39507845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第三部分</a:t>
            </a:r>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29</a:t>
            </a:fld>
            <a:endParaRPr lang="en-US"/>
          </a:p>
        </p:txBody>
      </p:sp>
    </p:spTree>
    <p:extLst>
      <p:ext uri="{BB962C8B-B14F-4D97-AF65-F5344CB8AC3E}">
        <p14:creationId xmlns:p14="http://schemas.microsoft.com/office/powerpoint/2010/main" val="1847194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第一部分</a:t>
            </a:r>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a:t>
            </a:fld>
            <a:endParaRPr lang="en-US"/>
          </a:p>
        </p:txBody>
      </p:sp>
    </p:spTree>
    <p:extLst>
      <p:ext uri="{BB962C8B-B14F-4D97-AF65-F5344CB8AC3E}">
        <p14:creationId xmlns:p14="http://schemas.microsoft.com/office/powerpoint/2010/main" val="554083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a:defRPr/>
            </a:pPr>
            <a:r>
              <a:rPr lang="en-US" altLang="zh-CN" sz="1200" kern="0" dirty="0">
                <a:solidFill>
                  <a:prstClr val="black"/>
                </a:solidFill>
                <a:latin typeface="微软雅黑" panose="020B0503020204020204" pitchFamily="34" charset="-122"/>
                <a:ea typeface="微软雅黑" panose="020B0503020204020204" pitchFamily="34" charset="-122"/>
              </a:rPr>
              <a:t>1</a:t>
            </a:r>
            <a:r>
              <a:rPr lang="zh-CN" altLang="en-US" sz="1200" kern="0" dirty="0">
                <a:solidFill>
                  <a:prstClr val="black"/>
                </a:solidFill>
                <a:latin typeface="微软雅黑" panose="020B0503020204020204" pitchFamily="34" charset="-122"/>
                <a:ea typeface="微软雅黑" panose="020B0503020204020204" pitchFamily="34" charset="-122"/>
              </a:rPr>
              <a:t>、</a:t>
            </a:r>
            <a:r>
              <a:rPr lang="zh-CN" altLang="en-US" sz="1200" b="1" dirty="0">
                <a:solidFill>
                  <a:schemeClr val="accent1">
                    <a:lumMod val="50000"/>
                  </a:schemeClr>
                </a:solidFill>
                <a:latin typeface="Arial" panose="020B0604020202020204" pitchFamily="34" charset="0"/>
                <a:ea typeface="微软雅黑" panose="020B0503020204020204" pitchFamily="34" charset="-122"/>
              </a:rPr>
              <a:t> 适用范围和粮食收购质量指标</a:t>
            </a:r>
            <a:endParaRPr lang="en-US" altLang="zh-CN" sz="1200" b="1" dirty="0">
              <a:solidFill>
                <a:schemeClr val="accent1">
                  <a:lumMod val="50000"/>
                </a:schemeClr>
              </a:solidFill>
              <a:latin typeface="Arial" panose="020B0604020202020204" pitchFamily="34" charset="0"/>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dirty="0">
                <a:solidFill>
                  <a:schemeClr val="accent1">
                    <a:lumMod val="50000"/>
                  </a:schemeClr>
                </a:solidFill>
                <a:latin typeface="Arial" panose="020B0604020202020204" pitchFamily="34" charset="0"/>
                <a:ea typeface="微软雅黑" panose="020B0503020204020204" pitchFamily="34" charset="-122"/>
              </a:rPr>
              <a:t>适用范围：小麦、稻谷、玉米、大豆</a:t>
            </a:r>
            <a:endParaRPr lang="en-US" altLang="zh-CN" sz="1200" b="1" dirty="0">
              <a:solidFill>
                <a:schemeClr val="accent1">
                  <a:lumMod val="50000"/>
                </a:schemeClr>
              </a:solidFill>
              <a:latin typeface="Arial" panose="020B0604020202020204" pitchFamily="34" charset="0"/>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1" dirty="0">
                <a:solidFill>
                  <a:schemeClr val="accent1">
                    <a:lumMod val="50000"/>
                  </a:schemeClr>
                </a:solidFill>
                <a:latin typeface="Arial" panose="020B0604020202020204" pitchFamily="34" charset="0"/>
                <a:ea typeface="微软雅黑" panose="020B0503020204020204" pitchFamily="34" charset="-122"/>
              </a:rPr>
              <a:t>粮食收购质量指标：水分、容重、杂质、不完善粒、出糙率、热损伤粒、霉变粒等</a:t>
            </a:r>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b="1" dirty="0">
              <a:solidFill>
                <a:schemeClr val="accent1">
                  <a:lumMod val="50000"/>
                </a:schemeClr>
              </a:solidFill>
              <a:latin typeface="Arial" panose="020B0604020202020204" pitchFamily="34" charset="0"/>
              <a:ea typeface="微软雅黑" panose="020B0503020204020204" pitchFamily="34" charset="-122"/>
            </a:endParaRPr>
          </a:p>
          <a:p>
            <a:pPr lvl="0">
              <a:defRPr/>
            </a:pPr>
            <a:endParaRPr lang="zh-CN" altLang="en-US" sz="1200" kern="0" dirty="0">
              <a:solidFill>
                <a:prstClr val="black"/>
              </a:solidFill>
              <a:latin typeface="+mn-lt"/>
              <a:ea typeface="+mn-ea"/>
            </a:endParaRPr>
          </a:p>
        </p:txBody>
      </p:sp>
      <p:sp>
        <p:nvSpPr>
          <p:cNvPr id="4" name="灯片编号占位符 3"/>
          <p:cNvSpPr>
            <a:spLocks noGrp="1"/>
          </p:cNvSpPr>
          <p:nvPr>
            <p:ph type="sldNum" sz="quarter" idx="10"/>
          </p:nvPr>
        </p:nvSpPr>
        <p:spPr/>
        <p:txBody>
          <a:bodyPr/>
          <a:lstStyle/>
          <a:p>
            <a:fld id="{7ACB5D0D-1737-4DFB-8E55-DAD58C6B9E9B}" type="slidenum">
              <a:rPr lang="zh-CN" altLang="en-US" smtClean="0"/>
              <a:t>30</a:t>
            </a:fld>
            <a:endParaRPr lang="zh-CN" altLang="en-US"/>
          </a:p>
        </p:txBody>
      </p:sp>
    </p:spTree>
    <p:extLst>
      <p:ext uri="{BB962C8B-B14F-4D97-AF65-F5344CB8AC3E}">
        <p14:creationId xmlns:p14="http://schemas.microsoft.com/office/powerpoint/2010/main" val="12484674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黑体" panose="02010609060101010101" pitchFamily="49" charset="-122"/>
                <a:ea typeface="黑体" panose="02010609060101010101" pitchFamily="49" charset="-122"/>
              </a:rPr>
              <a:t>符合国家标准检验流程，分为混匀、定量取样、分样备样、筛理除杂、均匀分样、质量检测等模块</a:t>
            </a:r>
          </a:p>
          <a:p>
            <a:pPr lvl="0">
              <a:defRPr/>
            </a:pPr>
            <a:endParaRPr lang="zh-CN" altLang="en-US" sz="1200" kern="0" dirty="0">
              <a:solidFill>
                <a:prstClr val="black"/>
              </a:solidFill>
              <a:latin typeface="+mn-lt"/>
              <a:ea typeface="+mn-ea"/>
            </a:endParaRPr>
          </a:p>
        </p:txBody>
      </p:sp>
      <p:sp>
        <p:nvSpPr>
          <p:cNvPr id="4" name="灯片编号占位符 3"/>
          <p:cNvSpPr>
            <a:spLocks noGrp="1"/>
          </p:cNvSpPr>
          <p:nvPr>
            <p:ph type="sldNum" sz="quarter" idx="10"/>
          </p:nvPr>
        </p:nvSpPr>
        <p:spPr/>
        <p:txBody>
          <a:bodyPr/>
          <a:lstStyle/>
          <a:p>
            <a:fld id="{7ACB5D0D-1737-4DFB-8E55-DAD58C6B9E9B}" type="slidenum">
              <a:rPr lang="zh-CN" altLang="en-US" smtClean="0"/>
              <a:t>31</a:t>
            </a:fld>
            <a:endParaRPr lang="zh-CN" altLang="en-US"/>
          </a:p>
        </p:txBody>
      </p:sp>
    </p:spTree>
    <p:extLst>
      <p:ext uri="{BB962C8B-B14F-4D97-AF65-F5344CB8AC3E}">
        <p14:creationId xmlns:p14="http://schemas.microsoft.com/office/powerpoint/2010/main" val="3117893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1" dirty="0">
              <a:solidFill>
                <a:srgbClr val="5B9BD5">
                  <a:lumMod val="50000"/>
                </a:srgbClr>
              </a:solidFill>
              <a:latin typeface="+mn-lt"/>
              <a:ea typeface="+mn-ea"/>
            </a:endParaRP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32</a:t>
            </a:fld>
            <a:endParaRPr lang="zh-CN" altLang="en-US"/>
          </a:p>
        </p:txBody>
      </p:sp>
    </p:spTree>
    <p:extLst>
      <p:ext uri="{BB962C8B-B14F-4D97-AF65-F5344CB8AC3E}">
        <p14:creationId xmlns:p14="http://schemas.microsoft.com/office/powerpoint/2010/main" val="36562704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1" dirty="0">
              <a:solidFill>
                <a:srgbClr val="5B9BD5">
                  <a:lumMod val="50000"/>
                </a:srgbClr>
              </a:solidFill>
              <a:latin typeface="+mn-lt"/>
              <a:ea typeface="+mn-ea"/>
            </a:endParaRP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33</a:t>
            </a:fld>
            <a:endParaRPr lang="zh-CN" altLang="en-US"/>
          </a:p>
        </p:txBody>
      </p:sp>
    </p:spTree>
    <p:extLst>
      <p:ext uri="{BB962C8B-B14F-4D97-AF65-F5344CB8AC3E}">
        <p14:creationId xmlns:p14="http://schemas.microsoft.com/office/powerpoint/2010/main" val="1366910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algn="just" defTabSz="1066800">
              <a:lnSpc>
                <a:spcPct val="150000"/>
              </a:lnSpc>
              <a:spcBef>
                <a:spcPct val="0"/>
              </a:spcBef>
              <a:spcAft>
                <a:spcPct val="15000"/>
              </a:spcAft>
            </a:pPr>
            <a:r>
              <a:rPr lang="zh-CN" altLang="en-US" sz="1200" b="1" dirty="0">
                <a:solidFill>
                  <a:schemeClr val="accent1">
                    <a:lumMod val="50000"/>
                  </a:schemeClr>
                </a:solidFill>
                <a:latin typeface="宋体" panose="02010600030101010101" pitchFamily="2" charset="-122"/>
                <a:ea typeface="+mn-ea"/>
                <a:sym typeface="Arial" panose="020B0604020202020204" pitchFamily="34" charset="0"/>
              </a:rPr>
              <a:t>①</a:t>
            </a:r>
            <a:r>
              <a:rPr lang="en-US" altLang="zh-CN" sz="1200" b="1" dirty="0">
                <a:solidFill>
                  <a:schemeClr val="accent1">
                    <a:lumMod val="50000"/>
                  </a:schemeClr>
                </a:solidFill>
                <a:latin typeface="宋体" panose="02010600030101010101" pitchFamily="2" charset="-122"/>
                <a:ea typeface="+mn-ea"/>
                <a:sym typeface="Arial" panose="020B0604020202020204" pitchFamily="34" charset="0"/>
              </a:rPr>
              <a:t> </a:t>
            </a:r>
            <a:r>
              <a:rPr lang="zh-CN" altLang="en-US" sz="1200" b="1"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混合均匀度：</a:t>
            </a:r>
            <a:r>
              <a:rPr lang="zh-CN" altLang="en-US" b="1" kern="1200"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两次测试混合均匀度分别为</a:t>
            </a:r>
            <a:r>
              <a:rPr lang="en-US" altLang="zh-CN" b="1" kern="1200"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96.8 %</a:t>
            </a:r>
            <a:r>
              <a:rPr lang="zh-CN" altLang="en-US" b="1" kern="1200"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b="1" kern="1200"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97.3 %</a:t>
            </a:r>
            <a:r>
              <a:rPr lang="zh-CN" altLang="en-US" b="1" kern="1200"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。样品均匀</a:t>
            </a:r>
            <a:r>
              <a:rPr lang="zh-CN" altLang="en-US"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性良好</a:t>
            </a:r>
            <a:r>
              <a:rPr lang="zh-CN" altLang="en-US" b="1" kern="1200"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b="1" kern="1200"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lvl="1" indent="0" algn="just" defTabSz="1066800" rtl="0" eaLnBrk="1" fontAlgn="auto" latinLnBrk="0" hangingPunct="1">
              <a:lnSpc>
                <a:spcPct val="150000"/>
              </a:lnSpc>
              <a:spcBef>
                <a:spcPct val="0"/>
              </a:spcBef>
              <a:spcAft>
                <a:spcPct val="15000"/>
              </a:spcAft>
              <a:buClrTx/>
              <a:buSzTx/>
              <a:buFontTx/>
              <a:buNone/>
              <a:defRPr/>
            </a:pPr>
            <a:r>
              <a:rPr lang="zh-CN" altLang="en-US" spc="150" dirty="0">
                <a:solidFill>
                  <a:schemeClr val="tx1"/>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        </a:t>
            </a:r>
            <a:endParaRPr lang="zh-CN" altLang="en-US" sz="12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endParaRPr>
          </a:p>
        </p:txBody>
      </p:sp>
      <p:sp>
        <p:nvSpPr>
          <p:cNvPr id="4" name="灯片编号占位符 3"/>
          <p:cNvSpPr>
            <a:spLocks noGrp="1"/>
          </p:cNvSpPr>
          <p:nvPr>
            <p:ph type="sldNum" sz="quarter" idx="10"/>
          </p:nvPr>
        </p:nvSpPr>
        <p:spPr/>
        <p:txBody>
          <a:bodyPr/>
          <a:lstStyle/>
          <a:p>
            <a:fld id="{7ACB5D0D-1737-4DFB-8E55-DAD58C6B9E9B}" type="slidenum">
              <a:rPr lang="zh-CN" altLang="en-US" smtClean="0"/>
              <a:t>34</a:t>
            </a:fld>
            <a:endParaRPr lang="zh-CN" altLang="en-US"/>
          </a:p>
        </p:txBody>
      </p:sp>
    </p:spTree>
    <p:extLst>
      <p:ext uri="{BB962C8B-B14F-4D97-AF65-F5344CB8AC3E}">
        <p14:creationId xmlns:p14="http://schemas.microsoft.com/office/powerpoint/2010/main" val="209076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35</a:t>
            </a:fld>
            <a:endParaRPr lang="zh-CN" altLang="en-US"/>
          </a:p>
        </p:txBody>
      </p:sp>
    </p:spTree>
    <p:extLst>
      <p:ext uri="{BB962C8B-B14F-4D97-AF65-F5344CB8AC3E}">
        <p14:creationId xmlns:p14="http://schemas.microsoft.com/office/powerpoint/2010/main" val="32463341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200" b="1"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灯片编号占位符 3"/>
          <p:cNvSpPr>
            <a:spLocks noGrp="1"/>
          </p:cNvSpPr>
          <p:nvPr>
            <p:ph type="sldNum" sz="quarter" idx="10"/>
          </p:nvPr>
        </p:nvSpPr>
        <p:spPr/>
        <p:txBody>
          <a:bodyPr/>
          <a:lstStyle/>
          <a:p>
            <a:fld id="{7ACB5D0D-1737-4DFB-8E55-DAD58C6B9E9B}" type="slidenum">
              <a:rPr lang="zh-CN" altLang="en-US" smtClean="0"/>
              <a:t>36</a:t>
            </a:fld>
            <a:endParaRPr lang="zh-CN" altLang="en-US"/>
          </a:p>
        </p:txBody>
      </p:sp>
    </p:spTree>
    <p:extLst>
      <p:ext uri="{BB962C8B-B14F-4D97-AF65-F5344CB8AC3E}">
        <p14:creationId xmlns:p14="http://schemas.microsoft.com/office/powerpoint/2010/main" val="3704337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样品检测的重复性和稳定性，对样品的质量指标进行重复实验和稳定性实验，检验合格，符合检验标准要求。</a:t>
            </a:r>
          </a:p>
        </p:txBody>
      </p:sp>
      <p:sp>
        <p:nvSpPr>
          <p:cNvPr id="4" name="灯片编号占位符 3"/>
          <p:cNvSpPr>
            <a:spLocks noGrp="1"/>
          </p:cNvSpPr>
          <p:nvPr>
            <p:ph type="sldNum" sz="quarter" idx="10"/>
          </p:nvPr>
        </p:nvSpPr>
        <p:spPr/>
        <p:txBody>
          <a:bodyPr/>
          <a:lstStyle/>
          <a:p>
            <a:fld id="{7ACB5D0D-1737-4DFB-8E55-DAD58C6B9E9B}" type="slidenum">
              <a:rPr lang="zh-CN" altLang="en-US" smtClean="0"/>
              <a:t>37</a:t>
            </a:fld>
            <a:endParaRPr lang="zh-CN" altLang="en-US"/>
          </a:p>
        </p:txBody>
      </p:sp>
    </p:spTree>
    <p:extLst>
      <p:ext uri="{BB962C8B-B14F-4D97-AF65-F5344CB8AC3E}">
        <p14:creationId xmlns:p14="http://schemas.microsoft.com/office/powerpoint/2010/main" val="5522273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7 patents related to the whole set of equipment have been authorized.</a:t>
            </a:r>
          </a:p>
        </p:txBody>
      </p:sp>
      <p:sp>
        <p:nvSpPr>
          <p:cNvPr id="4" name="灯片编号占位符 3"/>
          <p:cNvSpPr>
            <a:spLocks noGrp="1"/>
          </p:cNvSpPr>
          <p:nvPr>
            <p:ph type="sldNum" sz="quarter" idx="10"/>
          </p:nvPr>
        </p:nvSpPr>
        <p:spPr/>
        <p:txBody>
          <a:bodyPr/>
          <a:lstStyle/>
          <a:p>
            <a:fld id="{7ACB5D0D-1737-4DFB-8E55-DAD58C6B9E9B}" type="slidenum">
              <a:rPr lang="zh-CN" altLang="en-US" smtClean="0"/>
              <a:t>38</a:t>
            </a:fld>
            <a:endParaRPr lang="zh-CN" altLang="en-US"/>
          </a:p>
        </p:txBody>
      </p:sp>
    </p:spTree>
    <p:extLst>
      <p:ext uri="{BB962C8B-B14F-4D97-AF65-F5344CB8AC3E}">
        <p14:creationId xmlns:p14="http://schemas.microsoft.com/office/powerpoint/2010/main" val="10299162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altLang="zh-CN" sz="1200" b="1"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b="1"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sz="1200" dirty="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39</a:t>
            </a:fld>
            <a:endParaRPr lang="zh-CN" altLang="en-US"/>
          </a:p>
        </p:txBody>
      </p:sp>
    </p:spTree>
    <p:extLst>
      <p:ext uri="{BB962C8B-B14F-4D97-AF65-F5344CB8AC3E}">
        <p14:creationId xmlns:p14="http://schemas.microsoft.com/office/powerpoint/2010/main" val="4099393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粮食智能扦检遵循的国家标准 </a:t>
            </a:r>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4</a:t>
            </a:fld>
            <a:endParaRPr lang="en-US"/>
          </a:p>
        </p:txBody>
      </p:sp>
    </p:spTree>
    <p:extLst>
      <p:ext uri="{BB962C8B-B14F-4D97-AF65-F5344CB8AC3E}">
        <p14:creationId xmlns:p14="http://schemas.microsoft.com/office/powerpoint/2010/main" val="896157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40</a:t>
            </a:fld>
            <a:endParaRPr lang="zh-CN" altLang="en-US"/>
          </a:p>
        </p:txBody>
      </p:sp>
    </p:spTree>
    <p:extLst>
      <p:ext uri="{BB962C8B-B14F-4D97-AF65-F5344CB8AC3E}">
        <p14:creationId xmlns:p14="http://schemas.microsoft.com/office/powerpoint/2010/main" val="23203646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41</a:t>
            </a:fld>
            <a:endParaRPr lang="zh-CN" altLang="en-US"/>
          </a:p>
        </p:txBody>
      </p:sp>
    </p:spTree>
    <p:extLst>
      <p:ext uri="{BB962C8B-B14F-4D97-AF65-F5344CB8AC3E}">
        <p14:creationId xmlns:p14="http://schemas.microsoft.com/office/powerpoint/2010/main" val="2841903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42</a:t>
            </a:fld>
            <a:endParaRPr lang="zh-CN" altLang="en-US"/>
          </a:p>
        </p:txBody>
      </p:sp>
    </p:spTree>
    <p:extLst>
      <p:ext uri="{BB962C8B-B14F-4D97-AF65-F5344CB8AC3E}">
        <p14:creationId xmlns:p14="http://schemas.microsoft.com/office/powerpoint/2010/main" val="538500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59849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800" dirty="0"/>
          </a:p>
          <a:p>
            <a:endParaRPr lang="zh-CN" altLang="en-US" sz="1800"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3102201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sz="1800" dirty="0"/>
          </a:p>
          <a:p>
            <a:endParaRPr lang="zh-CN" altLang="en-US" sz="1800"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3151884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8</a:t>
            </a:fld>
            <a:endParaRPr lang="zh-CN" altLang="en-US"/>
          </a:p>
        </p:txBody>
      </p:sp>
    </p:spTree>
    <p:extLst>
      <p:ext uri="{BB962C8B-B14F-4D97-AF65-F5344CB8AC3E}">
        <p14:creationId xmlns:p14="http://schemas.microsoft.com/office/powerpoint/2010/main" val="14346047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ACB5D0D-1737-4DFB-8E55-DAD58C6B9E9B}" type="slidenum">
              <a:rPr lang="zh-CN" altLang="en-US" smtClean="0"/>
              <a:t>9</a:t>
            </a:fld>
            <a:endParaRPr lang="zh-CN" altLang="en-US"/>
          </a:p>
        </p:txBody>
      </p:sp>
    </p:spTree>
    <p:extLst>
      <p:ext uri="{BB962C8B-B14F-4D97-AF65-F5344CB8AC3E}">
        <p14:creationId xmlns:p14="http://schemas.microsoft.com/office/powerpoint/2010/main" val="282849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p:spPr>
        <p:txBody>
          <a:bodyPr/>
          <a:lstStyle/>
          <a:p>
            <a:endParaRPr lang="en-GB"/>
          </a:p>
        </p:txBody>
      </p:sp>
      <p:sp>
        <p:nvSpPr>
          <p:cNvPr id="5" name="Footer Placeholder 4"/>
          <p:cNvSpPr>
            <a:spLocks noGrp="1"/>
          </p:cNvSpPr>
          <p:nvPr>
            <p:ph type="ftr" sz="quarter" idx="11"/>
          </p:nvPr>
        </p:nvSpPr>
        <p:spPr>
          <a:xfrm>
            <a:off x="4038600" y="6356350"/>
            <a:ext cx="4114800" cy="365125"/>
          </a:xfrm>
        </p:spPr>
        <p:txBody>
          <a:bodyPr/>
          <a:lstStyle/>
          <a:p>
            <a:endParaRPr lang="en-GB"/>
          </a:p>
        </p:txBody>
      </p:sp>
      <p:sp>
        <p:nvSpPr>
          <p:cNvPr id="6" name="Slide Number Placeholder 5"/>
          <p:cNvSpPr>
            <a:spLocks noGrp="1"/>
          </p:cNvSpPr>
          <p:nvPr>
            <p:ph type="sldNum" sz="quarter" idx="12"/>
          </p:nvPr>
        </p:nvSpPr>
        <p:spPr>
          <a:xfrm>
            <a:off x="8610600" y="6356350"/>
            <a:ext cx="2743200" cy="365125"/>
          </a:xfrm>
        </p:spPr>
        <p:txBody>
          <a:bodyPr/>
          <a:lstStyle/>
          <a:p>
            <a:fld id="{7F4C1676-8445-4D51-B6FB-DBF39B779976}"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grpSp>
        <p:nvGrpSpPr>
          <p:cNvPr id="2" name="组合 1"/>
          <p:cNvGrpSpPr/>
          <p:nvPr userDrawn="1"/>
        </p:nvGrpSpPr>
        <p:grpSpPr>
          <a:xfrm>
            <a:off x="401341" y="414511"/>
            <a:ext cx="416916" cy="421666"/>
            <a:chOff x="5670406" y="224921"/>
            <a:chExt cx="427181" cy="432048"/>
          </a:xfrm>
          <a:effectLst>
            <a:outerShdw blurRad="101600" dist="63500" dir="2700000" algn="tl" rotWithShape="0">
              <a:prstClr val="black">
                <a:alpha val="30000"/>
              </a:prstClr>
            </a:outerShdw>
          </a:effectLst>
        </p:grpSpPr>
        <p:sp>
          <p:nvSpPr>
            <p:cNvPr id="3" name="燕尾形 2"/>
            <p:cNvSpPr/>
            <p:nvPr/>
          </p:nvSpPr>
          <p:spPr>
            <a:xfrm>
              <a:off x="5740209" y="224921"/>
              <a:ext cx="357378" cy="432048"/>
            </a:xfrm>
            <a:prstGeom prst="chevron">
              <a:avLst>
                <a:gd name="adj" fmla="val 60635"/>
              </a:avLst>
            </a:prstGeom>
            <a:solidFill>
              <a:srgbClr val="B7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 name="燕尾形 3"/>
            <p:cNvSpPr/>
            <p:nvPr/>
          </p:nvSpPr>
          <p:spPr>
            <a:xfrm>
              <a:off x="5670406" y="334119"/>
              <a:ext cx="176727" cy="213652"/>
            </a:xfrm>
            <a:prstGeom prst="chevron">
              <a:avLst>
                <a:gd name="adj" fmla="val 58603"/>
              </a:avLst>
            </a:prstGeom>
            <a:solidFill>
              <a:srgbClr val="B79F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2024/9/16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29.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3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7.pn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7.png"/><Relationship Id="rId7"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4.xml"/><Relationship Id="rId7" Type="http://schemas.openxmlformats.org/officeDocument/2006/relationships/image" Target="../media/image48.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7.png"/><Relationship Id="rId5" Type="http://schemas.openxmlformats.org/officeDocument/2006/relationships/notesSlide" Target="../notesSlides/notesSlide30.xml"/><Relationship Id="rId10" Type="http://schemas.openxmlformats.org/officeDocument/2006/relationships/image" Target="../media/image7.png"/><Relationship Id="rId4" Type="http://schemas.openxmlformats.org/officeDocument/2006/relationships/slideLayout" Target="../slideLayouts/slideLayout13.xml"/><Relationship Id="rId9"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7.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notesSlide" Target="../notesSlides/notesSlide36.xml"/><Relationship Id="rId7" Type="http://schemas.openxmlformats.org/officeDocument/2006/relationships/chart" Target="../charts/chart4.xml"/><Relationship Id="rId2" Type="http://schemas.openxmlformats.org/officeDocument/2006/relationships/slideLayout" Target="../slideLayouts/slideLayout13.xml"/><Relationship Id="rId1" Type="http://schemas.openxmlformats.org/officeDocument/2006/relationships/tags" Target="../tags/tag9.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chart" Target="../charts/chart11.xml"/><Relationship Id="rId13" Type="http://schemas.openxmlformats.org/officeDocument/2006/relationships/image" Target="../media/image7.png"/><Relationship Id="rId3" Type="http://schemas.openxmlformats.org/officeDocument/2006/relationships/chart" Target="../charts/chart6.xml"/><Relationship Id="rId7" Type="http://schemas.openxmlformats.org/officeDocument/2006/relationships/chart" Target="../charts/chart10.xml"/><Relationship Id="rId12" Type="http://schemas.openxmlformats.org/officeDocument/2006/relationships/chart" Target="../charts/chart15.xml"/><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chart" Target="../charts/chart9.xml"/><Relationship Id="rId11" Type="http://schemas.openxmlformats.org/officeDocument/2006/relationships/chart" Target="../charts/chart14.xml"/><Relationship Id="rId5" Type="http://schemas.openxmlformats.org/officeDocument/2006/relationships/chart" Target="../charts/chart8.xml"/><Relationship Id="rId10" Type="http://schemas.openxmlformats.org/officeDocument/2006/relationships/chart" Target="../charts/chart13.xml"/><Relationship Id="rId4" Type="http://schemas.openxmlformats.org/officeDocument/2006/relationships/chart" Target="../charts/chart7.xml"/><Relationship Id="rId9" Type="http://schemas.openxmlformats.org/officeDocument/2006/relationships/chart" Target="../charts/char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0.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jpeg"/><Relationship Id="rId9"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文本框 8"/>
          <p:cNvSpPr txBox="1"/>
          <p:nvPr/>
        </p:nvSpPr>
        <p:spPr>
          <a:xfrm>
            <a:off x="6003633" y="2246757"/>
            <a:ext cx="184730" cy="1311128"/>
          </a:xfrm>
          <a:prstGeom prst="rect">
            <a:avLst/>
          </a:prstGeom>
          <a:noFill/>
        </p:spPr>
        <p:txBody>
          <a:bodyPr wrap="none" rtlCol="0" anchor="t">
            <a:spAutoFit/>
          </a:bodyPr>
          <a:lstStyle/>
          <a:p>
            <a:pPr algn="ctr" fontAlgn="auto">
              <a:lnSpc>
                <a:spcPct val="90000"/>
              </a:lnSpc>
            </a:pPr>
            <a:r>
              <a:rPr lang="en-GB" sz="4400" dirty="0">
                <a:latin typeface="Open Sans" panose="020B0606030504020204" pitchFamily="34" charset="0"/>
                <a:ea typeface="Open Sans" panose="020B0606030504020204" pitchFamily="34" charset="0"/>
                <a:cs typeface="Open Sans" panose="020B0606030504020204" pitchFamily="34" charset="0"/>
                <a:sym typeface="+mn-ea"/>
              </a:rPr>
              <a:t/>
            </a:r>
            <a:br>
              <a:rPr lang="en-GB" sz="4400" dirty="0">
                <a:latin typeface="Open Sans" panose="020B0606030504020204" pitchFamily="34" charset="0"/>
                <a:ea typeface="Open Sans" panose="020B0606030504020204" pitchFamily="34" charset="0"/>
                <a:cs typeface="Open Sans" panose="020B0606030504020204" pitchFamily="34" charset="0"/>
                <a:sym typeface="+mn-ea"/>
              </a:rPr>
            </a:br>
            <a:endParaRPr lang="zh-CN" altLang="en-US" sz="4400" dirty="0"/>
          </a:p>
        </p:txBody>
      </p:sp>
      <p:sp>
        <p:nvSpPr>
          <p:cNvPr id="21" name="等腰三角形 20"/>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22" name="图片 21" descr="图形用户界面, 应用程序&#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602" y="5244522"/>
            <a:ext cx="5958267" cy="1645936"/>
          </a:xfrm>
          <a:prstGeom prst="rect">
            <a:avLst/>
          </a:prstGeom>
        </p:spPr>
      </p:pic>
      <p:sp>
        <p:nvSpPr>
          <p:cNvPr id="10" name="矩形 9"/>
          <p:cNvSpPr/>
          <p:nvPr/>
        </p:nvSpPr>
        <p:spPr>
          <a:xfrm>
            <a:off x="9456526" y="3554276"/>
            <a:ext cx="2598821" cy="1975926"/>
          </a:xfrm>
          <a:prstGeom prst="rect">
            <a:avLst/>
          </a:prstGeom>
        </p:spPr>
        <p:txBody>
          <a:bodyPr wrap="square">
            <a:spAutoFit/>
          </a:bodyPr>
          <a:lstStyle/>
          <a:p>
            <a:pPr algn="ctr">
              <a:lnSpc>
                <a:spcPct val="80000"/>
              </a:lnSpc>
              <a:spcBef>
                <a:spcPts val="800"/>
              </a:spcBef>
              <a:buClr>
                <a:srgbClr val="2DA2BF"/>
              </a:buClr>
              <a:buSzPct val="68000"/>
              <a:defRPr/>
            </a:pPr>
            <a:r>
              <a:rPr lang="zh-CN" altLang="en-US" sz="2000" b="1" dirty="0">
                <a:solidFill>
                  <a:srgbClr val="464646"/>
                </a:solidFill>
                <a:effectLst>
                  <a:outerShdw blurRad="38100" dist="38100" dir="2700000" algn="tl">
                    <a:srgbClr val="C0C0C0"/>
                  </a:outerShdw>
                </a:effectLst>
                <a:latin typeface="黑体" panose="02010609060101010101" pitchFamily="49" charset="-122"/>
                <a:ea typeface="黑体" panose="02010609060101010101" pitchFamily="49" charset="-122"/>
              </a:rPr>
              <a:t>赵东海</a:t>
            </a:r>
            <a:endParaRPr lang="en-US" altLang="zh-CN" sz="2000" b="1" dirty="0">
              <a:solidFill>
                <a:srgbClr val="464646"/>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lgn="ctr">
              <a:lnSpc>
                <a:spcPct val="80000"/>
              </a:lnSpc>
              <a:spcBef>
                <a:spcPts val="800"/>
              </a:spcBef>
              <a:buClr>
                <a:srgbClr val="2DA2BF"/>
              </a:buClr>
              <a:buSzPct val="68000"/>
              <a:defRPr/>
            </a:pPr>
            <a:r>
              <a:rPr lang="zh-CN" altLang="en-US" sz="1600" b="1" dirty="0">
                <a:solidFill>
                  <a:srgbClr val="464646"/>
                </a:solidFill>
                <a:effectLst>
                  <a:outerShdw blurRad="38100" dist="38100" dir="2700000" algn="tl">
                    <a:srgbClr val="C0C0C0"/>
                  </a:outerShdw>
                </a:effectLst>
                <a:latin typeface="黑体" panose="02010609060101010101" pitchFamily="49" charset="-122"/>
                <a:ea typeface="黑体" panose="02010609060101010101" pitchFamily="49" charset="-122"/>
              </a:rPr>
              <a:t>教授级工程师</a:t>
            </a:r>
            <a:endParaRPr lang="en-US" altLang="zh-CN" sz="1600" b="1" dirty="0">
              <a:solidFill>
                <a:srgbClr val="464646"/>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lgn="ctr" eaLnBrk="1" hangingPunct="1">
              <a:lnSpc>
                <a:spcPct val="80000"/>
              </a:lnSpc>
              <a:spcBef>
                <a:spcPts val="800"/>
              </a:spcBef>
              <a:buClr>
                <a:srgbClr val="2DA2BF"/>
              </a:buClr>
              <a:buSzPct val="68000"/>
              <a:defRPr/>
            </a:pPr>
            <a:r>
              <a:rPr lang="zh-CN" altLang="en-US" sz="1600" dirty="0">
                <a:solidFill>
                  <a:schemeClr val="accent1">
                    <a:lumMod val="75000"/>
                  </a:schemeClr>
                </a:solidFill>
                <a:effectLst>
                  <a:outerShdw blurRad="38100" dist="38100" dir="2700000" algn="tl">
                    <a:srgbClr val="C0C0C0"/>
                  </a:outerShdw>
                </a:effectLst>
                <a:latin typeface="黑体" panose="02010609060101010101" pitchFamily="49" charset="-122"/>
                <a:ea typeface="黑体" panose="02010609060101010101" pitchFamily="49" charset="-122"/>
              </a:rPr>
              <a:t>Zhao Donghai</a:t>
            </a:r>
            <a:endParaRPr lang="en-US" altLang="zh-CN" sz="1600" dirty="0">
              <a:solidFill>
                <a:schemeClr val="accent1">
                  <a:lumMod val="75000"/>
                </a:schemeClr>
              </a:solidFill>
              <a:effectLst>
                <a:outerShdw blurRad="38100" dist="38100" dir="2700000" algn="tl">
                  <a:srgbClr val="C0C0C0"/>
                </a:outerShdw>
              </a:effectLst>
              <a:latin typeface="黑体" panose="02010609060101010101" pitchFamily="49" charset="-122"/>
              <a:ea typeface="黑体" panose="02010609060101010101" pitchFamily="49" charset="-122"/>
            </a:endParaRPr>
          </a:p>
          <a:p>
            <a:pPr algn="ctr">
              <a:lnSpc>
                <a:spcPct val="80000"/>
              </a:lnSpc>
              <a:spcBef>
                <a:spcPts val="800"/>
              </a:spcBef>
              <a:buClr>
                <a:srgbClr val="2DA2BF"/>
              </a:buClr>
              <a:buSzPct val="68000"/>
              <a:defRPr/>
            </a:pPr>
            <a:r>
              <a:rPr lang="en-US" altLang="zh-CN" sz="1600" dirty="0">
                <a:solidFill>
                  <a:schemeClr val="accent1">
                    <a:lumMod val="75000"/>
                  </a:schemeClr>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rPr>
              <a:t>Professor</a:t>
            </a:r>
            <a:r>
              <a:rPr lang="zh-CN" altLang="en-US" sz="1600" dirty="0">
                <a:solidFill>
                  <a:schemeClr val="accent1">
                    <a:lumMod val="75000"/>
                  </a:schemeClr>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rPr>
              <a:t> </a:t>
            </a:r>
            <a:r>
              <a:rPr lang="en-GB" altLang="zh-CN" sz="1600" dirty="0">
                <a:solidFill>
                  <a:schemeClr val="accent1">
                    <a:lumMod val="75000"/>
                  </a:schemeClr>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rPr>
              <a:t>E</a:t>
            </a:r>
            <a:r>
              <a:rPr lang="zh-CN" altLang="en-US" sz="1600" dirty="0" smtClean="0">
                <a:solidFill>
                  <a:schemeClr val="accent1">
                    <a:lumMod val="75000"/>
                  </a:schemeClr>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rPr>
              <a:t>ngineer</a:t>
            </a:r>
            <a:endParaRPr lang="en-US" altLang="zh-CN" sz="1600" dirty="0" smtClean="0">
              <a:solidFill>
                <a:schemeClr val="accent1">
                  <a:lumMod val="75000"/>
                </a:schemeClr>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endParaRPr>
          </a:p>
          <a:p>
            <a:pPr algn="ctr">
              <a:lnSpc>
                <a:spcPct val="150000"/>
              </a:lnSpc>
              <a:buClr>
                <a:srgbClr val="2DA2BF"/>
              </a:buClr>
              <a:buSzPct val="68000"/>
              <a:defRPr/>
            </a:pPr>
            <a:r>
              <a:rPr lang="en-US" altLang="zh-CN" sz="1600" dirty="0">
                <a:solidFill>
                  <a:schemeClr val="accent1">
                    <a:lumMod val="75000"/>
                  </a:schemeClr>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rPr>
              <a:t>Tel</a:t>
            </a:r>
            <a:r>
              <a:rPr lang="zh-CN" altLang="en-US" sz="1600" dirty="0">
                <a:solidFill>
                  <a:schemeClr val="accent1">
                    <a:lumMod val="75000"/>
                  </a:schemeClr>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sz="1600" dirty="0">
                <a:solidFill>
                  <a:schemeClr val="accent1">
                    <a:lumMod val="75000"/>
                  </a:schemeClr>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rPr>
              <a:t>13910923510</a:t>
            </a:r>
          </a:p>
          <a:p>
            <a:pPr algn="ctr">
              <a:lnSpc>
                <a:spcPct val="150000"/>
              </a:lnSpc>
              <a:buClr>
                <a:srgbClr val="2DA2BF"/>
              </a:buClr>
              <a:buSzPct val="68000"/>
              <a:defRPr/>
            </a:pPr>
            <a:r>
              <a:rPr lang="en-US" altLang="zh-CN" sz="1600" dirty="0" err="1" smtClean="0">
                <a:solidFill>
                  <a:schemeClr val="accent1">
                    <a:lumMod val="75000"/>
                  </a:schemeClr>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rPr>
              <a:t>E-mail:zdh@gmedi.cn</a:t>
            </a:r>
            <a:endParaRPr lang="en-US" altLang="zh-CN" sz="1600" dirty="0">
              <a:solidFill>
                <a:schemeClr val="accent1">
                  <a:lumMod val="75000"/>
                </a:schemeClr>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0915" y="3006206"/>
            <a:ext cx="3766225" cy="2823565"/>
          </a:xfrm>
          <a:prstGeom prst="rect">
            <a:avLst/>
          </a:prstGeom>
        </p:spPr>
      </p:pic>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06206"/>
            <a:ext cx="5033554" cy="2829044"/>
          </a:xfrm>
          <a:prstGeom prst="rect">
            <a:avLst/>
          </a:prstGeom>
        </p:spPr>
      </p:pic>
      <p:pic>
        <p:nvPicPr>
          <p:cNvPr id="15" name="图片 14" descr="logo"/>
          <p:cNvPicPr>
            <a:picLocks noChangeAspect="1"/>
          </p:cNvPicPr>
          <p:nvPr/>
        </p:nvPicPr>
        <p:blipFill>
          <a:blip r:embed="rId7"/>
          <a:stretch>
            <a:fillRect/>
          </a:stretch>
        </p:blipFill>
        <p:spPr>
          <a:xfrm>
            <a:off x="783239" y="5697499"/>
            <a:ext cx="4918596" cy="1160501"/>
          </a:xfrm>
          <a:prstGeom prst="rect">
            <a:avLst/>
          </a:prstGeom>
        </p:spPr>
      </p:pic>
      <p:pic>
        <p:nvPicPr>
          <p:cNvPr id="16" name="图片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32043" y="6136773"/>
            <a:ext cx="1692087" cy="396000"/>
          </a:xfrm>
          <a:prstGeom prst="rect">
            <a:avLst/>
          </a:prstGeom>
        </p:spPr>
      </p:pic>
      <p:sp>
        <p:nvSpPr>
          <p:cNvPr id="8" name="文本框 7"/>
          <p:cNvSpPr txBox="1"/>
          <p:nvPr/>
        </p:nvSpPr>
        <p:spPr>
          <a:xfrm>
            <a:off x="13546" y="1529178"/>
            <a:ext cx="11913759" cy="1164742"/>
          </a:xfrm>
          <a:prstGeom prst="rect">
            <a:avLst/>
          </a:prstGeom>
          <a:noFill/>
        </p:spPr>
        <p:txBody>
          <a:bodyPr wrap="square" rtlCol="0">
            <a:spAutoFit/>
          </a:bodyPr>
          <a:lstStyle/>
          <a:p>
            <a:pPr algn="ctr">
              <a:lnSpc>
                <a:spcPct val="130000"/>
              </a:lnSpc>
            </a:pPr>
            <a:r>
              <a:rPr lang="zh-CN" altLang="en-US" sz="3200" b="1" dirty="0">
                <a:latin typeface="黑体" panose="02010609060101010101" pitchFamily="49" charset="-122"/>
                <a:ea typeface="黑体" panose="02010609060101010101" pitchFamily="49" charset="-122"/>
              </a:rPr>
              <a:t>粮食智能扦检一体化系统</a:t>
            </a:r>
            <a:endParaRPr lang="zh-CN" altLang="en-US" sz="3200" b="1" dirty="0">
              <a:solidFill>
                <a:srgbClr val="B79F73"/>
              </a:solidFill>
              <a:effectLst>
                <a:outerShdw blurRad="38100" dist="38100" dir="2700000" algn="tl">
                  <a:srgbClr val="000000">
                    <a:alpha val="25000"/>
                  </a:srgbClr>
                </a:outerShdw>
              </a:effectLst>
              <a:latin typeface="黑体" panose="02010609060101010101" pitchFamily="49" charset="-122"/>
              <a:ea typeface="黑体" panose="02010609060101010101" pitchFamily="49" charset="-122"/>
            </a:endParaRPr>
          </a:p>
          <a:p>
            <a:pPr algn="ctr">
              <a:lnSpc>
                <a:spcPct val="130000"/>
              </a:lnSpc>
            </a:pPr>
            <a:r>
              <a:rPr lang="en-GB" altLang="zh-CN" sz="2400" b="1" dirty="0">
                <a:solidFill>
                  <a:schemeClr val="accent1">
                    <a:lumMod val="75000"/>
                  </a:schemeClr>
                </a:solidFill>
                <a:latin typeface="Times New Roman" panose="02020603050405020304" pitchFamily="18" charset="0"/>
                <a:ea typeface="Arial Unicode MS" panose="020B0604020202020204" pitchFamily="34" charset="-122"/>
                <a:cs typeface="Times New Roman" panose="02020603050405020304" pitchFamily="18" charset="0"/>
              </a:rPr>
              <a:t>I</a:t>
            </a:r>
            <a:r>
              <a:rPr lang="zh-CN" altLang="en-US" sz="2400" b="1" dirty="0">
                <a:solidFill>
                  <a:schemeClr val="accent1">
                    <a:lumMod val="75000"/>
                  </a:schemeClr>
                </a:solidFill>
                <a:latin typeface="Times New Roman" panose="02020603050405020304" pitchFamily="18" charset="0"/>
                <a:ea typeface="Arial Unicode MS" panose="020B0604020202020204" pitchFamily="34" charset="-122"/>
                <a:cs typeface="Times New Roman" panose="02020603050405020304" pitchFamily="18" charset="0"/>
              </a:rPr>
              <a:t>ntelligent </a:t>
            </a:r>
            <a:r>
              <a:rPr lang="en-US" altLang="zh-CN" sz="2400" b="1" dirty="0">
                <a:solidFill>
                  <a:schemeClr val="accent1">
                    <a:lumMod val="75000"/>
                  </a:schemeClr>
                </a:solidFill>
                <a:latin typeface="Times New Roman" panose="02020603050405020304" pitchFamily="18" charset="0"/>
                <a:ea typeface="Arial Unicode MS" panose="020B0604020202020204" pitchFamily="34" charset="-122"/>
                <a:cs typeface="Times New Roman" panose="02020603050405020304" pitchFamily="18" charset="0"/>
              </a:rPr>
              <a:t>Grain Sampling and Quality Inspection I</a:t>
            </a:r>
            <a:r>
              <a:rPr lang="zh-CN" altLang="en-US" sz="2400" b="1" dirty="0">
                <a:solidFill>
                  <a:schemeClr val="accent1">
                    <a:lumMod val="75000"/>
                  </a:schemeClr>
                </a:solidFill>
                <a:latin typeface="Times New Roman" panose="02020603050405020304" pitchFamily="18" charset="0"/>
                <a:ea typeface="Arial Unicode MS" panose="020B0604020202020204" pitchFamily="34" charset="-122"/>
                <a:cs typeface="Times New Roman" panose="02020603050405020304" pitchFamily="18" charset="0"/>
              </a:rPr>
              <a:t>ntegration </a:t>
            </a:r>
            <a:r>
              <a:rPr lang="en-GB" altLang="zh-CN" sz="2400" b="1" dirty="0">
                <a:solidFill>
                  <a:schemeClr val="accent1">
                    <a:lumMod val="75000"/>
                  </a:schemeClr>
                </a:solidFill>
                <a:latin typeface="Times New Roman" panose="02020603050405020304" pitchFamily="18" charset="0"/>
                <a:ea typeface="Arial Unicode MS" panose="020B0604020202020204" pitchFamily="34" charset="-122"/>
                <a:cs typeface="Times New Roman" panose="02020603050405020304" pitchFamily="18" charset="0"/>
              </a:rPr>
              <a:t>S</a:t>
            </a:r>
            <a:r>
              <a:rPr lang="zh-CN" altLang="en-US" sz="2400" b="1" dirty="0">
                <a:solidFill>
                  <a:schemeClr val="accent1">
                    <a:lumMod val="75000"/>
                  </a:schemeClr>
                </a:solidFill>
                <a:latin typeface="Times New Roman" panose="02020603050405020304" pitchFamily="18" charset="0"/>
                <a:ea typeface="Arial Unicode MS" panose="020B0604020202020204" pitchFamily="34" charset="-122"/>
                <a:cs typeface="Times New Roman" panose="02020603050405020304" pitchFamily="18" charset="0"/>
              </a:rPr>
              <a:t>ystem</a:t>
            </a:r>
            <a:endParaRPr lang="zh-CN" altLang="en-US" sz="2400" dirty="0">
              <a:solidFill>
                <a:schemeClr val="accent1">
                  <a:lumMod val="75000"/>
                </a:schemeClr>
              </a:solidFill>
              <a:effectLst>
                <a:outerShdw blurRad="38100" dist="38100" dir="2700000" algn="tl">
                  <a:srgbClr val="000000">
                    <a:alpha val="25000"/>
                  </a:srgbClr>
                </a:outerShdw>
              </a:effectLst>
              <a:latin typeface="Times New Roman" panose="02020603050405020304" pitchFamily="18" charset="0"/>
              <a:ea typeface="Arial Unicode MS" panose="020B0604020202020204" pitchFamily="34" charset="-122"/>
              <a:cs typeface="Times New Roman" panose="02020603050405020304" pitchFamily="18" charset="0"/>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6"/>
          <p:cNvSpPr>
            <a:spLocks noChangeArrowheads="1"/>
          </p:cNvSpPr>
          <p:nvPr/>
        </p:nvSpPr>
        <p:spPr bwMode="ltGray">
          <a:xfrm>
            <a:off x="3266837" y="1745198"/>
            <a:ext cx="6611089" cy="1146110"/>
          </a:xfrm>
          <a:prstGeom prst="roundRect">
            <a:avLst>
              <a:gd name="adj" fmla="val 16667"/>
            </a:avLst>
          </a:prstGeom>
          <a:solidFill>
            <a:srgbClr val="70AD47">
              <a:lumMod val="40000"/>
              <a:lumOff val="60000"/>
            </a:srgbClr>
          </a:solidFill>
          <a:ln w="38100" algn="ctr">
            <a:solidFill>
              <a:srgbClr val="FFFFFF">
                <a:alpha val="70000"/>
              </a:srgbClr>
            </a:solidFill>
            <a:round/>
          </a:ln>
          <a:effectLst/>
        </p:spPr>
        <p:txBody>
          <a:bodyPr wrap="none" anchor="ctr"/>
          <a:lstStyle/>
          <a:p>
            <a:endParaRPr lang="zh-CN" altLang="en-US" kern="0">
              <a:solidFill>
                <a:srgbClr val="000000"/>
              </a:solidFill>
              <a:latin typeface="Arial" panose="020B0604020202020204" pitchFamily="34" charset="0"/>
              <a:ea typeface="宋体" panose="02010600030101010101" pitchFamily="2" charset="-122"/>
            </a:endParaRPr>
          </a:p>
        </p:txBody>
      </p:sp>
      <p:sp>
        <p:nvSpPr>
          <p:cNvPr id="48" name="AutoShape 4"/>
          <p:cNvSpPr>
            <a:spLocks noChangeArrowheads="1"/>
          </p:cNvSpPr>
          <p:nvPr/>
        </p:nvSpPr>
        <p:spPr bwMode="gray">
          <a:xfrm>
            <a:off x="990601" y="3093561"/>
            <a:ext cx="10086974" cy="3452653"/>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mn-ea"/>
            </a:endParaRPr>
          </a:p>
        </p:txBody>
      </p:sp>
      <p:grpSp>
        <p:nvGrpSpPr>
          <p:cNvPr id="40" name="Group 11"/>
          <p:cNvGrpSpPr/>
          <p:nvPr/>
        </p:nvGrpSpPr>
        <p:grpSpPr bwMode="auto">
          <a:xfrm>
            <a:off x="2892187" y="2026438"/>
            <a:ext cx="611188" cy="608013"/>
            <a:chOff x="579" y="1386"/>
            <a:chExt cx="385" cy="383"/>
          </a:xfrm>
          <a:solidFill>
            <a:srgbClr val="FFC000"/>
          </a:solidFill>
        </p:grpSpPr>
        <p:sp>
          <p:nvSpPr>
            <p:cNvPr id="41" name="Oval 12"/>
            <p:cNvSpPr>
              <a:spLocks noChangeArrowheads="1"/>
            </p:cNvSpPr>
            <p:nvPr/>
          </p:nvSpPr>
          <p:spPr bwMode="gray">
            <a:xfrm>
              <a:off x="579" y="1386"/>
              <a:ext cx="385" cy="3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42" name="Group 13"/>
            <p:cNvGrpSpPr/>
            <p:nvPr/>
          </p:nvGrpSpPr>
          <p:grpSpPr bwMode="auto">
            <a:xfrm>
              <a:off x="587" y="1392"/>
              <a:ext cx="369" cy="369"/>
              <a:chOff x="587" y="1392"/>
              <a:chExt cx="369" cy="369"/>
            </a:xfrm>
            <a:grpFill/>
          </p:grpSpPr>
          <p:sp>
            <p:nvSpPr>
              <p:cNvPr id="43" name="Oval 14"/>
              <p:cNvSpPr>
                <a:spLocks noChangeArrowheads="1"/>
              </p:cNvSpPr>
              <p:nvPr/>
            </p:nvSpPr>
            <p:spPr bwMode="gray">
              <a:xfrm>
                <a:off x="587" y="1392"/>
                <a:ext cx="369" cy="36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4" name="Oval 15"/>
              <p:cNvSpPr>
                <a:spLocks noChangeArrowheads="1"/>
              </p:cNvSpPr>
              <p:nvPr/>
            </p:nvSpPr>
            <p:spPr bwMode="gray">
              <a:xfrm>
                <a:off x="592" y="1394"/>
                <a:ext cx="359" cy="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5" name="Oval 16"/>
              <p:cNvSpPr>
                <a:spLocks noChangeArrowheads="1"/>
              </p:cNvSpPr>
              <p:nvPr/>
            </p:nvSpPr>
            <p:spPr bwMode="gray">
              <a:xfrm>
                <a:off x="596" y="1397"/>
                <a:ext cx="342" cy="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6" name="Oval 17"/>
              <p:cNvSpPr>
                <a:spLocks noChangeArrowheads="1"/>
              </p:cNvSpPr>
              <p:nvPr/>
            </p:nvSpPr>
            <p:spPr bwMode="gray">
              <a:xfrm>
                <a:off x="615" y="1407"/>
                <a:ext cx="305" cy="27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sp>
        <p:nvSpPr>
          <p:cNvPr id="47" name="文本框 46"/>
          <p:cNvSpPr txBox="1"/>
          <p:nvPr/>
        </p:nvSpPr>
        <p:spPr>
          <a:xfrm>
            <a:off x="2976428" y="2079313"/>
            <a:ext cx="577850" cy="523220"/>
          </a:xfrm>
          <a:prstGeom prst="rect">
            <a:avLst/>
          </a:prstGeom>
          <a:noFill/>
        </p:spPr>
        <p:txBody>
          <a:bodyPr wrap="square" rtlCol="0">
            <a:spAutoFit/>
          </a:bodyPr>
          <a:lstStyle/>
          <a:p>
            <a:r>
              <a:rPr lang="en-US" altLang="zh-CN" sz="2800" dirty="0">
                <a:solidFill>
                  <a:srgbClr val="C00000"/>
                </a:solidFill>
                <a:latin typeface="Segoe UI Black" panose="020B0A02040204020203" pitchFamily="34" charset="0"/>
                <a:ea typeface="黑体" panose="02010609060101010101" pitchFamily="49" charset="-122"/>
              </a:rPr>
              <a:t>C</a:t>
            </a:r>
            <a:endParaRPr lang="zh-CN" altLang="en-US" sz="2800" dirty="0">
              <a:solidFill>
                <a:srgbClr val="C00000"/>
              </a:solidFill>
              <a:latin typeface="Segoe UI Black" panose="020B0A02040204020203" pitchFamily="34" charset="0"/>
              <a:ea typeface="黑体" panose="02010609060101010101" pitchFamily="49" charset="-122"/>
            </a:endParaRPr>
          </a:p>
        </p:txBody>
      </p:sp>
      <p:sp>
        <p:nvSpPr>
          <p:cNvPr id="2" name="Subtitle 2"/>
          <p:cNvSpPr txBox="1"/>
          <p:nvPr/>
        </p:nvSpPr>
        <p:spPr>
          <a:xfrm>
            <a:off x="857885" y="311785"/>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Grain sampling, testing technology status</a:t>
            </a:r>
          </a:p>
        </p:txBody>
      </p:sp>
      <p:sp>
        <p:nvSpPr>
          <p:cNvPr id="133" name="Rectangle 8"/>
          <p:cNvSpPr>
            <a:spLocks noChangeArrowheads="1"/>
          </p:cNvSpPr>
          <p:nvPr/>
        </p:nvSpPr>
        <p:spPr bwMode="black">
          <a:xfrm>
            <a:off x="3938350" y="1855076"/>
            <a:ext cx="5489113"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Aft>
                <a:spcPts val="600"/>
              </a:spcAft>
            </a:pPr>
            <a:r>
              <a:rPr lang="zh-CN" altLang="en-US" b="1" dirty="0"/>
              <a:t>传统扦样存在安全风险，工作效率低</a:t>
            </a:r>
          </a:p>
          <a:p>
            <a:pPr algn="ctr">
              <a:spcAft>
                <a:spcPts val="600"/>
              </a:spcAft>
            </a:pPr>
            <a:r>
              <a:rPr lang="zh-CN" altLang="en-US" b="1" dirty="0">
                <a:solidFill>
                  <a:schemeClr val="accent1">
                    <a:lumMod val="75000"/>
                  </a:schemeClr>
                </a:solidFill>
                <a:latin typeface="Times New Roman" panose="02020603050405020304" pitchFamily="18" charset="0"/>
                <a:cs typeface="Times New Roman" panose="02020603050405020304" pitchFamily="18" charset="0"/>
              </a:rPr>
              <a:t>Traditional artificial sampling </a:t>
            </a:r>
            <a:r>
              <a:rPr lang="en-GB" altLang="zh-CN" b="1" dirty="0">
                <a:solidFill>
                  <a:schemeClr val="accent1">
                    <a:lumMod val="75000"/>
                  </a:schemeClr>
                </a:solidFill>
                <a:latin typeface="Times New Roman" panose="02020603050405020304" pitchFamily="18" charset="0"/>
                <a:cs typeface="Times New Roman" panose="02020603050405020304" pitchFamily="18" charset="0"/>
              </a:rPr>
              <a:t>methods pose safety risks and are inefficient in terms of work efficiency.</a:t>
            </a:r>
            <a:endParaRPr lang="zh-CN" altLang="en-US"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34" name="Text Box 20"/>
          <p:cNvSpPr txBox="1">
            <a:spLocks noChangeArrowheads="1"/>
          </p:cNvSpPr>
          <p:nvPr/>
        </p:nvSpPr>
        <p:spPr bwMode="gray">
          <a:xfrm>
            <a:off x="1565340" y="3348671"/>
            <a:ext cx="8893110" cy="321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hangingPunct="1">
              <a:spcBef>
                <a:spcPts val="600"/>
              </a:spcBef>
              <a:buFont typeface="Wingdings" panose="05000000000000000000" pitchFamily="2" charset="2"/>
              <a:buChar char="Ø"/>
            </a:pPr>
            <a:r>
              <a:rPr lang="zh-CN" altLang="en-US" sz="1600" b="1" dirty="0"/>
              <a:t>扦样人员需要登上移动爬梯操作扦样机，爬梯高度</a:t>
            </a:r>
            <a:r>
              <a:rPr lang="en-US" altLang="zh-CN" sz="1600" b="1" dirty="0"/>
              <a:t>3~5m</a:t>
            </a:r>
            <a:r>
              <a:rPr lang="zh-CN" altLang="en-US" sz="1600" b="1" dirty="0"/>
              <a:t>，冬季严寒、暴风雪天气、夏季高温多雨等极端天气较多，重复劳动且劳动强度大，作业频繁，极易发生高处坠落事故风险</a:t>
            </a:r>
            <a:endParaRPr lang="en-US" altLang="zh-CN" sz="1600" b="1" dirty="0"/>
          </a:p>
          <a:p>
            <a:pPr algn="just" eaLnBrk="1" hangingPunct="1">
              <a:spcBef>
                <a:spcPts val="600"/>
              </a:spcBef>
            </a:pPr>
            <a:r>
              <a:rPr lang="en-US" altLang="zh-CN" sz="2000" dirty="0" smtClean="0">
                <a:solidFill>
                  <a:schemeClr val="accent1">
                    <a:lumMod val="75000"/>
                  </a:schemeClr>
                </a:solidFill>
                <a:latin typeface="Times New Roman" panose="02020603050405020304" pitchFamily="18" charset="0"/>
                <a:cs typeface="Times New Roman" panose="02020603050405020304" pitchFamily="18" charset="0"/>
              </a:rPr>
              <a:t>    The </a:t>
            </a:r>
            <a:r>
              <a:rPr lang="en-US" altLang="zh-CN" sz="2000" dirty="0">
                <a:solidFill>
                  <a:schemeClr val="accent1">
                    <a:lumMod val="75000"/>
                  </a:schemeClr>
                </a:solidFill>
                <a:latin typeface="Times New Roman" panose="02020603050405020304" pitchFamily="18" charset="0"/>
                <a:cs typeface="Times New Roman" panose="02020603050405020304" pitchFamily="18" charset="0"/>
              </a:rPr>
              <a:t>samplers need to climb the moving ladder to operate the sampling machine</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 as</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t</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he height of the ladder is 3</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5m</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During the </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extreme weather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such as </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cold winter, snowstorm, summer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with</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high temperature and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heavy </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rain,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samplers with </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rep</a:t>
            </a:r>
            <a:r>
              <a:rPr lang="en-GB" altLang="zh-CN" sz="2000" dirty="0" err="1">
                <a:solidFill>
                  <a:schemeClr val="accent1">
                    <a:lumMod val="75000"/>
                  </a:schemeClr>
                </a:solidFill>
                <a:latin typeface="Times New Roman" panose="02020603050405020304" pitchFamily="18" charset="0"/>
                <a:cs typeface="Times New Roman" panose="02020603050405020304" pitchFamily="18" charset="0"/>
              </a:rPr>
              <a:t>etitive</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 and intensive</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labour</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and</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frequent operation</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s</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are exposure</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to the risk of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falling from heights accident</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a:t>
            </a:r>
            <a:endParaRPr lang="en-US" altLang="zh-CN" sz="2000" dirty="0">
              <a:solidFill>
                <a:schemeClr val="accent1">
                  <a:lumMod val="75000"/>
                </a:schemeClr>
              </a:solidFill>
              <a:latin typeface="Times New Roman" panose="02020603050405020304" pitchFamily="18" charset="0"/>
              <a:cs typeface="Times New Roman" panose="02020603050405020304" pitchFamily="18" charset="0"/>
            </a:endParaRPr>
          </a:p>
          <a:p>
            <a:pPr marL="285750" indent="-285750" eaLnBrk="1" hangingPunct="1">
              <a:spcBef>
                <a:spcPts val="600"/>
              </a:spcBef>
              <a:buFont typeface="Wingdings" panose="05000000000000000000" pitchFamily="2" charset="2"/>
              <a:buChar char="Ø"/>
            </a:pPr>
            <a:r>
              <a:rPr lang="zh-CN" altLang="en-US" sz="1600" b="1" dirty="0"/>
              <a:t>传统扦样完成散粮车辆扦样需要</a:t>
            </a:r>
            <a:r>
              <a:rPr lang="en-US" altLang="zh-CN" sz="1600" b="1" dirty="0"/>
              <a:t>10-15min/</a:t>
            </a:r>
            <a:r>
              <a:rPr lang="zh-CN" altLang="en-US" sz="1600" b="1" dirty="0"/>
              <a:t>车，工作效率低</a:t>
            </a:r>
            <a:r>
              <a:rPr lang="zh-CN" altLang="en-US" sz="1600" dirty="0">
                <a:latin typeface="Times New Roman" panose="02020603050405020304" pitchFamily="18" charset="0"/>
                <a:cs typeface="Times New Roman" panose="02020603050405020304" pitchFamily="18" charset="0"/>
              </a:rPr>
              <a:t>      </a:t>
            </a:r>
            <a:endParaRPr lang="en-US" altLang="zh-CN" sz="1600" dirty="0">
              <a:latin typeface="Times New Roman" panose="02020603050405020304" pitchFamily="18" charset="0"/>
              <a:cs typeface="Times New Roman" panose="02020603050405020304" pitchFamily="18" charset="0"/>
            </a:endParaRPr>
          </a:p>
          <a:p>
            <a:pPr eaLnBrk="1" hangingPunct="1">
              <a:spcBef>
                <a:spcPts val="600"/>
              </a:spcBef>
            </a:pPr>
            <a:r>
              <a:rPr lang="zh-CN" altLang="en-US" sz="2000" dirty="0" smtClean="0">
                <a:solidFill>
                  <a:schemeClr val="accent1">
                    <a:lumMod val="75000"/>
                  </a:schemeClr>
                </a:solidFill>
                <a:latin typeface="Times New Roman" panose="02020603050405020304" pitchFamily="18" charset="0"/>
                <a:cs typeface="Times New Roman" panose="02020603050405020304" pitchFamily="18" charset="0"/>
              </a:rPr>
              <a:t>    T</a:t>
            </a:r>
            <a:r>
              <a:rPr lang="en-GB" altLang="zh-CN" sz="2000" dirty="0" smtClean="0">
                <a:solidFill>
                  <a:schemeClr val="accent1">
                    <a:lumMod val="75000"/>
                  </a:schemeClr>
                </a:solidFill>
                <a:latin typeface="Times New Roman" panose="02020603050405020304" pitchFamily="18" charset="0"/>
                <a:cs typeface="Times New Roman" panose="02020603050405020304" pitchFamily="18" charset="0"/>
              </a:rPr>
              <a:t>he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t</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raditional sampling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method</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for </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bulk grain vehicle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spends</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000" dirty="0">
                <a:solidFill>
                  <a:schemeClr val="accent1">
                    <a:lumMod val="75000"/>
                  </a:schemeClr>
                </a:solidFill>
                <a:latin typeface="Times New Roman" panose="02020603050405020304" pitchFamily="18" charset="0"/>
                <a:cs typeface="Times New Roman" panose="02020603050405020304" pitchFamily="18" charset="0"/>
              </a:rPr>
              <a:t>10-</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1</a:t>
            </a:r>
            <a:r>
              <a:rPr lang="en-US" altLang="zh-CN" sz="2000" dirty="0">
                <a:solidFill>
                  <a:schemeClr val="accent1">
                    <a:lumMod val="75000"/>
                  </a:schemeClr>
                </a:solidFill>
                <a:latin typeface="Times New Roman" panose="02020603050405020304" pitchFamily="18" charset="0"/>
                <a:cs typeface="Times New Roman" panose="02020603050405020304" pitchFamily="18" charset="0"/>
              </a:rPr>
              <a:t>5</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min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for</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each</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vehicle, which has low working efficiency</a:t>
            </a:r>
            <a:r>
              <a:rPr lang="zh-CN" altLang="en-US" sz="2000" dirty="0">
                <a:solidFill>
                  <a:schemeClr val="accent1">
                    <a:lumMod val="75000"/>
                  </a:schemeClr>
                </a:solidFill>
              </a:rPr>
              <a:t>.</a:t>
            </a:r>
            <a:endParaRPr lang="en-US" altLang="zh-CN" sz="2000" b="1" dirty="0">
              <a:solidFill>
                <a:schemeClr val="accent1">
                  <a:lumMod val="75000"/>
                </a:schemeClr>
              </a:solidFill>
              <a:latin typeface="+mn-ea"/>
              <a:ea typeface="+mn-ea"/>
              <a:cs typeface="Arial" panose="020B0604020202020204" pitchFamily="34" charset="0"/>
            </a:endParaRP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36" name="组合 35"/>
          <p:cNvGrpSpPr/>
          <p:nvPr/>
        </p:nvGrpSpPr>
        <p:grpSpPr>
          <a:xfrm>
            <a:off x="1260452" y="1660934"/>
            <a:ext cx="700248" cy="1340621"/>
            <a:chOff x="1045028" y="1187604"/>
            <a:chExt cx="1772843" cy="3358199"/>
          </a:xfrm>
        </p:grpSpPr>
        <p:sp>
          <p:nvSpPr>
            <p:cNvPr id="37" name="椭圆 36"/>
            <p:cNvSpPr/>
            <p:nvPr/>
          </p:nvSpPr>
          <p:spPr>
            <a:xfrm>
              <a:off x="1045028" y="2834161"/>
              <a:ext cx="1543791" cy="1409667"/>
            </a:xfrm>
            <a:prstGeom prst="ellipse">
              <a:avLst/>
            </a:prstGeom>
            <a:solidFill>
              <a:srgbClr val="B79F73"/>
            </a:solidFill>
            <a:ln>
              <a:solidFill>
                <a:srgbClr val="172D56"/>
              </a:solidFill>
            </a:ln>
            <a:scene3d>
              <a:camera prst="isometricOffAxis2Top"/>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1816924" y="1187604"/>
              <a:ext cx="1000947" cy="3358199"/>
            </a:xfrm>
            <a:prstGeom prst="rect">
              <a:avLst/>
            </a:prstGeom>
            <a:noFill/>
          </p:spPr>
          <p:txBody>
            <a:bodyPr wrap="square" lIns="91440" tIns="45720" rIns="91440" bIns="45720">
              <a:spAutoFit/>
            </a:bodyPr>
            <a:lstStyle/>
            <a:p>
              <a:pPr algn="ctr"/>
              <a:r>
                <a:rPr lang="zh-CN" altLang="en-US" sz="8000" b="1" spc="50" dirty="0">
                  <a:ln w="9525" cmpd="sng">
                    <a:solidFill>
                      <a:schemeClr val="tx1"/>
                    </a:solidFill>
                    <a:prstDash val="solid"/>
                  </a:ln>
                  <a:solidFill>
                    <a:srgbClr val="172D56"/>
                  </a:solidFill>
                  <a:effectLst>
                    <a:glow rad="38100">
                      <a:schemeClr val="accent1">
                        <a:alpha val="40000"/>
                      </a:schemeClr>
                    </a:glow>
                    <a:outerShdw blurRad="60007" dist="200025" dir="15000000" sy="30000" kx="-1800000" algn="bl" rotWithShape="0">
                      <a:prstClr val="black">
                        <a:alpha val="32000"/>
                      </a:prstClr>
                    </a:outerShdw>
                  </a:effectLst>
                </a:rPr>
                <a:t>？</a:t>
              </a:r>
            </a:p>
          </p:txBody>
        </p:sp>
      </p:grpSp>
      <p:sp>
        <p:nvSpPr>
          <p:cNvPr id="23" name="棒 646"/>
          <p:cNvSpPr>
            <a:spLocks noChangeArrowheads="1"/>
          </p:cNvSpPr>
          <p:nvPr/>
        </p:nvSpPr>
        <p:spPr bwMode="auto">
          <a:xfrm>
            <a:off x="758210" y="1199742"/>
            <a:ext cx="8513806" cy="372373"/>
          </a:xfrm>
          <a:prstGeom prst="roundRect">
            <a:avLst>
              <a:gd name="adj" fmla="val 50000"/>
            </a:avLst>
          </a:prstGeom>
          <a:solidFill>
            <a:srgbClr val="92D050">
              <a:alpha val="50000"/>
            </a:srgbClr>
          </a:solidFill>
          <a:ln>
            <a:noFill/>
          </a:ln>
        </p:spPr>
        <p:txBody>
          <a:bodyPr lIns="90625" tIns="45310" rIns="90625" bIns="45310" anchor="ctr"/>
          <a:lstStyle/>
          <a:p>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、传统人工扦样问题    </a:t>
            </a:r>
            <a:r>
              <a:rPr lang="en-GB" altLang="zh-CN" sz="2000" dirty="0">
                <a:solidFill>
                  <a:schemeClr val="accent1">
                    <a:lumMod val="75000"/>
                  </a:schemeClr>
                </a:solidFill>
                <a:latin typeface="微软雅黑" panose="020B0503020204020204" pitchFamily="34" charset="-122"/>
                <a:ea typeface="微软雅黑" panose="020B0503020204020204" pitchFamily="34" charset="-122"/>
              </a:rPr>
              <a:t>Problems of traditional artificial sampling</a:t>
            </a:r>
            <a:endParaRPr lang="zh-CN" altLang="en-US" sz="2000" dirty="0">
              <a:solidFill>
                <a:schemeClr val="accent1">
                  <a:lumMod val="75000"/>
                </a:schemeClr>
              </a:solidFill>
            </a:endParaRPr>
          </a:p>
        </p:txBody>
      </p:sp>
      <p:sp>
        <p:nvSpPr>
          <p:cNvPr id="25" name="Subtitle 2"/>
          <p:cNvSpPr txBox="1"/>
          <p:nvPr/>
        </p:nvSpPr>
        <p:spPr>
          <a:xfrm>
            <a:off x="4231616" y="193979"/>
            <a:ext cx="5178714" cy="6601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传统粮食扦样、检测</a:t>
            </a:r>
            <a:r>
              <a:rPr lang="zh-CN" altLang="en-US" sz="1600" b="1" dirty="0" smtClean="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技术</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r>
              <a:rPr lang="en-US" altLang="zh-CN" sz="1600" b="1" dirty="0" smtClean="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raditional grain sampling and </a:t>
            </a:r>
            <a:r>
              <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inspection </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technology</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endParaRPr lang="en-US" altLang="zh-CN" sz="16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6"/>
          <p:cNvSpPr>
            <a:spLocks noChangeArrowheads="1"/>
          </p:cNvSpPr>
          <p:nvPr/>
        </p:nvSpPr>
        <p:spPr bwMode="ltGray">
          <a:xfrm>
            <a:off x="3266837" y="1745198"/>
            <a:ext cx="6611089" cy="1146110"/>
          </a:xfrm>
          <a:prstGeom prst="roundRect">
            <a:avLst>
              <a:gd name="adj" fmla="val 16667"/>
            </a:avLst>
          </a:prstGeom>
          <a:solidFill>
            <a:srgbClr val="70AD47">
              <a:lumMod val="40000"/>
              <a:lumOff val="60000"/>
            </a:srgbClr>
          </a:solidFill>
          <a:ln w="38100" algn="ctr">
            <a:solidFill>
              <a:srgbClr val="FFFFFF">
                <a:alpha val="70000"/>
              </a:srgbClr>
            </a:solidFill>
            <a:round/>
          </a:ln>
          <a:effectLst/>
        </p:spPr>
        <p:txBody>
          <a:bodyPr wrap="none" anchor="ctr"/>
          <a:lstStyle/>
          <a:p>
            <a:endParaRPr lang="zh-CN" altLang="en-US" kern="0">
              <a:solidFill>
                <a:srgbClr val="000000"/>
              </a:solidFill>
              <a:latin typeface="Arial" panose="020B0604020202020204" pitchFamily="34" charset="0"/>
              <a:ea typeface="宋体" panose="02010600030101010101" pitchFamily="2" charset="-122"/>
            </a:endParaRPr>
          </a:p>
        </p:txBody>
      </p:sp>
      <p:sp>
        <p:nvSpPr>
          <p:cNvPr id="34" name="AutoShape 4"/>
          <p:cNvSpPr>
            <a:spLocks noChangeArrowheads="1"/>
          </p:cNvSpPr>
          <p:nvPr/>
        </p:nvSpPr>
        <p:spPr bwMode="gray">
          <a:xfrm>
            <a:off x="990601" y="3093562"/>
            <a:ext cx="10086974" cy="3160934"/>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mn-ea"/>
            </a:endParaRPr>
          </a:p>
        </p:txBody>
      </p:sp>
      <p:sp>
        <p:nvSpPr>
          <p:cNvPr id="2" name="Subtitle 2"/>
          <p:cNvSpPr txBox="1"/>
          <p:nvPr/>
        </p:nvSpPr>
        <p:spPr>
          <a:xfrm>
            <a:off x="857885" y="311785"/>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Grain sampling, testing technology status</a:t>
            </a:r>
          </a:p>
        </p:txBody>
      </p:sp>
      <p:sp>
        <p:nvSpPr>
          <p:cNvPr id="133" name="Rectangle 8"/>
          <p:cNvSpPr>
            <a:spLocks noChangeArrowheads="1"/>
          </p:cNvSpPr>
          <p:nvPr/>
        </p:nvSpPr>
        <p:spPr bwMode="black">
          <a:xfrm>
            <a:off x="4763057" y="1816970"/>
            <a:ext cx="3771344"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Aft>
                <a:spcPts val="600"/>
              </a:spcAft>
            </a:pPr>
            <a:r>
              <a:rPr lang="zh-CN" altLang="en-US" b="1" dirty="0">
                <a:latin typeface="+mn-ea"/>
              </a:rPr>
              <a:t>检验难度大，对检验员依赖程度高</a:t>
            </a:r>
          </a:p>
          <a:p>
            <a:pPr algn="ctr">
              <a:spcAft>
                <a:spcPts val="600"/>
              </a:spcAft>
            </a:pPr>
            <a:r>
              <a:rPr lang="en-GB" altLang="zh-CN" sz="2000" b="1" dirty="0">
                <a:solidFill>
                  <a:schemeClr val="accent1">
                    <a:lumMod val="75000"/>
                  </a:schemeClr>
                </a:solidFill>
                <a:latin typeface="Times New Roman" panose="02020603050405020304" pitchFamily="18" charset="0"/>
                <a:ea typeface="+mn-ea"/>
                <a:cs typeface="Times New Roman" panose="02020603050405020304" pitchFamily="18" charset="0"/>
              </a:rPr>
              <a:t>D</a:t>
            </a:r>
            <a:r>
              <a:rPr lang="zh-CN" altLang="en-US" sz="2000" b="1" dirty="0">
                <a:solidFill>
                  <a:schemeClr val="accent1">
                    <a:lumMod val="75000"/>
                  </a:schemeClr>
                </a:solidFill>
                <a:latin typeface="Times New Roman" panose="02020603050405020304" pitchFamily="18" charset="0"/>
                <a:ea typeface="+mn-ea"/>
                <a:cs typeface="Times New Roman" panose="02020603050405020304" pitchFamily="18" charset="0"/>
              </a:rPr>
              <a:t>ifficult </a:t>
            </a:r>
            <a:r>
              <a:rPr lang="en-US" altLang="zh-CN" sz="2000" b="1" dirty="0">
                <a:solidFill>
                  <a:schemeClr val="accent1">
                    <a:lumMod val="75000"/>
                  </a:schemeClr>
                </a:solidFill>
                <a:latin typeface="Times New Roman" panose="02020603050405020304" pitchFamily="18" charset="0"/>
                <a:ea typeface="+mn-ea"/>
                <a:cs typeface="Times New Roman" panose="02020603050405020304" pitchFamily="18" charset="0"/>
              </a:rPr>
              <a:t>inspection with h</a:t>
            </a:r>
            <a:r>
              <a:rPr lang="zh-CN" altLang="en-US" sz="2000" b="1" dirty="0">
                <a:solidFill>
                  <a:schemeClr val="accent1">
                    <a:lumMod val="75000"/>
                  </a:schemeClr>
                </a:solidFill>
                <a:latin typeface="Times New Roman" panose="02020603050405020304" pitchFamily="18" charset="0"/>
                <a:ea typeface="+mn-ea"/>
                <a:cs typeface="Times New Roman" panose="02020603050405020304" pitchFamily="18" charset="0"/>
              </a:rPr>
              <a:t>igh</a:t>
            </a:r>
            <a:r>
              <a:rPr lang="en-GB" altLang="zh-CN" sz="2000" b="1" dirty="0" err="1">
                <a:solidFill>
                  <a:schemeClr val="accent1">
                    <a:lumMod val="75000"/>
                  </a:schemeClr>
                </a:solidFill>
                <a:latin typeface="Times New Roman" panose="02020603050405020304" pitchFamily="18" charset="0"/>
                <a:ea typeface="+mn-ea"/>
                <a:cs typeface="Times New Roman" panose="02020603050405020304" pitchFamily="18" charset="0"/>
              </a:rPr>
              <a:t>ly</a:t>
            </a:r>
            <a:r>
              <a:rPr lang="zh-CN" altLang="en-US" sz="2000" b="1" dirty="0">
                <a:solidFill>
                  <a:schemeClr val="accent1">
                    <a:lumMod val="75000"/>
                  </a:schemeClr>
                </a:solidFill>
                <a:latin typeface="Times New Roman" panose="02020603050405020304" pitchFamily="18" charset="0"/>
                <a:ea typeface="+mn-ea"/>
                <a:cs typeface="Times New Roman" panose="02020603050405020304" pitchFamily="18" charset="0"/>
              </a:rPr>
              <a:t> dependence on the inspectors</a:t>
            </a:r>
          </a:p>
        </p:txBody>
      </p:sp>
      <p:sp>
        <p:nvSpPr>
          <p:cNvPr id="134" name="Text Box 20"/>
          <p:cNvSpPr txBox="1">
            <a:spLocks noChangeArrowheads="1"/>
          </p:cNvSpPr>
          <p:nvPr/>
        </p:nvSpPr>
        <p:spPr bwMode="gray">
          <a:xfrm>
            <a:off x="1114425" y="3252661"/>
            <a:ext cx="9782175"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lvl="0" indent="-285750" eaLnBrk="1" hangingPunct="1">
              <a:buFont typeface="Wingdings" panose="05000000000000000000" pitchFamily="2" charset="2"/>
              <a:buChar char="Ø"/>
            </a:pPr>
            <a:r>
              <a:rPr lang="zh-CN" altLang="en-US" sz="1600" b="1" dirty="0"/>
              <a:t>以玉米检验为例：分样、杂质筛分等操作要求高，检验指标多、难度大，检验技术要求较高，尤其是不完善粒、霉变粒、热损伤粒等指标由检验员进行人工感官判别，需要高水平、经验丰富的检验员进行操作，对检验员依赖性程度高</a:t>
            </a:r>
            <a:endParaRPr lang="en-US" altLang="zh-CN" sz="1600" b="1" dirty="0"/>
          </a:p>
          <a:p>
            <a:pPr lvl="0" algn="just">
              <a:spcBef>
                <a:spcPts val="1200"/>
              </a:spcBef>
            </a:pPr>
            <a:r>
              <a:rPr lang="en-GB" altLang="zh-CN" sz="2400" dirty="0" smtClean="0">
                <a:solidFill>
                  <a:schemeClr val="accent1">
                    <a:lumMod val="75000"/>
                  </a:schemeClr>
                </a:solidFill>
                <a:latin typeface="Times New Roman" panose="02020603050405020304" pitchFamily="18" charset="0"/>
                <a:cs typeface="Times New Roman" panose="02020603050405020304" pitchFamily="18" charset="0"/>
              </a:rPr>
              <a:t>    Example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of c</a:t>
            </a:r>
            <a:r>
              <a:rPr lang="zh-CN" altLang="en-US" sz="2400" dirty="0">
                <a:solidFill>
                  <a:schemeClr val="accent1">
                    <a:lumMod val="75000"/>
                  </a:schemeClr>
                </a:solidFill>
                <a:latin typeface="Times New Roman" panose="02020603050405020304" pitchFamily="18" charset="0"/>
                <a:cs typeface="Times New Roman" panose="02020603050405020304" pitchFamily="18" charset="0"/>
              </a:rPr>
              <a:t>orn inspectio</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n:</a:t>
            </a:r>
            <a:r>
              <a:rPr lang="zh-CN" alt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high requirements of </a:t>
            </a:r>
            <a:r>
              <a:rPr lang="en-US" altLang="zh-CN" sz="2400" dirty="0" err="1" smtClean="0">
                <a:solidFill>
                  <a:schemeClr val="accent1">
                    <a:lumMod val="75000"/>
                  </a:schemeClr>
                </a:solidFill>
                <a:latin typeface="Times New Roman" panose="02020603050405020304" pitchFamily="18" charset="0"/>
                <a:cs typeface="Times New Roman" panose="02020603050405020304" pitchFamily="18" charset="0"/>
              </a:rPr>
              <a:t>aliquoting</a:t>
            </a:r>
            <a:r>
              <a:rPr lang="en-US" altLang="zh-CN" sz="2400" dirty="0" smtClean="0">
                <a:solidFill>
                  <a:schemeClr val="accent1">
                    <a:lumMod val="75000"/>
                  </a:schemeClr>
                </a:solidFill>
                <a:latin typeface="Times New Roman" panose="02020603050405020304" pitchFamily="18" charset="0"/>
                <a:cs typeface="Times New Roman" panose="02020603050405020304" pitchFamily="18" charset="0"/>
              </a:rPr>
              <a:t>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and</a:t>
            </a:r>
            <a:r>
              <a:rPr lang="zh-CN" altLang="en-US" sz="2400" dirty="0">
                <a:solidFill>
                  <a:schemeClr val="accent1">
                    <a:lumMod val="75000"/>
                  </a:schemeClr>
                </a:solidFill>
                <a:latin typeface="Times New Roman" panose="02020603050405020304" pitchFamily="18" charset="0"/>
                <a:cs typeface="Times New Roman" panose="02020603050405020304" pitchFamily="18" charset="0"/>
              </a:rPr>
              <a:t> impurity screening,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many </a:t>
            </a:r>
            <a:r>
              <a:rPr lang="zh-CN" altLang="en-US" sz="2400" dirty="0">
                <a:solidFill>
                  <a:schemeClr val="accent1">
                    <a:lumMod val="75000"/>
                  </a:schemeClr>
                </a:solidFill>
                <a:latin typeface="Times New Roman" panose="02020603050405020304" pitchFamily="18" charset="0"/>
                <a:cs typeface="Times New Roman" panose="02020603050405020304" pitchFamily="18" charset="0"/>
              </a:rPr>
              <a:t>difficult inspection ind</a:t>
            </a:r>
            <a:r>
              <a:rPr lang="en-GB" altLang="zh-CN" sz="2400" dirty="0" err="1">
                <a:solidFill>
                  <a:schemeClr val="accent1">
                    <a:lumMod val="75000"/>
                  </a:schemeClr>
                </a:solidFill>
                <a:latin typeface="Times New Roman" panose="02020603050405020304" pitchFamily="18" charset="0"/>
                <a:cs typeface="Times New Roman" panose="02020603050405020304" pitchFamily="18" charset="0"/>
              </a:rPr>
              <a:t>icators</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 high requirements of inspection technology,</a:t>
            </a:r>
            <a:r>
              <a:rPr lang="zh-CN" altLang="en-US" sz="2400" dirty="0">
                <a:solidFill>
                  <a:schemeClr val="accent1">
                    <a:lumMod val="75000"/>
                  </a:schemeClr>
                </a:solidFill>
                <a:latin typeface="Times New Roman" panose="02020603050405020304" pitchFamily="18" charset="0"/>
                <a:cs typeface="Times New Roman" panose="02020603050405020304" pitchFamily="18" charset="0"/>
              </a:rPr>
              <a:t> especially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the artificial</a:t>
            </a:r>
            <a:r>
              <a:rPr lang="zh-CN" altLang="en-US" sz="2400" dirty="0">
                <a:solidFill>
                  <a:schemeClr val="accent1">
                    <a:lumMod val="75000"/>
                  </a:schemeClr>
                </a:solidFill>
                <a:latin typeface="Times New Roman" panose="02020603050405020304" pitchFamily="18" charset="0"/>
                <a:cs typeface="Times New Roman" panose="02020603050405020304" pitchFamily="18" charset="0"/>
              </a:rPr>
              <a:t> discrimination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in indicators of  </a:t>
            </a:r>
            <a:r>
              <a:rPr lang="zh-CN" altLang="en-US" sz="2400" dirty="0">
                <a:solidFill>
                  <a:schemeClr val="accent1">
                    <a:lumMod val="75000"/>
                  </a:schemeClr>
                </a:solidFill>
                <a:latin typeface="Times New Roman" panose="02020603050405020304" pitchFamily="18" charset="0"/>
                <a:cs typeface="Times New Roman" panose="02020603050405020304" pitchFamily="18" charset="0"/>
              </a:rPr>
              <a:t>imperfect grain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particles</a:t>
            </a:r>
            <a:r>
              <a:rPr lang="zh-CN" altLang="en-US" sz="2400" dirty="0">
                <a:solidFill>
                  <a:schemeClr val="accent1">
                    <a:lumMod val="75000"/>
                  </a:schemeClr>
                </a:solidFill>
                <a:latin typeface="Times New Roman" panose="02020603050405020304" pitchFamily="18" charset="0"/>
                <a:cs typeface="Times New Roman" panose="02020603050405020304" pitchFamily="18" charset="0"/>
              </a:rPr>
              <a:t>, mildew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particles</a:t>
            </a:r>
            <a:r>
              <a:rPr lang="zh-CN" alt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and particles with </a:t>
            </a:r>
            <a:r>
              <a:rPr lang="zh-CN" altLang="en-US" sz="2400" dirty="0">
                <a:solidFill>
                  <a:schemeClr val="accent1">
                    <a:lumMod val="75000"/>
                  </a:schemeClr>
                </a:solidFill>
                <a:latin typeface="Times New Roman" panose="02020603050405020304" pitchFamily="18" charset="0"/>
                <a:cs typeface="Times New Roman" panose="02020603050405020304" pitchFamily="18" charset="0"/>
              </a:rPr>
              <a:t>thermal damage,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which dependence on</a:t>
            </a:r>
            <a:r>
              <a:rPr lang="zh-CN" alt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experienced </a:t>
            </a:r>
            <a:r>
              <a:rPr lang="zh-CN" altLang="en-US" sz="2400" dirty="0">
                <a:solidFill>
                  <a:schemeClr val="accent1">
                    <a:lumMod val="75000"/>
                  </a:schemeClr>
                </a:solidFill>
                <a:latin typeface="Times New Roman" panose="02020603050405020304" pitchFamily="18" charset="0"/>
                <a:cs typeface="Times New Roman" panose="02020603050405020304" pitchFamily="18" charset="0"/>
              </a:rPr>
              <a:t>inspector</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s</a:t>
            </a:r>
            <a:r>
              <a:rPr lang="zh-CN" alt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with </a:t>
            </a:r>
            <a:r>
              <a:rPr lang="zh-CN" altLang="en-US" sz="2400" dirty="0">
                <a:solidFill>
                  <a:schemeClr val="accent1">
                    <a:lumMod val="75000"/>
                  </a:schemeClr>
                </a:solidFill>
                <a:latin typeface="Times New Roman" panose="02020603050405020304" pitchFamily="18" charset="0"/>
                <a:cs typeface="Times New Roman" panose="02020603050405020304" pitchFamily="18" charset="0"/>
              </a:rPr>
              <a:t>high level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of expertise.</a:t>
            </a:r>
            <a:endParaRPr lang="en-US" altLang="zh-CN" sz="2400" b="1" dirty="0">
              <a:solidFill>
                <a:schemeClr val="accent1">
                  <a:lumMod val="75000"/>
                </a:schemeClr>
              </a:solidFill>
              <a:latin typeface="Times New Roman" panose="02020603050405020304" pitchFamily="18" charset="0"/>
              <a:ea typeface="+mn-ea"/>
              <a:cs typeface="Times New Roman" panose="02020603050405020304" pitchFamily="18" charset="0"/>
            </a:endParaRP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37" name="Group 11"/>
          <p:cNvGrpSpPr/>
          <p:nvPr/>
        </p:nvGrpSpPr>
        <p:grpSpPr bwMode="auto">
          <a:xfrm>
            <a:off x="2892187" y="2026438"/>
            <a:ext cx="611188" cy="608013"/>
            <a:chOff x="579" y="1386"/>
            <a:chExt cx="385" cy="383"/>
          </a:xfrm>
          <a:solidFill>
            <a:srgbClr val="FFC000"/>
          </a:solidFill>
        </p:grpSpPr>
        <p:sp>
          <p:nvSpPr>
            <p:cNvPr id="38" name="Oval 12"/>
            <p:cNvSpPr>
              <a:spLocks noChangeArrowheads="1"/>
            </p:cNvSpPr>
            <p:nvPr/>
          </p:nvSpPr>
          <p:spPr bwMode="gray">
            <a:xfrm>
              <a:off x="579" y="1386"/>
              <a:ext cx="385" cy="3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39" name="Group 13"/>
            <p:cNvGrpSpPr/>
            <p:nvPr/>
          </p:nvGrpSpPr>
          <p:grpSpPr bwMode="auto">
            <a:xfrm>
              <a:off x="587" y="1392"/>
              <a:ext cx="369" cy="369"/>
              <a:chOff x="587" y="1392"/>
              <a:chExt cx="369" cy="369"/>
            </a:xfrm>
            <a:grpFill/>
          </p:grpSpPr>
          <p:sp>
            <p:nvSpPr>
              <p:cNvPr id="40" name="Oval 14"/>
              <p:cNvSpPr>
                <a:spLocks noChangeArrowheads="1"/>
              </p:cNvSpPr>
              <p:nvPr/>
            </p:nvSpPr>
            <p:spPr bwMode="gray">
              <a:xfrm>
                <a:off x="587" y="1392"/>
                <a:ext cx="369" cy="36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 name="Oval 15"/>
              <p:cNvSpPr>
                <a:spLocks noChangeArrowheads="1"/>
              </p:cNvSpPr>
              <p:nvPr/>
            </p:nvSpPr>
            <p:spPr bwMode="gray">
              <a:xfrm>
                <a:off x="592" y="1394"/>
                <a:ext cx="359" cy="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2" name="Oval 16"/>
              <p:cNvSpPr>
                <a:spLocks noChangeArrowheads="1"/>
              </p:cNvSpPr>
              <p:nvPr/>
            </p:nvSpPr>
            <p:spPr bwMode="gray">
              <a:xfrm>
                <a:off x="596" y="1397"/>
                <a:ext cx="342" cy="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3" name="Oval 17"/>
              <p:cNvSpPr>
                <a:spLocks noChangeArrowheads="1"/>
              </p:cNvSpPr>
              <p:nvPr/>
            </p:nvSpPr>
            <p:spPr bwMode="gray">
              <a:xfrm>
                <a:off x="615" y="1407"/>
                <a:ext cx="305" cy="27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sp>
        <p:nvSpPr>
          <p:cNvPr id="44" name="文本框 43"/>
          <p:cNvSpPr txBox="1"/>
          <p:nvPr/>
        </p:nvSpPr>
        <p:spPr>
          <a:xfrm>
            <a:off x="2976428" y="2079313"/>
            <a:ext cx="577850" cy="523220"/>
          </a:xfrm>
          <a:prstGeom prst="rect">
            <a:avLst/>
          </a:prstGeom>
          <a:noFill/>
        </p:spPr>
        <p:txBody>
          <a:bodyPr wrap="square" rtlCol="0">
            <a:spAutoFit/>
          </a:bodyPr>
          <a:lstStyle/>
          <a:p>
            <a:r>
              <a:rPr lang="en-US" altLang="zh-CN" sz="2800" dirty="0">
                <a:solidFill>
                  <a:srgbClr val="C00000"/>
                </a:solidFill>
                <a:latin typeface="Segoe UI Black" panose="020B0A02040204020203" pitchFamily="34" charset="0"/>
                <a:ea typeface="黑体" panose="02010609060101010101" pitchFamily="49" charset="-122"/>
              </a:rPr>
              <a:t>A</a:t>
            </a:r>
            <a:endParaRPr lang="zh-CN" altLang="en-US" sz="2800" dirty="0">
              <a:solidFill>
                <a:srgbClr val="C00000"/>
              </a:solidFill>
              <a:latin typeface="Segoe UI Black" panose="020B0A02040204020203" pitchFamily="34" charset="0"/>
              <a:ea typeface="黑体" panose="02010609060101010101" pitchFamily="49" charset="-122"/>
            </a:endParaRPr>
          </a:p>
        </p:txBody>
      </p:sp>
      <p:sp>
        <p:nvSpPr>
          <p:cNvPr id="45" name="棒 646"/>
          <p:cNvSpPr>
            <a:spLocks noChangeArrowheads="1"/>
          </p:cNvSpPr>
          <p:nvPr/>
        </p:nvSpPr>
        <p:spPr bwMode="auto">
          <a:xfrm>
            <a:off x="758210" y="1199742"/>
            <a:ext cx="8559526" cy="372373"/>
          </a:xfrm>
          <a:prstGeom prst="roundRect">
            <a:avLst>
              <a:gd name="adj" fmla="val 50000"/>
            </a:avLst>
          </a:prstGeom>
          <a:solidFill>
            <a:srgbClr val="92D050">
              <a:alpha val="50000"/>
            </a:srgbClr>
          </a:solidFill>
          <a:ln>
            <a:noFill/>
          </a:ln>
        </p:spPr>
        <p:txBody>
          <a:bodyPr lIns="90625" tIns="45310" rIns="90625" bIns="45310" anchor="ctr"/>
          <a:lstStyle/>
          <a:p>
            <a:r>
              <a:rPr lang="zh-CN" altLang="en-US" sz="2000" dirty="0">
                <a:latin typeface="微软雅黑" panose="020B0503020204020204" pitchFamily="34" charset="-122"/>
                <a:ea typeface="微软雅黑" panose="020B0503020204020204" pitchFamily="34" charset="-122"/>
              </a:rPr>
              <a:t>5、传统人工检测问题    </a:t>
            </a:r>
            <a:r>
              <a:rPr lang="en-GB" altLang="zh-CN" sz="2000" dirty="0">
                <a:solidFill>
                  <a:schemeClr val="accent1">
                    <a:lumMod val="75000"/>
                  </a:schemeClr>
                </a:solidFill>
                <a:latin typeface="微软雅黑" panose="020B0503020204020204" pitchFamily="34" charset="-122"/>
                <a:ea typeface="微软雅黑" panose="020B0503020204020204" pitchFamily="34" charset="-122"/>
              </a:rPr>
              <a:t>P</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roblems </a:t>
            </a:r>
            <a:r>
              <a:rPr lang="en-GB" altLang="zh-CN" sz="2000" dirty="0">
                <a:solidFill>
                  <a:schemeClr val="accent1">
                    <a:lumMod val="75000"/>
                  </a:schemeClr>
                </a:solidFill>
                <a:latin typeface="微软雅黑" panose="020B0503020204020204" pitchFamily="34" charset="-122"/>
                <a:ea typeface="微软雅黑" panose="020B0503020204020204" pitchFamily="34" charset="-122"/>
              </a:rPr>
              <a:t>of t</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raditional manual </a:t>
            </a:r>
            <a:r>
              <a:rPr lang="en-GB" altLang="zh-CN" sz="2000" dirty="0">
                <a:solidFill>
                  <a:schemeClr val="accent1">
                    <a:lumMod val="75000"/>
                  </a:schemeClr>
                </a:solidFill>
                <a:latin typeface="微软雅黑" panose="020B0503020204020204" pitchFamily="34" charset="-122"/>
                <a:ea typeface="微软雅黑" panose="020B0503020204020204" pitchFamily="34" charset="-122"/>
              </a:rPr>
              <a:t>inspection</a:t>
            </a:r>
            <a:endParaRPr lang="zh-CN" altLang="en-US" sz="2000" dirty="0">
              <a:solidFill>
                <a:schemeClr val="accent1">
                  <a:lumMod val="75000"/>
                </a:schemeClr>
              </a:solidFill>
            </a:endParaRPr>
          </a:p>
        </p:txBody>
      </p:sp>
      <p:grpSp>
        <p:nvGrpSpPr>
          <p:cNvPr id="46" name="组合 45"/>
          <p:cNvGrpSpPr/>
          <p:nvPr/>
        </p:nvGrpSpPr>
        <p:grpSpPr>
          <a:xfrm>
            <a:off x="1260452" y="1660934"/>
            <a:ext cx="700248" cy="1340621"/>
            <a:chOff x="1045028" y="1187604"/>
            <a:chExt cx="1772843" cy="3358199"/>
          </a:xfrm>
        </p:grpSpPr>
        <p:sp>
          <p:nvSpPr>
            <p:cNvPr id="47" name="椭圆 46"/>
            <p:cNvSpPr/>
            <p:nvPr/>
          </p:nvSpPr>
          <p:spPr>
            <a:xfrm>
              <a:off x="1045028" y="2834161"/>
              <a:ext cx="1543791" cy="1409667"/>
            </a:xfrm>
            <a:prstGeom prst="ellipse">
              <a:avLst/>
            </a:prstGeom>
            <a:solidFill>
              <a:srgbClr val="B79F73"/>
            </a:solidFill>
            <a:ln>
              <a:solidFill>
                <a:srgbClr val="172D56"/>
              </a:solidFill>
            </a:ln>
            <a:scene3d>
              <a:camera prst="isometricOffAxis2Top"/>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1816924" y="1187604"/>
              <a:ext cx="1000947" cy="3358199"/>
            </a:xfrm>
            <a:prstGeom prst="rect">
              <a:avLst/>
            </a:prstGeom>
            <a:noFill/>
          </p:spPr>
          <p:txBody>
            <a:bodyPr wrap="square" lIns="91440" tIns="45720" rIns="91440" bIns="45720">
              <a:spAutoFit/>
            </a:bodyPr>
            <a:lstStyle/>
            <a:p>
              <a:pPr algn="ctr"/>
              <a:r>
                <a:rPr lang="zh-CN" altLang="en-US" sz="8000" b="1" spc="50" dirty="0">
                  <a:ln w="9525" cmpd="sng">
                    <a:solidFill>
                      <a:schemeClr val="tx1"/>
                    </a:solidFill>
                    <a:prstDash val="solid"/>
                  </a:ln>
                  <a:solidFill>
                    <a:srgbClr val="172D56"/>
                  </a:solidFill>
                  <a:effectLst>
                    <a:glow rad="38100">
                      <a:schemeClr val="accent1">
                        <a:alpha val="40000"/>
                      </a:schemeClr>
                    </a:glow>
                    <a:outerShdw blurRad="60007" dist="200025" dir="15000000" sy="30000" kx="-1800000" algn="bl" rotWithShape="0">
                      <a:prstClr val="black">
                        <a:alpha val="32000"/>
                      </a:prstClr>
                    </a:outerShdw>
                  </a:effectLst>
                </a:rPr>
                <a:t>？</a:t>
              </a:r>
            </a:p>
          </p:txBody>
        </p:sp>
      </p:grpSp>
      <p:sp>
        <p:nvSpPr>
          <p:cNvPr id="24" name="Subtitle 2"/>
          <p:cNvSpPr txBox="1"/>
          <p:nvPr/>
        </p:nvSpPr>
        <p:spPr>
          <a:xfrm>
            <a:off x="4231616" y="193979"/>
            <a:ext cx="5178714" cy="6601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传统粮食扦样、检测</a:t>
            </a:r>
            <a:r>
              <a:rPr lang="zh-CN" altLang="en-US" sz="1600" b="1" dirty="0" smtClean="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技术</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r>
              <a:rPr lang="en-US" altLang="zh-CN" sz="1600" b="1" dirty="0" smtClean="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raditional grain sampling and </a:t>
            </a:r>
            <a:r>
              <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inspection </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technology</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endParaRPr lang="en-US" altLang="zh-CN" sz="16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6"/>
          <p:cNvSpPr>
            <a:spLocks noChangeArrowheads="1"/>
          </p:cNvSpPr>
          <p:nvPr/>
        </p:nvSpPr>
        <p:spPr bwMode="ltGray">
          <a:xfrm>
            <a:off x="3266837" y="1745198"/>
            <a:ext cx="6611089" cy="1146110"/>
          </a:xfrm>
          <a:prstGeom prst="roundRect">
            <a:avLst>
              <a:gd name="adj" fmla="val 16667"/>
            </a:avLst>
          </a:prstGeom>
          <a:solidFill>
            <a:srgbClr val="70AD47">
              <a:lumMod val="40000"/>
              <a:lumOff val="60000"/>
            </a:srgbClr>
          </a:solidFill>
          <a:ln w="38100" algn="ctr">
            <a:solidFill>
              <a:srgbClr val="FFFFFF">
                <a:alpha val="70000"/>
              </a:srgbClr>
            </a:solidFill>
            <a:round/>
          </a:ln>
          <a:effectLst/>
        </p:spPr>
        <p:txBody>
          <a:bodyPr wrap="none" anchor="ctr"/>
          <a:lstStyle/>
          <a:p>
            <a:endParaRPr lang="zh-CN" altLang="en-US" kern="0">
              <a:solidFill>
                <a:srgbClr val="000000"/>
              </a:solidFill>
              <a:latin typeface="Arial" panose="020B0604020202020204" pitchFamily="34" charset="0"/>
              <a:ea typeface="宋体" panose="02010600030101010101" pitchFamily="2" charset="-122"/>
            </a:endParaRPr>
          </a:p>
        </p:txBody>
      </p:sp>
      <p:sp>
        <p:nvSpPr>
          <p:cNvPr id="33" name="AutoShape 4"/>
          <p:cNvSpPr>
            <a:spLocks noChangeArrowheads="1"/>
          </p:cNvSpPr>
          <p:nvPr/>
        </p:nvSpPr>
        <p:spPr bwMode="gray">
          <a:xfrm>
            <a:off x="990601" y="3093562"/>
            <a:ext cx="10086974" cy="2850038"/>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mn-ea"/>
            </a:endParaRPr>
          </a:p>
        </p:txBody>
      </p:sp>
      <p:grpSp>
        <p:nvGrpSpPr>
          <p:cNvPr id="36" name="Group 11"/>
          <p:cNvGrpSpPr/>
          <p:nvPr/>
        </p:nvGrpSpPr>
        <p:grpSpPr bwMode="auto">
          <a:xfrm>
            <a:off x="2892187" y="2026438"/>
            <a:ext cx="611188" cy="608013"/>
            <a:chOff x="579" y="1386"/>
            <a:chExt cx="385" cy="383"/>
          </a:xfrm>
          <a:solidFill>
            <a:srgbClr val="FFC000"/>
          </a:solidFill>
        </p:grpSpPr>
        <p:sp>
          <p:nvSpPr>
            <p:cNvPr id="37" name="Oval 12"/>
            <p:cNvSpPr>
              <a:spLocks noChangeArrowheads="1"/>
            </p:cNvSpPr>
            <p:nvPr/>
          </p:nvSpPr>
          <p:spPr bwMode="gray">
            <a:xfrm>
              <a:off x="579" y="1386"/>
              <a:ext cx="385" cy="3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38" name="Group 13"/>
            <p:cNvGrpSpPr/>
            <p:nvPr/>
          </p:nvGrpSpPr>
          <p:grpSpPr bwMode="auto">
            <a:xfrm>
              <a:off x="587" y="1392"/>
              <a:ext cx="369" cy="369"/>
              <a:chOff x="587" y="1392"/>
              <a:chExt cx="369" cy="369"/>
            </a:xfrm>
            <a:grpFill/>
          </p:grpSpPr>
          <p:sp>
            <p:nvSpPr>
              <p:cNvPr id="39" name="Oval 14"/>
              <p:cNvSpPr>
                <a:spLocks noChangeArrowheads="1"/>
              </p:cNvSpPr>
              <p:nvPr/>
            </p:nvSpPr>
            <p:spPr bwMode="gray">
              <a:xfrm>
                <a:off x="587" y="1392"/>
                <a:ext cx="369" cy="36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0" name="Oval 15"/>
              <p:cNvSpPr>
                <a:spLocks noChangeArrowheads="1"/>
              </p:cNvSpPr>
              <p:nvPr/>
            </p:nvSpPr>
            <p:spPr bwMode="gray">
              <a:xfrm>
                <a:off x="592" y="1394"/>
                <a:ext cx="359" cy="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2" name="Oval 16"/>
              <p:cNvSpPr>
                <a:spLocks noChangeArrowheads="1"/>
              </p:cNvSpPr>
              <p:nvPr/>
            </p:nvSpPr>
            <p:spPr bwMode="gray">
              <a:xfrm>
                <a:off x="596" y="1397"/>
                <a:ext cx="342" cy="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3" name="Oval 17"/>
              <p:cNvSpPr>
                <a:spLocks noChangeArrowheads="1"/>
              </p:cNvSpPr>
              <p:nvPr/>
            </p:nvSpPr>
            <p:spPr bwMode="gray">
              <a:xfrm>
                <a:off x="615" y="1407"/>
                <a:ext cx="305" cy="27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sp>
        <p:nvSpPr>
          <p:cNvPr id="2" name="Subtitle 2"/>
          <p:cNvSpPr txBox="1"/>
          <p:nvPr/>
        </p:nvSpPr>
        <p:spPr>
          <a:xfrm>
            <a:off x="857885" y="311785"/>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Grain sampling, testing technology status</a:t>
            </a:r>
          </a:p>
        </p:txBody>
      </p:sp>
      <p:sp>
        <p:nvSpPr>
          <p:cNvPr id="133" name="Rectangle 8"/>
          <p:cNvSpPr>
            <a:spLocks noChangeArrowheads="1"/>
          </p:cNvSpPr>
          <p:nvPr/>
        </p:nvSpPr>
        <p:spPr bwMode="black">
          <a:xfrm>
            <a:off x="4017770" y="1859595"/>
            <a:ext cx="5464558"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Aft>
                <a:spcPts val="600"/>
              </a:spcAft>
            </a:pPr>
            <a:r>
              <a:rPr lang="zh-CN" altLang="en-US" b="1" dirty="0">
                <a:latin typeface="+mn-ea"/>
              </a:rPr>
              <a:t>不同检验员检验结果，差异性大</a:t>
            </a:r>
            <a:r>
              <a:rPr lang="en-US" altLang="zh-CN" b="1" dirty="0">
                <a:latin typeface="+mn-ea"/>
              </a:rPr>
              <a:t>,</a:t>
            </a:r>
            <a:r>
              <a:rPr lang="zh-CN" altLang="en-US" b="1" dirty="0">
                <a:latin typeface="+mn-ea"/>
              </a:rPr>
              <a:t>重复性较差</a:t>
            </a:r>
            <a:endParaRPr lang="en-US" altLang="zh-CN" b="1" dirty="0">
              <a:latin typeface="+mn-ea"/>
            </a:endParaRPr>
          </a:p>
          <a:p>
            <a:pPr algn="ctr">
              <a:spcAft>
                <a:spcPts val="600"/>
              </a:spcAft>
            </a:pPr>
            <a:r>
              <a:rPr lang="en-GB" altLang="zh-CN" b="1" dirty="0">
                <a:solidFill>
                  <a:schemeClr val="accent1">
                    <a:lumMod val="75000"/>
                  </a:schemeClr>
                </a:solidFill>
                <a:latin typeface="Times New Roman" panose="02020603050405020304" pitchFamily="18" charset="0"/>
                <a:ea typeface="+mn-ea"/>
                <a:cs typeface="Times New Roman" panose="02020603050405020304" pitchFamily="18" charset="0"/>
              </a:rPr>
              <a:t>The inspection results from different inspectors show significant variability and poor repeatability.</a:t>
            </a:r>
            <a:endParaRPr lang="zh-CN" altLang="en-US" b="1" dirty="0">
              <a:solidFill>
                <a:schemeClr val="accent1">
                  <a:lumMod val="75000"/>
                </a:schemeClr>
              </a:solidFill>
              <a:latin typeface="Times New Roman" panose="02020603050405020304" pitchFamily="18" charset="0"/>
              <a:ea typeface="+mn-ea"/>
              <a:cs typeface="Times New Roman" panose="02020603050405020304" pitchFamily="18" charset="0"/>
            </a:endParaRPr>
          </a:p>
        </p:txBody>
      </p:sp>
      <p:sp>
        <p:nvSpPr>
          <p:cNvPr id="134" name="Text Box 20"/>
          <p:cNvSpPr txBox="1">
            <a:spLocks noChangeArrowheads="1"/>
          </p:cNvSpPr>
          <p:nvPr/>
        </p:nvSpPr>
        <p:spPr bwMode="gray">
          <a:xfrm>
            <a:off x="1136626" y="3574930"/>
            <a:ext cx="9855223"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hangingPunct="1">
              <a:spcBef>
                <a:spcPts val="600"/>
              </a:spcBef>
              <a:buFont typeface="Wingdings" panose="05000000000000000000" pitchFamily="2" charset="2"/>
              <a:buChar char="Ø"/>
            </a:pPr>
            <a:r>
              <a:rPr lang="zh-CN" altLang="en-US" sz="1600" b="1" dirty="0"/>
              <a:t>相同检验员检测相同样品在不同状态下得到的检验结果很可能不同，人工检测重复性较差</a:t>
            </a:r>
            <a:r>
              <a:rPr lang="en-US" altLang="zh-CN" sz="1600" b="1" dirty="0"/>
              <a:t>.</a:t>
            </a:r>
          </a:p>
          <a:p>
            <a:pPr eaLnBrk="1" hangingPunct="1">
              <a:spcBef>
                <a:spcPts val="1200"/>
              </a:spcBef>
            </a:pPr>
            <a:r>
              <a:rPr lang="en-GB" altLang="zh-CN" sz="2800" dirty="0" smtClean="0">
                <a:solidFill>
                  <a:schemeClr val="accent1">
                    <a:lumMod val="75000"/>
                  </a:schemeClr>
                </a:solidFill>
                <a:latin typeface="Times New Roman" panose="02020603050405020304" pitchFamily="18" charset="0"/>
                <a:cs typeface="Times New Roman" panose="02020603050405020304" pitchFamily="18" charset="0"/>
              </a:rPr>
              <a:t>    One </a:t>
            </a:r>
            <a:r>
              <a:rPr lang="zh-CN" altLang="en-US" sz="2800" dirty="0">
                <a:solidFill>
                  <a:schemeClr val="accent1">
                    <a:lumMod val="75000"/>
                  </a:schemeClr>
                </a:solidFill>
                <a:latin typeface="Times New Roman" panose="02020603050405020304" pitchFamily="18" charset="0"/>
                <a:cs typeface="Times New Roman" panose="02020603050405020304" pitchFamily="18" charset="0"/>
              </a:rPr>
              <a:t>inspector detects the same sample </a:t>
            </a:r>
            <a:r>
              <a:rPr lang="en-GB" altLang="zh-CN" sz="2800" dirty="0">
                <a:solidFill>
                  <a:schemeClr val="accent1">
                    <a:lumMod val="75000"/>
                  </a:schemeClr>
                </a:solidFill>
                <a:latin typeface="Times New Roman" panose="02020603050405020304" pitchFamily="18" charset="0"/>
                <a:cs typeface="Times New Roman" panose="02020603050405020304" pitchFamily="18" charset="0"/>
              </a:rPr>
              <a:t>at</a:t>
            </a:r>
            <a:r>
              <a:rPr lang="zh-CN" altLang="en-US" sz="2800" dirty="0">
                <a:solidFill>
                  <a:schemeClr val="accent1">
                    <a:lumMod val="75000"/>
                  </a:schemeClr>
                </a:solidFill>
                <a:latin typeface="Times New Roman" panose="02020603050405020304" pitchFamily="18" charset="0"/>
                <a:cs typeface="Times New Roman" panose="02020603050405020304" pitchFamily="18" charset="0"/>
              </a:rPr>
              <a:t> different stat</a:t>
            </a:r>
            <a:r>
              <a:rPr lang="en-GB" altLang="zh-CN" sz="2800" dirty="0">
                <a:solidFill>
                  <a:schemeClr val="accent1">
                    <a:lumMod val="75000"/>
                  </a:schemeClr>
                </a:solidFill>
                <a:latin typeface="Times New Roman" panose="02020603050405020304" pitchFamily="18" charset="0"/>
                <a:cs typeface="Times New Roman" panose="02020603050405020304" pitchFamily="18" charset="0"/>
              </a:rPr>
              <a:t>u</a:t>
            </a:r>
            <a:r>
              <a:rPr lang="zh-CN" altLang="en-US" sz="2800" dirty="0">
                <a:solidFill>
                  <a:schemeClr val="accent1">
                    <a:lumMod val="75000"/>
                  </a:schemeClr>
                </a:solidFill>
                <a:latin typeface="Times New Roman" panose="02020603050405020304" pitchFamily="18" charset="0"/>
                <a:cs typeface="Times New Roman" panose="02020603050405020304" pitchFamily="18" charset="0"/>
              </a:rPr>
              <a:t>s </a:t>
            </a:r>
            <a:r>
              <a:rPr lang="en-GB" altLang="zh-CN" sz="2800" dirty="0">
                <a:solidFill>
                  <a:schemeClr val="accent1">
                    <a:lumMod val="75000"/>
                  </a:schemeClr>
                </a:solidFill>
                <a:latin typeface="Times New Roman" panose="02020603050405020304" pitchFamily="18" charset="0"/>
                <a:cs typeface="Times New Roman" panose="02020603050405020304" pitchFamily="18" charset="0"/>
              </a:rPr>
              <a:t>might achieve different </a:t>
            </a:r>
            <a:r>
              <a:rPr lang="zh-CN" altLang="en-US" sz="2800" dirty="0">
                <a:solidFill>
                  <a:schemeClr val="accent1">
                    <a:lumMod val="75000"/>
                  </a:schemeClr>
                </a:solidFill>
                <a:latin typeface="Times New Roman" panose="02020603050405020304" pitchFamily="18" charset="0"/>
                <a:cs typeface="Times New Roman" panose="02020603050405020304" pitchFamily="18" charset="0"/>
              </a:rPr>
              <a:t>results, </a:t>
            </a:r>
            <a:r>
              <a:rPr lang="en-GB" altLang="zh-CN" sz="2800" dirty="0">
                <a:solidFill>
                  <a:schemeClr val="accent1">
                    <a:lumMod val="75000"/>
                  </a:schemeClr>
                </a:solidFill>
                <a:latin typeface="Times New Roman" panose="02020603050405020304" pitchFamily="18" charset="0"/>
                <a:cs typeface="Times New Roman" panose="02020603050405020304" pitchFamily="18" charset="0"/>
              </a:rPr>
              <a:t>which illustrates the repeatability of </a:t>
            </a:r>
            <a:r>
              <a:rPr lang="zh-CN" altLang="en-US" sz="2800" dirty="0">
                <a:solidFill>
                  <a:schemeClr val="accent1">
                    <a:lumMod val="75000"/>
                  </a:schemeClr>
                </a:solidFill>
                <a:latin typeface="Times New Roman" panose="02020603050405020304" pitchFamily="18" charset="0"/>
                <a:cs typeface="Times New Roman" panose="02020603050405020304" pitchFamily="18" charset="0"/>
              </a:rPr>
              <a:t>manual </a:t>
            </a:r>
            <a:r>
              <a:rPr lang="en-GB" altLang="zh-CN" sz="2800" dirty="0">
                <a:solidFill>
                  <a:schemeClr val="accent1">
                    <a:lumMod val="75000"/>
                  </a:schemeClr>
                </a:solidFill>
                <a:latin typeface="Times New Roman" panose="02020603050405020304" pitchFamily="18" charset="0"/>
                <a:cs typeface="Times New Roman" panose="02020603050405020304" pitchFamily="18" charset="0"/>
              </a:rPr>
              <a:t>inspection</a:t>
            </a:r>
            <a:r>
              <a:rPr lang="zh-CN" altLang="en-US" sz="2800" dirty="0">
                <a:solidFill>
                  <a:schemeClr val="accent1">
                    <a:lumMod val="75000"/>
                  </a:schemeClr>
                </a:solidFill>
                <a:latin typeface="Times New Roman" panose="02020603050405020304" pitchFamily="18" charset="0"/>
                <a:cs typeface="Times New Roman" panose="02020603050405020304" pitchFamily="18" charset="0"/>
              </a:rPr>
              <a:t> is poor.</a:t>
            </a:r>
            <a:endParaRPr lang="en-US" altLang="zh-CN" sz="2800"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4" name="文本框 43"/>
          <p:cNvSpPr txBox="1"/>
          <p:nvPr/>
        </p:nvSpPr>
        <p:spPr>
          <a:xfrm>
            <a:off x="2976428" y="2079313"/>
            <a:ext cx="577850" cy="523220"/>
          </a:xfrm>
          <a:prstGeom prst="rect">
            <a:avLst/>
          </a:prstGeom>
          <a:noFill/>
        </p:spPr>
        <p:txBody>
          <a:bodyPr wrap="square" rtlCol="0">
            <a:spAutoFit/>
          </a:bodyPr>
          <a:lstStyle/>
          <a:p>
            <a:r>
              <a:rPr lang="en-US" altLang="zh-CN" sz="2800" dirty="0">
                <a:solidFill>
                  <a:srgbClr val="C00000"/>
                </a:solidFill>
                <a:latin typeface="Segoe UI Black" panose="020B0A02040204020203" pitchFamily="34" charset="0"/>
                <a:ea typeface="黑体" panose="02010609060101010101" pitchFamily="49" charset="-122"/>
              </a:rPr>
              <a:t>B</a:t>
            </a:r>
            <a:endParaRPr lang="zh-CN" altLang="en-US" sz="2800" dirty="0">
              <a:solidFill>
                <a:srgbClr val="C00000"/>
              </a:solidFill>
              <a:latin typeface="Segoe UI Black" panose="020B0A02040204020203" pitchFamily="34" charset="0"/>
              <a:ea typeface="黑体" panose="02010609060101010101" pitchFamily="49" charset="-122"/>
            </a:endParaRPr>
          </a:p>
        </p:txBody>
      </p:sp>
      <p:grpSp>
        <p:nvGrpSpPr>
          <p:cNvPr id="46" name="组合 45"/>
          <p:cNvGrpSpPr/>
          <p:nvPr/>
        </p:nvGrpSpPr>
        <p:grpSpPr>
          <a:xfrm>
            <a:off x="1260452" y="1660934"/>
            <a:ext cx="700248" cy="1340621"/>
            <a:chOff x="1045028" y="1187604"/>
            <a:chExt cx="1772843" cy="3358199"/>
          </a:xfrm>
        </p:grpSpPr>
        <p:sp>
          <p:nvSpPr>
            <p:cNvPr id="47" name="椭圆 46"/>
            <p:cNvSpPr/>
            <p:nvPr/>
          </p:nvSpPr>
          <p:spPr>
            <a:xfrm>
              <a:off x="1045028" y="2834161"/>
              <a:ext cx="1543791" cy="1409667"/>
            </a:xfrm>
            <a:prstGeom prst="ellipse">
              <a:avLst/>
            </a:prstGeom>
            <a:solidFill>
              <a:srgbClr val="B79F73"/>
            </a:solidFill>
            <a:ln>
              <a:solidFill>
                <a:srgbClr val="172D56"/>
              </a:solidFill>
            </a:ln>
            <a:scene3d>
              <a:camera prst="isometricOffAxis2Top"/>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p:cNvSpPr/>
            <p:nvPr/>
          </p:nvSpPr>
          <p:spPr>
            <a:xfrm>
              <a:off x="1816924" y="1187604"/>
              <a:ext cx="1000947" cy="3358199"/>
            </a:xfrm>
            <a:prstGeom prst="rect">
              <a:avLst/>
            </a:prstGeom>
            <a:noFill/>
          </p:spPr>
          <p:txBody>
            <a:bodyPr wrap="square" lIns="91440" tIns="45720" rIns="91440" bIns="45720">
              <a:spAutoFit/>
            </a:bodyPr>
            <a:lstStyle/>
            <a:p>
              <a:pPr algn="ctr"/>
              <a:r>
                <a:rPr lang="zh-CN" altLang="en-US" sz="8000" b="1" spc="50" dirty="0">
                  <a:ln w="9525" cmpd="sng">
                    <a:solidFill>
                      <a:schemeClr val="tx1"/>
                    </a:solidFill>
                    <a:prstDash val="solid"/>
                  </a:ln>
                  <a:solidFill>
                    <a:srgbClr val="172D56"/>
                  </a:solidFill>
                  <a:effectLst>
                    <a:glow rad="38100">
                      <a:schemeClr val="accent1">
                        <a:alpha val="40000"/>
                      </a:schemeClr>
                    </a:glow>
                    <a:outerShdw blurRad="60007" dist="200025" dir="15000000" sy="30000" kx="-1800000" algn="bl" rotWithShape="0">
                      <a:prstClr val="black">
                        <a:alpha val="32000"/>
                      </a:prstClr>
                    </a:outerShdw>
                  </a:effectLst>
                </a:rPr>
                <a:t>？</a:t>
              </a:r>
            </a:p>
          </p:txBody>
        </p:sp>
      </p:grpSp>
      <p:sp>
        <p:nvSpPr>
          <p:cNvPr id="23" name="棒 646"/>
          <p:cNvSpPr>
            <a:spLocks noChangeArrowheads="1"/>
          </p:cNvSpPr>
          <p:nvPr/>
        </p:nvSpPr>
        <p:spPr bwMode="auto">
          <a:xfrm>
            <a:off x="758210" y="1199742"/>
            <a:ext cx="8724118" cy="372373"/>
          </a:xfrm>
          <a:prstGeom prst="roundRect">
            <a:avLst>
              <a:gd name="adj" fmla="val 50000"/>
            </a:avLst>
          </a:prstGeom>
          <a:solidFill>
            <a:srgbClr val="92D050">
              <a:alpha val="50000"/>
            </a:srgbClr>
          </a:solidFill>
          <a:ln>
            <a:noFill/>
          </a:ln>
        </p:spPr>
        <p:txBody>
          <a:bodyPr lIns="90625" tIns="45310" rIns="90625" bIns="45310" anchor="ctr"/>
          <a:lstStyle/>
          <a:p>
            <a:r>
              <a:rPr lang="zh-CN" altLang="en-US" sz="2000" dirty="0">
                <a:latin typeface="微软雅黑" panose="020B0503020204020204" pitchFamily="34" charset="-122"/>
                <a:ea typeface="微软雅黑" panose="020B0503020204020204" pitchFamily="34" charset="-122"/>
              </a:rPr>
              <a:t>5、传统人工检测问题 </a:t>
            </a:r>
            <a:r>
              <a:rPr lang="zh-CN" altLang="en-US" sz="2000" dirty="0" smtClean="0">
                <a:latin typeface="微软雅黑" panose="020B0503020204020204" pitchFamily="34" charset="-122"/>
                <a:ea typeface="微软雅黑" panose="020B0503020204020204" pitchFamily="34" charset="-122"/>
              </a:rPr>
              <a:t>  </a:t>
            </a:r>
            <a:r>
              <a:rPr lang="en-GB" altLang="zh-CN" sz="2000" dirty="0" smtClean="0">
                <a:solidFill>
                  <a:schemeClr val="accent1">
                    <a:lumMod val="75000"/>
                  </a:schemeClr>
                </a:solidFill>
                <a:latin typeface="微软雅黑" panose="020B0503020204020204" pitchFamily="34" charset="-122"/>
                <a:ea typeface="微软雅黑" panose="020B0503020204020204" pitchFamily="34" charset="-122"/>
              </a:rPr>
              <a:t>P</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roblems </a:t>
            </a:r>
            <a:r>
              <a:rPr lang="en-GB" altLang="zh-CN" sz="2000" dirty="0">
                <a:solidFill>
                  <a:schemeClr val="accent1">
                    <a:lumMod val="75000"/>
                  </a:schemeClr>
                </a:solidFill>
                <a:latin typeface="微软雅黑" panose="020B0503020204020204" pitchFamily="34" charset="-122"/>
                <a:ea typeface="微软雅黑" panose="020B0503020204020204" pitchFamily="34" charset="-122"/>
              </a:rPr>
              <a:t>of t</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raditional manual </a:t>
            </a:r>
            <a:r>
              <a:rPr lang="en-GB" altLang="zh-CN" sz="2000" dirty="0">
                <a:solidFill>
                  <a:schemeClr val="accent1">
                    <a:lumMod val="75000"/>
                  </a:schemeClr>
                </a:solidFill>
                <a:latin typeface="微软雅黑" panose="020B0503020204020204" pitchFamily="34" charset="-122"/>
                <a:ea typeface="微软雅黑" panose="020B0503020204020204" pitchFamily="34" charset="-122"/>
              </a:rPr>
              <a:t>inspection</a:t>
            </a:r>
            <a:endParaRPr lang="zh-CN" altLang="en-US" sz="2000" dirty="0">
              <a:solidFill>
                <a:schemeClr val="accent1">
                  <a:lumMod val="75000"/>
                </a:schemeClr>
              </a:solidFill>
            </a:endParaRPr>
          </a:p>
        </p:txBody>
      </p:sp>
      <p:sp>
        <p:nvSpPr>
          <p:cNvPr id="25" name="Subtitle 2"/>
          <p:cNvSpPr txBox="1"/>
          <p:nvPr/>
        </p:nvSpPr>
        <p:spPr>
          <a:xfrm>
            <a:off x="4231616" y="193979"/>
            <a:ext cx="5178714" cy="6601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传统粮食扦样、检测</a:t>
            </a:r>
            <a:r>
              <a:rPr lang="zh-CN" altLang="en-US" sz="1600" b="1" dirty="0" smtClean="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技术</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r>
              <a:rPr lang="en-US" altLang="zh-CN" sz="1600" b="1" dirty="0" smtClean="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raditional grain sampling and </a:t>
            </a:r>
            <a:r>
              <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inspection </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technology</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endParaRPr lang="en-US" altLang="zh-CN" sz="16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6"/>
          <p:cNvSpPr>
            <a:spLocks noChangeArrowheads="1"/>
          </p:cNvSpPr>
          <p:nvPr/>
        </p:nvSpPr>
        <p:spPr bwMode="ltGray">
          <a:xfrm>
            <a:off x="3266837" y="1745198"/>
            <a:ext cx="6611089" cy="1146110"/>
          </a:xfrm>
          <a:prstGeom prst="roundRect">
            <a:avLst>
              <a:gd name="adj" fmla="val 16667"/>
            </a:avLst>
          </a:prstGeom>
          <a:solidFill>
            <a:srgbClr val="70AD47">
              <a:lumMod val="40000"/>
              <a:lumOff val="60000"/>
            </a:srgbClr>
          </a:solidFill>
          <a:ln w="38100" algn="ctr">
            <a:solidFill>
              <a:srgbClr val="FFFFFF">
                <a:alpha val="70000"/>
              </a:srgbClr>
            </a:solidFill>
            <a:round/>
          </a:ln>
          <a:effectLst/>
        </p:spPr>
        <p:txBody>
          <a:bodyPr wrap="none" anchor="ctr"/>
          <a:lstStyle/>
          <a:p>
            <a:endParaRPr lang="zh-CN" altLang="en-US" kern="0">
              <a:solidFill>
                <a:srgbClr val="000000"/>
              </a:solidFill>
              <a:latin typeface="Arial" panose="020B0604020202020204" pitchFamily="34" charset="0"/>
              <a:ea typeface="宋体" panose="02010600030101010101" pitchFamily="2" charset="-122"/>
            </a:endParaRPr>
          </a:p>
        </p:txBody>
      </p:sp>
      <p:sp>
        <p:nvSpPr>
          <p:cNvPr id="34" name="AutoShape 4"/>
          <p:cNvSpPr>
            <a:spLocks noChangeArrowheads="1"/>
          </p:cNvSpPr>
          <p:nvPr/>
        </p:nvSpPr>
        <p:spPr bwMode="gray">
          <a:xfrm>
            <a:off x="990601" y="3093562"/>
            <a:ext cx="10086974" cy="3582402"/>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mn-ea"/>
            </a:endParaRPr>
          </a:p>
        </p:txBody>
      </p:sp>
      <p:sp>
        <p:nvSpPr>
          <p:cNvPr id="2" name="Subtitle 2"/>
          <p:cNvSpPr txBox="1"/>
          <p:nvPr/>
        </p:nvSpPr>
        <p:spPr>
          <a:xfrm>
            <a:off x="857885" y="311785"/>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Grain sampling, testing technology status</a:t>
            </a:r>
          </a:p>
        </p:txBody>
      </p:sp>
      <p:sp>
        <p:nvSpPr>
          <p:cNvPr id="133" name="Rectangle 8"/>
          <p:cNvSpPr>
            <a:spLocks noChangeArrowheads="1"/>
          </p:cNvSpPr>
          <p:nvPr/>
        </p:nvSpPr>
        <p:spPr bwMode="black">
          <a:xfrm>
            <a:off x="4087228" y="1803089"/>
            <a:ext cx="4344136"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Aft>
                <a:spcPts val="600"/>
              </a:spcAft>
            </a:pPr>
            <a:r>
              <a:rPr lang="zh-CN" altLang="en-US" b="1" dirty="0"/>
              <a:t>工作效率较低</a:t>
            </a:r>
            <a:r>
              <a:rPr lang="en-US" altLang="zh-CN" b="1" dirty="0"/>
              <a:t>,</a:t>
            </a:r>
            <a:r>
              <a:rPr lang="zh-CN" altLang="en-US" b="1" dirty="0"/>
              <a:t>人工成本高</a:t>
            </a:r>
            <a:endParaRPr lang="zh-CN" altLang="en-US" b="1" dirty="0">
              <a:latin typeface="+mn-ea"/>
            </a:endParaRPr>
          </a:p>
          <a:p>
            <a:pPr algn="ctr">
              <a:spcAft>
                <a:spcPts val="600"/>
              </a:spcAft>
            </a:pPr>
            <a:r>
              <a:rPr lang="zh-CN" altLang="en-US" b="1" dirty="0">
                <a:solidFill>
                  <a:schemeClr val="accent1">
                    <a:lumMod val="75000"/>
                  </a:schemeClr>
                </a:solidFill>
                <a:latin typeface="Times New Roman" panose="02020603050405020304" pitchFamily="18" charset="0"/>
                <a:cs typeface="Times New Roman" panose="02020603050405020304" pitchFamily="18" charset="0"/>
              </a:rPr>
              <a:t>Work efficiency is relatively low</a:t>
            </a:r>
            <a:r>
              <a:rPr lang="en-US" altLang="zh-CN" b="1" dirty="0">
                <a:solidFill>
                  <a:schemeClr val="accent1">
                    <a:lumMod val="75000"/>
                  </a:schemeClr>
                </a:solidFill>
                <a:latin typeface="Times New Roman" panose="02020603050405020304" pitchFamily="18" charset="0"/>
                <a:cs typeface="Times New Roman" panose="02020603050405020304" pitchFamily="18" charset="0"/>
              </a:rPr>
              <a:t> and l</a:t>
            </a:r>
            <a:r>
              <a:rPr lang="zh-CN" altLang="en-US" b="1" dirty="0">
                <a:solidFill>
                  <a:schemeClr val="accent1">
                    <a:lumMod val="75000"/>
                  </a:schemeClr>
                </a:solidFill>
                <a:latin typeface="Times New Roman" panose="02020603050405020304" pitchFamily="18" charset="0"/>
                <a:cs typeface="Times New Roman" panose="02020603050405020304" pitchFamily="18" charset="0"/>
              </a:rPr>
              <a:t>abor costs a</a:t>
            </a:r>
            <a:r>
              <a:rPr lang="en-GB" altLang="zh-CN" b="1" dirty="0">
                <a:solidFill>
                  <a:schemeClr val="accent1">
                    <a:lumMod val="75000"/>
                  </a:schemeClr>
                </a:solidFill>
                <a:latin typeface="Times New Roman" panose="02020603050405020304" pitchFamily="18" charset="0"/>
                <a:cs typeface="Times New Roman" panose="02020603050405020304" pitchFamily="18" charset="0"/>
              </a:rPr>
              <a:t>re</a:t>
            </a:r>
            <a:r>
              <a:rPr lang="zh-CN" altLang="en-US" b="1" dirty="0">
                <a:solidFill>
                  <a:schemeClr val="accent1">
                    <a:lumMod val="75000"/>
                  </a:schemeClr>
                </a:solidFill>
                <a:latin typeface="Times New Roman" panose="02020603050405020304" pitchFamily="18" charset="0"/>
                <a:cs typeface="Times New Roman" panose="02020603050405020304" pitchFamily="18" charset="0"/>
              </a:rPr>
              <a:t> high</a:t>
            </a:r>
            <a:endParaRPr lang="zh-CN" altLang="en-US" b="1" dirty="0">
              <a:solidFill>
                <a:schemeClr val="accent1">
                  <a:lumMod val="75000"/>
                </a:schemeClr>
              </a:solidFill>
              <a:latin typeface="Times New Roman" panose="02020603050405020304" pitchFamily="18" charset="0"/>
              <a:ea typeface="+mn-ea"/>
              <a:cs typeface="Times New Roman" panose="02020603050405020304" pitchFamily="18" charset="0"/>
            </a:endParaRPr>
          </a:p>
        </p:txBody>
      </p:sp>
      <p:sp>
        <p:nvSpPr>
          <p:cNvPr id="134" name="Text Box 20"/>
          <p:cNvSpPr txBox="1">
            <a:spLocks noChangeArrowheads="1"/>
          </p:cNvSpPr>
          <p:nvPr/>
        </p:nvSpPr>
        <p:spPr bwMode="gray">
          <a:xfrm>
            <a:off x="1114425" y="3307636"/>
            <a:ext cx="9666351" cy="29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gn="just">
              <a:buFont typeface="Wingdings" panose="05000000000000000000" pitchFamily="2" charset="2"/>
              <a:buChar char="Ø"/>
            </a:pPr>
            <a:r>
              <a:rPr lang="zh-CN" altLang="en-US" sz="1600" b="1" dirty="0"/>
              <a:t>因检验指标较多，需要检验的样品多，传统检验需要</a:t>
            </a:r>
            <a:r>
              <a:rPr lang="en-US" altLang="zh-CN" sz="1600" b="1" dirty="0"/>
              <a:t>2~4</a:t>
            </a:r>
            <a:r>
              <a:rPr lang="zh-CN" altLang="en-US" sz="1600" b="1" dirty="0"/>
              <a:t>名检验员同时进行操作，完成单辆散粮车检验需要</a:t>
            </a:r>
            <a:r>
              <a:rPr lang="en-US" altLang="zh-CN" sz="1600" b="1" dirty="0"/>
              <a:t>20~30 min</a:t>
            </a:r>
            <a:r>
              <a:rPr lang="zh-CN" altLang="en-US" sz="1600" b="1" dirty="0"/>
              <a:t>，工作效率低，检验工作重复性高，检验员易疲劳，影响收购效率</a:t>
            </a:r>
            <a:endParaRPr lang="en-US" altLang="zh-CN" sz="1600" b="1" dirty="0"/>
          </a:p>
          <a:p>
            <a:pPr algn="just">
              <a:spcBef>
                <a:spcPts val="600"/>
              </a:spcBef>
            </a:pPr>
            <a:r>
              <a:rPr lang="zh-CN" altLang="en-US" sz="2000" dirty="0" smtClean="0">
                <a:solidFill>
                  <a:schemeClr val="accent1">
                    <a:lumMod val="75000"/>
                  </a:schemeClr>
                </a:solidFill>
                <a:latin typeface="Times New Roman" panose="02020603050405020304" pitchFamily="18" charset="0"/>
                <a:cs typeface="Times New Roman" panose="02020603050405020304" pitchFamily="18" charset="0"/>
              </a:rPr>
              <a:t>    Due </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to the many inspection indicators and many samples to be tested, the traditional inspection requires 2</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4 inspectors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at the same time spending 15-20 mints on</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inspection of</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one </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bulk grain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vehicle. The </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low work efficiency</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high repe</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activity of </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inspection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work</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and inspector </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fatigue affect the </a:t>
            </a:r>
            <a:r>
              <a:rPr lang="en-US" altLang="zh-CN" sz="2000" dirty="0">
                <a:solidFill>
                  <a:schemeClr val="accent1">
                    <a:lumMod val="75000"/>
                  </a:schemeClr>
                </a:solidFill>
                <a:latin typeface="Times New Roman" panose="02020603050405020304" pitchFamily="18" charset="0"/>
                <a:cs typeface="Times New Roman" panose="02020603050405020304" pitchFamily="18" charset="0"/>
              </a:rPr>
              <a:t>efficiency of grain purchasing</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a:t>
            </a:r>
            <a:endParaRPr lang="en-US" altLang="zh-CN" sz="2000" dirty="0">
              <a:solidFill>
                <a:schemeClr val="accent1">
                  <a:lumMod val="75000"/>
                </a:schemeClr>
              </a:solidFill>
              <a:latin typeface="Times New Roman" panose="02020603050405020304" pitchFamily="18" charset="0"/>
              <a:cs typeface="Times New Roman" panose="02020603050405020304" pitchFamily="18" charset="0"/>
            </a:endParaRPr>
          </a:p>
          <a:p>
            <a:pPr marL="285750" indent="-285750" algn="just">
              <a:spcBef>
                <a:spcPts val="600"/>
              </a:spcBef>
              <a:buFont typeface="Wingdings" panose="05000000000000000000" pitchFamily="2" charset="2"/>
              <a:buChar char="Ø"/>
            </a:pPr>
            <a:r>
              <a:rPr lang="zh-CN" altLang="en-US" sz="1600" b="1" dirty="0"/>
              <a:t>收粮季检测人员工作时间长，人员成本高</a:t>
            </a:r>
            <a:endParaRPr lang="en-US" altLang="zh-CN" sz="1600" b="1" dirty="0"/>
          </a:p>
          <a:p>
            <a:pPr algn="just">
              <a:spcBef>
                <a:spcPts val="600"/>
              </a:spcBef>
            </a:pPr>
            <a:r>
              <a:rPr lang="en-US" altLang="zh-CN" sz="2000" dirty="0" smtClean="0">
                <a:solidFill>
                  <a:schemeClr val="accent1">
                    <a:lumMod val="75000"/>
                  </a:schemeClr>
                </a:solidFill>
                <a:latin typeface="Times New Roman" panose="02020603050405020304" pitchFamily="18" charset="0"/>
                <a:cs typeface="Times New Roman" panose="02020603050405020304" pitchFamily="18" charset="0"/>
              </a:rPr>
              <a:t>    During </a:t>
            </a:r>
            <a:r>
              <a:rPr lang="en-US" altLang="zh-CN" sz="2000" dirty="0">
                <a:solidFill>
                  <a:schemeClr val="accent1">
                    <a:lumMod val="75000"/>
                  </a:schemeClr>
                </a:solidFill>
                <a:latin typeface="Times New Roman" panose="02020603050405020304" pitchFamily="18" charset="0"/>
                <a:cs typeface="Times New Roman" panose="02020603050405020304" pitchFamily="18" charset="0"/>
              </a:rPr>
              <a:t>the grain purchasing season, the inspectors work for a long time</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and the </a:t>
            </a:r>
            <a:r>
              <a:rPr lang="en-GB" altLang="zh-CN" sz="2000" dirty="0" err="1">
                <a:solidFill>
                  <a:schemeClr val="accent1">
                    <a:lumMod val="75000"/>
                  </a:schemeClr>
                </a:solidFill>
                <a:latin typeface="Times New Roman" panose="02020603050405020304" pitchFamily="18" charset="0"/>
                <a:cs typeface="Times New Roman" panose="02020603050405020304" pitchFamily="18" charset="0"/>
              </a:rPr>
              <a:t>labor</a:t>
            </a: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 cost is high.</a:t>
            </a:r>
            <a:endParaRPr lang="en-US" altLang="zh-CN" sz="2000" b="1" dirty="0">
              <a:solidFill>
                <a:schemeClr val="accent1">
                  <a:lumMod val="75000"/>
                </a:schemeClr>
              </a:solidFill>
              <a:latin typeface="Times New Roman" panose="02020603050405020304" pitchFamily="18" charset="0"/>
              <a:ea typeface="+mn-ea"/>
              <a:cs typeface="Times New Roman" panose="02020603050405020304" pitchFamily="18" charset="0"/>
            </a:endParaRP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36" name="Group 11"/>
          <p:cNvGrpSpPr/>
          <p:nvPr/>
        </p:nvGrpSpPr>
        <p:grpSpPr bwMode="auto">
          <a:xfrm>
            <a:off x="2892187" y="2026438"/>
            <a:ext cx="611188" cy="608013"/>
            <a:chOff x="579" y="1386"/>
            <a:chExt cx="385" cy="383"/>
          </a:xfrm>
          <a:solidFill>
            <a:srgbClr val="FFC000"/>
          </a:solidFill>
        </p:grpSpPr>
        <p:sp>
          <p:nvSpPr>
            <p:cNvPr id="37" name="Oval 12"/>
            <p:cNvSpPr>
              <a:spLocks noChangeArrowheads="1"/>
            </p:cNvSpPr>
            <p:nvPr/>
          </p:nvSpPr>
          <p:spPr bwMode="gray">
            <a:xfrm>
              <a:off x="579" y="1386"/>
              <a:ext cx="385" cy="3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38" name="Group 13"/>
            <p:cNvGrpSpPr/>
            <p:nvPr/>
          </p:nvGrpSpPr>
          <p:grpSpPr bwMode="auto">
            <a:xfrm>
              <a:off x="587" y="1392"/>
              <a:ext cx="369" cy="369"/>
              <a:chOff x="587" y="1392"/>
              <a:chExt cx="369" cy="369"/>
            </a:xfrm>
            <a:grpFill/>
          </p:grpSpPr>
          <p:sp>
            <p:nvSpPr>
              <p:cNvPr id="39" name="Oval 14"/>
              <p:cNvSpPr>
                <a:spLocks noChangeArrowheads="1"/>
              </p:cNvSpPr>
              <p:nvPr/>
            </p:nvSpPr>
            <p:spPr bwMode="gray">
              <a:xfrm>
                <a:off x="587" y="1392"/>
                <a:ext cx="369" cy="36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0" name="Oval 15"/>
              <p:cNvSpPr>
                <a:spLocks noChangeArrowheads="1"/>
              </p:cNvSpPr>
              <p:nvPr/>
            </p:nvSpPr>
            <p:spPr bwMode="gray">
              <a:xfrm>
                <a:off x="592" y="1394"/>
                <a:ext cx="359" cy="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1" name="Oval 16"/>
              <p:cNvSpPr>
                <a:spLocks noChangeArrowheads="1"/>
              </p:cNvSpPr>
              <p:nvPr/>
            </p:nvSpPr>
            <p:spPr bwMode="gray">
              <a:xfrm>
                <a:off x="596" y="1397"/>
                <a:ext cx="342" cy="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2" name="Oval 17"/>
              <p:cNvSpPr>
                <a:spLocks noChangeArrowheads="1"/>
              </p:cNvSpPr>
              <p:nvPr/>
            </p:nvSpPr>
            <p:spPr bwMode="gray">
              <a:xfrm>
                <a:off x="615" y="1407"/>
                <a:ext cx="305" cy="27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sp>
        <p:nvSpPr>
          <p:cNvPr id="43" name="文本框 42"/>
          <p:cNvSpPr txBox="1"/>
          <p:nvPr/>
        </p:nvSpPr>
        <p:spPr>
          <a:xfrm>
            <a:off x="2976428" y="2079313"/>
            <a:ext cx="577850" cy="523220"/>
          </a:xfrm>
          <a:prstGeom prst="rect">
            <a:avLst/>
          </a:prstGeom>
          <a:noFill/>
        </p:spPr>
        <p:txBody>
          <a:bodyPr wrap="square" rtlCol="0">
            <a:spAutoFit/>
          </a:bodyPr>
          <a:lstStyle/>
          <a:p>
            <a:r>
              <a:rPr lang="en-US" altLang="zh-CN" sz="2800" dirty="0">
                <a:solidFill>
                  <a:srgbClr val="C00000"/>
                </a:solidFill>
                <a:latin typeface="Segoe UI Black" panose="020B0A02040204020203" pitchFamily="34" charset="0"/>
                <a:ea typeface="黑体" panose="02010609060101010101" pitchFamily="49" charset="-122"/>
              </a:rPr>
              <a:t>C</a:t>
            </a:r>
            <a:endParaRPr lang="zh-CN" altLang="en-US" sz="2800" dirty="0">
              <a:solidFill>
                <a:srgbClr val="C00000"/>
              </a:solidFill>
              <a:latin typeface="Segoe UI Black" panose="020B0A02040204020203" pitchFamily="34" charset="0"/>
              <a:ea typeface="黑体" panose="02010609060101010101" pitchFamily="49" charset="-122"/>
            </a:endParaRPr>
          </a:p>
        </p:txBody>
      </p:sp>
      <p:grpSp>
        <p:nvGrpSpPr>
          <p:cNvPr id="45" name="组合 44"/>
          <p:cNvGrpSpPr/>
          <p:nvPr/>
        </p:nvGrpSpPr>
        <p:grpSpPr>
          <a:xfrm>
            <a:off x="1260452" y="1660934"/>
            <a:ext cx="700248" cy="1340621"/>
            <a:chOff x="1045028" y="1187604"/>
            <a:chExt cx="1772843" cy="3358199"/>
          </a:xfrm>
        </p:grpSpPr>
        <p:sp>
          <p:nvSpPr>
            <p:cNvPr id="46" name="椭圆 45"/>
            <p:cNvSpPr/>
            <p:nvPr/>
          </p:nvSpPr>
          <p:spPr>
            <a:xfrm>
              <a:off x="1045028" y="2834161"/>
              <a:ext cx="1543791" cy="1409667"/>
            </a:xfrm>
            <a:prstGeom prst="ellipse">
              <a:avLst/>
            </a:prstGeom>
            <a:solidFill>
              <a:srgbClr val="B79F73"/>
            </a:solidFill>
            <a:ln>
              <a:solidFill>
                <a:srgbClr val="172D56"/>
              </a:solidFill>
            </a:ln>
            <a:scene3d>
              <a:camera prst="isometricOffAxis2Top"/>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p:cNvSpPr/>
            <p:nvPr/>
          </p:nvSpPr>
          <p:spPr>
            <a:xfrm>
              <a:off x="1816924" y="1187604"/>
              <a:ext cx="1000947" cy="3358199"/>
            </a:xfrm>
            <a:prstGeom prst="rect">
              <a:avLst/>
            </a:prstGeom>
            <a:noFill/>
          </p:spPr>
          <p:txBody>
            <a:bodyPr wrap="square" lIns="91440" tIns="45720" rIns="91440" bIns="45720">
              <a:spAutoFit/>
            </a:bodyPr>
            <a:lstStyle/>
            <a:p>
              <a:pPr algn="ctr"/>
              <a:r>
                <a:rPr lang="zh-CN" altLang="en-US" sz="8000" b="1" spc="50" dirty="0">
                  <a:ln w="9525" cmpd="sng">
                    <a:solidFill>
                      <a:schemeClr val="tx1"/>
                    </a:solidFill>
                    <a:prstDash val="solid"/>
                  </a:ln>
                  <a:solidFill>
                    <a:srgbClr val="172D56"/>
                  </a:solidFill>
                  <a:effectLst>
                    <a:glow rad="38100">
                      <a:schemeClr val="accent1">
                        <a:alpha val="40000"/>
                      </a:schemeClr>
                    </a:glow>
                    <a:outerShdw blurRad="60007" dist="200025" dir="15000000" sy="30000" kx="-1800000" algn="bl" rotWithShape="0">
                      <a:prstClr val="black">
                        <a:alpha val="32000"/>
                      </a:prstClr>
                    </a:outerShdw>
                  </a:effectLst>
                </a:rPr>
                <a:t>？</a:t>
              </a:r>
            </a:p>
          </p:txBody>
        </p:sp>
      </p:grpSp>
      <p:sp>
        <p:nvSpPr>
          <p:cNvPr id="23" name="棒 646"/>
          <p:cNvSpPr>
            <a:spLocks noChangeArrowheads="1"/>
          </p:cNvSpPr>
          <p:nvPr/>
        </p:nvSpPr>
        <p:spPr bwMode="auto">
          <a:xfrm>
            <a:off x="758210" y="1199742"/>
            <a:ext cx="8412423" cy="372373"/>
          </a:xfrm>
          <a:prstGeom prst="roundRect">
            <a:avLst>
              <a:gd name="adj" fmla="val 50000"/>
            </a:avLst>
          </a:prstGeom>
          <a:solidFill>
            <a:srgbClr val="92D050">
              <a:alpha val="50000"/>
            </a:srgbClr>
          </a:solidFill>
          <a:ln>
            <a:noFill/>
          </a:ln>
        </p:spPr>
        <p:txBody>
          <a:bodyPr lIns="90625" tIns="45310" rIns="90625" bIns="45310" anchor="ctr"/>
          <a:lstStyle/>
          <a:p>
            <a:r>
              <a:rPr lang="zh-CN" altLang="en-US" sz="2000" dirty="0">
                <a:latin typeface="微软雅黑" panose="020B0503020204020204" pitchFamily="34" charset="-122"/>
                <a:ea typeface="微软雅黑" panose="020B0503020204020204" pitchFamily="34" charset="-122"/>
              </a:rPr>
              <a:t>5、传统人工检测问题    </a:t>
            </a:r>
            <a:r>
              <a:rPr lang="en-GB" altLang="zh-CN" sz="2000" dirty="0">
                <a:solidFill>
                  <a:schemeClr val="accent1">
                    <a:lumMod val="75000"/>
                  </a:schemeClr>
                </a:solidFill>
                <a:latin typeface="微软雅黑" panose="020B0503020204020204" pitchFamily="34" charset="-122"/>
                <a:ea typeface="微软雅黑" panose="020B0503020204020204" pitchFamily="34" charset="-122"/>
              </a:rPr>
              <a:t>Problems of traditional manual inspection</a:t>
            </a:r>
            <a:endParaRPr lang="zh-CN" altLang="en-US" sz="2000" dirty="0">
              <a:solidFill>
                <a:schemeClr val="accent1">
                  <a:lumMod val="75000"/>
                </a:schemeClr>
              </a:solidFill>
            </a:endParaRPr>
          </a:p>
        </p:txBody>
      </p:sp>
      <p:sp>
        <p:nvSpPr>
          <p:cNvPr id="25" name="Subtitle 2"/>
          <p:cNvSpPr txBox="1"/>
          <p:nvPr/>
        </p:nvSpPr>
        <p:spPr>
          <a:xfrm>
            <a:off x="4231616" y="193979"/>
            <a:ext cx="5178714" cy="6601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传统粮食扦样、检测</a:t>
            </a:r>
            <a:r>
              <a:rPr lang="zh-CN" altLang="en-US" sz="1600" b="1" dirty="0" smtClean="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技术</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r>
              <a:rPr lang="en-US" altLang="zh-CN" sz="1600" b="1" dirty="0" smtClean="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raditional grain sampling and </a:t>
            </a:r>
            <a:r>
              <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inspection </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technology</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endParaRPr lang="en-US" altLang="zh-CN" sz="16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770691"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02</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2" name="文本框 72"/>
          <p:cNvSpPr txBox="1"/>
          <p:nvPr/>
        </p:nvSpPr>
        <p:spPr>
          <a:xfrm flipH="1">
            <a:off x="2456877" y="4034381"/>
            <a:ext cx="6696648" cy="1772793"/>
          </a:xfrm>
          <a:prstGeom prst="rect">
            <a:avLst/>
          </a:prstGeom>
          <a:noFill/>
        </p:spPr>
        <p:txBody>
          <a:bodyPr wrap="square" rtlCol="0">
            <a:spAutoFit/>
          </a:bodyPr>
          <a:lstStyle/>
          <a:p>
            <a:pPr>
              <a:lnSpc>
                <a:spcPct val="130000"/>
              </a:lnSpc>
            </a:pPr>
            <a:r>
              <a:rPr lang="zh-CN" altLang="en-US" sz="2800" b="1" dirty="0">
                <a:solidFill>
                  <a:srgbClr val="172D56"/>
                </a:solidFill>
                <a:latin typeface="字魂105号-简雅黑" panose="00000500000000000000" pitchFamily="2" charset="-122"/>
                <a:ea typeface="字魂105号-简雅黑" panose="00000500000000000000" pitchFamily="2" charset="-122"/>
              </a:rPr>
              <a:t>粮食智能扦样技术的发展和应用</a:t>
            </a:r>
          </a:p>
          <a:p>
            <a:pPr>
              <a:lnSpc>
                <a:spcPct val="130000"/>
              </a:lnSpc>
            </a:pPr>
            <a:r>
              <a:rPr lang="zh-CN" altLang="en-US" sz="2800" b="1" dirty="0">
                <a:solidFill>
                  <a:schemeClr val="accent1">
                    <a:lumMod val="75000"/>
                  </a:schemeClr>
                </a:solidFill>
                <a:latin typeface="Times New Roman" panose="02020603050405020304" pitchFamily="18" charset="0"/>
                <a:ea typeface="字魂105号-简雅黑" panose="00000500000000000000" pitchFamily="2" charset="-122"/>
                <a:cs typeface="Times New Roman" panose="02020603050405020304" pitchFamily="18" charset="0"/>
              </a:rPr>
              <a:t>Development and application of intelligent grain sampling </a:t>
            </a:r>
            <a:r>
              <a:rPr lang="en-GB" altLang="zh-CN" sz="2800" b="1" dirty="0">
                <a:solidFill>
                  <a:schemeClr val="accent1">
                    <a:lumMod val="75000"/>
                  </a:schemeClr>
                </a:solidFill>
                <a:latin typeface="Times New Roman" panose="02020603050405020304" pitchFamily="18" charset="0"/>
                <a:ea typeface="字魂105号-简雅黑" panose="00000500000000000000" pitchFamily="2" charset="-122"/>
                <a:cs typeface="Times New Roman" panose="02020603050405020304" pitchFamily="18" charset="0"/>
              </a:rPr>
              <a:t>technology</a:t>
            </a:r>
            <a:endParaRPr lang="en-US" altLang="zh-CN" sz="28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7016" y="2910199"/>
            <a:ext cx="4339798" cy="3253222"/>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17845" y="1794619"/>
            <a:ext cx="3276601" cy="4368802"/>
          </a:xfrm>
          <a:prstGeom prst="rect">
            <a:avLst/>
          </a:prstGeom>
        </p:spPr>
      </p:pic>
      <p:sp>
        <p:nvSpPr>
          <p:cNvPr id="2"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Food cutting system</a:t>
            </a:r>
          </a:p>
        </p:txBody>
      </p:sp>
      <p:sp>
        <p:nvSpPr>
          <p:cNvPr id="25" name="矩形 24"/>
          <p:cNvSpPr/>
          <p:nvPr/>
        </p:nvSpPr>
        <p:spPr>
          <a:xfrm>
            <a:off x="870015" y="1737134"/>
            <a:ext cx="395360" cy="1340621"/>
          </a:xfrm>
          <a:prstGeom prst="rect">
            <a:avLst/>
          </a:prstGeom>
          <a:noFill/>
        </p:spPr>
        <p:txBody>
          <a:bodyPr wrap="square" lIns="91440" tIns="45720" rIns="91440" bIns="45720">
            <a:spAutoFit/>
          </a:bodyPr>
          <a:lstStyle/>
          <a:p>
            <a:pPr algn="ctr"/>
            <a:endParaRPr lang="zh-CN" altLang="en-US" sz="8000" b="1" spc="50" dirty="0">
              <a:ln w="9525" cmpd="sng">
                <a:solidFill>
                  <a:schemeClr val="tx1"/>
                </a:solidFill>
                <a:prstDash val="solid"/>
              </a:ln>
              <a:solidFill>
                <a:srgbClr val="172D56"/>
              </a:solidFill>
              <a:effectLst>
                <a:glow rad="38100">
                  <a:schemeClr val="accent1">
                    <a:alpha val="40000"/>
                  </a:schemeClr>
                </a:glow>
                <a:outerShdw blurRad="60007" dist="200025" dir="15000000" sy="30000" kx="-1800000" algn="bl" rotWithShape="0">
                  <a:prstClr val="black">
                    <a:alpha val="32000"/>
                  </a:prstClr>
                </a:outerShdw>
              </a:effectLst>
            </a:endParaRP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948"/>
            <a:ext cx="12192000" cy="1025236"/>
          </a:xfrm>
          <a:prstGeom prst="rect">
            <a:avLst/>
          </a:prstGeom>
        </p:spPr>
      </p:pic>
      <p:sp>
        <p:nvSpPr>
          <p:cNvPr id="13" name="棒 646"/>
          <p:cNvSpPr>
            <a:spLocks noChangeArrowheads="1"/>
          </p:cNvSpPr>
          <p:nvPr/>
        </p:nvSpPr>
        <p:spPr bwMode="auto">
          <a:xfrm>
            <a:off x="758210" y="1199742"/>
            <a:ext cx="5175865" cy="372373"/>
          </a:xfrm>
          <a:prstGeom prst="roundRect">
            <a:avLst>
              <a:gd name="adj" fmla="val 50000"/>
            </a:avLst>
          </a:prstGeom>
          <a:solidFill>
            <a:srgbClr val="92D050">
              <a:alpha val="50000"/>
            </a:srgbClr>
          </a:solidFill>
          <a:ln>
            <a:noFill/>
          </a:ln>
        </p:spPr>
        <p:txBody>
          <a:bodyPr lIns="90625" tIns="45310" rIns="90625" bIns="45310" anchor="ctr"/>
          <a:lstStyle/>
          <a:p>
            <a:r>
              <a:rPr lang="zh-CN" altLang="en-US" sz="2000" dirty="0">
                <a:latin typeface="微软雅黑" panose="020B0503020204020204" pitchFamily="34" charset="-122"/>
                <a:ea typeface="微软雅黑" panose="020B0503020204020204" pitchFamily="34" charset="-122"/>
              </a:rPr>
              <a:t>1</a:t>
            </a:r>
            <a:r>
              <a:rPr lang="zh-CN" altLang="en-US" sz="2000" dirty="0" smtClean="0">
                <a:latin typeface="微软雅黑" panose="020B0503020204020204" pitchFamily="34" charset="-122"/>
                <a:ea typeface="微软雅黑" panose="020B0503020204020204" pitchFamily="34" charset="-122"/>
              </a:rPr>
              <a:t>、普通扦</a:t>
            </a:r>
            <a:r>
              <a:rPr lang="zh-CN" altLang="en-US" sz="2000" dirty="0">
                <a:latin typeface="微软雅黑" panose="020B0503020204020204" pitchFamily="34" charset="-122"/>
                <a:ea typeface="微软雅黑" panose="020B0503020204020204" pitchFamily="34" charset="-122"/>
              </a:rPr>
              <a:t>样机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Ordinary </a:t>
            </a: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sampler</a:t>
            </a:r>
            <a:endParaRPr lang="zh-CN" altLang="en-US" sz="2000" dirty="0">
              <a:solidFill>
                <a:schemeClr val="accent1">
                  <a:lumMod val="75000"/>
                </a:schemeClr>
              </a:solidFill>
            </a:endParaRPr>
          </a:p>
        </p:txBody>
      </p:sp>
      <p:sp>
        <p:nvSpPr>
          <p:cNvPr id="14" name="Subtitle 2"/>
          <p:cNvSpPr txBox="1"/>
          <p:nvPr/>
        </p:nvSpPr>
        <p:spPr>
          <a:xfrm>
            <a:off x="3734172" y="158006"/>
            <a:ext cx="6457577"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粮食智能扦样技术的发展和应用</a:t>
            </a:r>
          </a:p>
          <a:p>
            <a:pPr>
              <a:lnSpc>
                <a:spcPct val="100000"/>
              </a:lnSpc>
              <a:spcBef>
                <a:spcPts val="0"/>
              </a:spcBef>
            </a:pP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Development and application of intelligent grain </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sampling system</a:t>
            </a:r>
            <a:endPar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30000"/>
              </a:lnSpc>
            </a:pP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
        <p:nvSpPr>
          <p:cNvPr id="12" name="圆角矩形标注 11"/>
          <p:cNvSpPr/>
          <p:nvPr/>
        </p:nvSpPr>
        <p:spPr>
          <a:xfrm>
            <a:off x="8267699" y="1572115"/>
            <a:ext cx="1738085" cy="917477"/>
          </a:xfrm>
          <a:prstGeom prst="wedgeRoundRectCallout">
            <a:avLst>
              <a:gd name="adj1" fmla="val -66753"/>
              <a:gd name="adj2" fmla="val 184517"/>
              <a:gd name="adj3" fmla="val 16667"/>
            </a:avLst>
          </a:prstGeom>
          <a:solidFill>
            <a:srgbClr val="ECE3D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Rectangle 34"/>
          <p:cNvSpPr>
            <a:spLocks noChangeArrowheads="1"/>
          </p:cNvSpPr>
          <p:nvPr/>
        </p:nvSpPr>
        <p:spPr bwMode="auto">
          <a:xfrm>
            <a:off x="8158560" y="1649670"/>
            <a:ext cx="18998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b="1" dirty="0" smtClean="0">
                <a:solidFill>
                  <a:srgbClr val="1C1C1C"/>
                </a:solidFill>
              </a:rPr>
              <a:t>普通扦</a:t>
            </a:r>
            <a:r>
              <a:rPr lang="zh-CN" altLang="en-US" sz="1600" b="1" dirty="0">
                <a:solidFill>
                  <a:srgbClr val="1C1C1C"/>
                </a:solidFill>
              </a:rPr>
              <a:t>样机</a:t>
            </a:r>
            <a:endParaRPr lang="en-US" altLang="zh-CN" sz="1600" b="1" dirty="0">
              <a:solidFill>
                <a:srgbClr val="1C1C1C"/>
              </a:solidFill>
            </a:endParaRPr>
          </a:p>
          <a:p>
            <a:pPr algn="ctr"/>
            <a:r>
              <a:rPr lang="en-US" altLang="zh-CN" sz="1600" b="1" dirty="0" smtClean="0">
                <a:solidFill>
                  <a:schemeClr val="accent1">
                    <a:lumMod val="75000"/>
                  </a:schemeClr>
                </a:solidFill>
              </a:rPr>
              <a:t>Ordinary</a:t>
            </a:r>
            <a:r>
              <a:rPr lang="en-US" altLang="zh-CN" sz="1600" dirty="0" smtClean="0">
                <a:solidFill>
                  <a:schemeClr val="accent1">
                    <a:lumMod val="75000"/>
                  </a:schemeClr>
                </a:solidFill>
                <a:latin typeface="微软雅黑" panose="020B0503020204020204" pitchFamily="34" charset="-122"/>
                <a:ea typeface="微软雅黑" panose="020B0503020204020204" pitchFamily="34" charset="-122"/>
              </a:rPr>
              <a:t> </a:t>
            </a:r>
            <a:r>
              <a:rPr lang="en-US" altLang="zh-CN" sz="1600" dirty="0">
                <a:solidFill>
                  <a:schemeClr val="accent1">
                    <a:lumMod val="75000"/>
                  </a:schemeClr>
                </a:solidFill>
                <a:latin typeface="微软雅黑" panose="020B0503020204020204" pitchFamily="34" charset="-122"/>
                <a:ea typeface="微软雅黑" panose="020B0503020204020204" pitchFamily="34" charset="-122"/>
              </a:rPr>
              <a:t>sampler</a:t>
            </a:r>
            <a:endParaRPr lang="en-US" altLang="zh-CN" sz="1600" b="1" dirty="0">
              <a:solidFill>
                <a:schemeClr val="accent1">
                  <a:lumMod val="75000"/>
                </a:schemeClr>
              </a:solidFill>
            </a:endParaRPr>
          </a:p>
        </p:txBody>
      </p:sp>
      <p:sp>
        <p:nvSpPr>
          <p:cNvPr id="3" name="Rectangle 1"/>
          <p:cNvSpPr>
            <a:spLocks noChangeArrowheads="1"/>
          </p:cNvSpPr>
          <p:nvPr/>
        </p:nvSpPr>
        <p:spPr bwMode="auto">
          <a:xfrm>
            <a:off x="0" y="90100"/>
            <a:ext cx="65" cy="276999"/>
          </a:xfrm>
          <a:prstGeom prst="rect">
            <a:avLst/>
          </a:prstGeom>
          <a:solidFill>
            <a:srgbClr val="EEF1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dirty="0" smtClean="0">
              <a:ln>
                <a:noFill/>
              </a:ln>
              <a:solidFill>
                <a:schemeClr val="tx1"/>
              </a:solidFill>
              <a:effectLst/>
              <a:latin typeface="Arial" panose="020B0604020202020204" pitchFamily="34" charset="0"/>
            </a:endParaRPr>
          </a:p>
        </p:txBody>
      </p:sp>
      <p:sp>
        <p:nvSpPr>
          <p:cNvPr id="5" name="Rectangle 2"/>
          <p:cNvSpPr>
            <a:spLocks noChangeArrowheads="1"/>
          </p:cNvSpPr>
          <p:nvPr/>
        </p:nvSpPr>
        <p:spPr bwMode="auto">
          <a:xfrm>
            <a:off x="152400" y="165556"/>
            <a:ext cx="6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dirty="0" smtClean="0">
                <a:ln>
                  <a:noFill/>
                </a:ln>
                <a:solidFill>
                  <a:srgbClr val="9C9C9C"/>
                </a:solidFill>
                <a:effectLst/>
                <a:latin typeface="微软雅黑" panose="020B0503020204020204" pitchFamily="34" charset="-122"/>
                <a:ea typeface="微软雅黑" panose="020B0503020204020204" pitchFamily="34" charset="-122"/>
              </a:rPr>
              <a:t/>
            </a:r>
            <a:br>
              <a:rPr kumimoji="0" lang="zh-CN" altLang="zh-CN" sz="1000" b="0" i="0" u="none" strike="noStrike" cap="none" normalizeH="0" baseline="0" dirty="0" smtClean="0">
                <a:ln>
                  <a:noFill/>
                </a:ln>
                <a:solidFill>
                  <a:srgbClr val="9C9C9C"/>
                </a:solidFill>
                <a:effectLst/>
                <a:latin typeface="微软雅黑" panose="020B0503020204020204" pitchFamily="34" charset="-122"/>
                <a:ea typeface="微软雅黑" panose="020B0503020204020204" pitchFamily="34" charset="-122"/>
              </a:rPr>
            </a:br>
            <a:endParaRPr kumimoji="0" lang="zh-CN" altLang="zh-CN" sz="1800" b="0" i="0" u="none" strike="noStrike" cap="none" normalizeH="0" baseline="0" dirty="0" smtClean="0">
              <a:ln>
                <a:noFill/>
              </a:ln>
              <a:solidFill>
                <a:schemeClr val="tx1"/>
              </a:solidFill>
              <a:effectLst/>
              <a:latin typeface="Arial" panose="020B0604020202020204" pitchFamily="34" charset="0"/>
            </a:endParaRPr>
          </a:p>
        </p:txBody>
      </p:sp>
      <p:sp>
        <p:nvSpPr>
          <p:cNvPr id="6" name="Rectangle 3"/>
          <p:cNvSpPr>
            <a:spLocks noChangeArrowheads="1"/>
          </p:cNvSpPr>
          <p:nvPr/>
        </p:nvSpPr>
        <p:spPr bwMode="auto">
          <a:xfrm>
            <a:off x="304800" y="317956"/>
            <a:ext cx="65"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1000" b="0" i="0" u="none" strike="noStrike" cap="none" normalizeH="0" baseline="0" dirty="0" smtClean="0">
                <a:ln>
                  <a:noFill/>
                </a:ln>
                <a:solidFill>
                  <a:srgbClr val="9C9C9C"/>
                </a:solidFill>
                <a:effectLst/>
                <a:latin typeface="微软雅黑" panose="020B0503020204020204" pitchFamily="34" charset="-122"/>
                <a:ea typeface="微软雅黑" panose="020B0503020204020204" pitchFamily="34" charset="-122"/>
              </a:rPr>
              <a:t/>
            </a:r>
            <a:br>
              <a:rPr kumimoji="0" lang="zh-CN" altLang="zh-CN" sz="1000" b="0" i="0" u="none" strike="noStrike" cap="none" normalizeH="0" baseline="0" dirty="0" smtClean="0">
                <a:ln>
                  <a:noFill/>
                </a:ln>
                <a:solidFill>
                  <a:srgbClr val="9C9C9C"/>
                </a:solidFill>
                <a:effectLst/>
                <a:latin typeface="微软雅黑" panose="020B0503020204020204" pitchFamily="34" charset="-122"/>
                <a:ea typeface="微软雅黑" panose="020B0503020204020204" pitchFamily="34" charset="-122"/>
              </a:rPr>
            </a:br>
            <a:endParaRPr kumimoji="0" lang="zh-CN" altLang="zh-CN"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194" y="2749785"/>
            <a:ext cx="4551514" cy="3413636"/>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0292" y="2143163"/>
            <a:ext cx="2972666" cy="4001208"/>
          </a:xfrm>
          <a:prstGeom prst="rect">
            <a:avLst/>
          </a:prstGeom>
        </p:spPr>
      </p:pic>
      <p:sp>
        <p:nvSpPr>
          <p:cNvPr id="15" name="圆角矩形标注 14"/>
          <p:cNvSpPr/>
          <p:nvPr/>
        </p:nvSpPr>
        <p:spPr>
          <a:xfrm>
            <a:off x="8686799" y="1294534"/>
            <a:ext cx="1738085" cy="917477"/>
          </a:xfrm>
          <a:prstGeom prst="wedgeRoundRectCallout">
            <a:avLst>
              <a:gd name="adj1" fmla="val -66753"/>
              <a:gd name="adj2" fmla="val 184517"/>
              <a:gd name="adj3" fmla="val 16667"/>
            </a:avLst>
          </a:prstGeom>
          <a:solidFill>
            <a:srgbClr val="ECE3D2"/>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Rectangle 34"/>
          <p:cNvSpPr>
            <a:spLocks noChangeArrowheads="1"/>
          </p:cNvSpPr>
          <p:nvPr/>
        </p:nvSpPr>
        <p:spPr bwMode="auto">
          <a:xfrm>
            <a:off x="8667749" y="1331742"/>
            <a:ext cx="17380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b="1" dirty="0">
                <a:solidFill>
                  <a:srgbClr val="1C1C1C"/>
                </a:solidFill>
              </a:rPr>
              <a:t>移动式扦样机</a:t>
            </a:r>
            <a:endParaRPr lang="en-US" altLang="zh-CN" sz="1600" b="1" dirty="0">
              <a:solidFill>
                <a:srgbClr val="1C1C1C"/>
              </a:solidFill>
            </a:endParaRPr>
          </a:p>
          <a:p>
            <a:pPr algn="ctr"/>
            <a:r>
              <a:rPr lang="en-US" altLang="zh-CN" sz="1600" b="1" dirty="0" smtClean="0">
                <a:solidFill>
                  <a:schemeClr val="accent1">
                    <a:lumMod val="75000"/>
                  </a:schemeClr>
                </a:solidFill>
                <a:latin typeface="Times New Roman" panose="02020603050405020304" pitchFamily="18" charset="0"/>
                <a:cs typeface="Times New Roman" panose="02020603050405020304" pitchFamily="18" charset="0"/>
              </a:rPr>
              <a:t>Removable </a:t>
            </a:r>
            <a:r>
              <a:rPr lang="en-US" altLang="zh-CN" sz="1600" b="1" dirty="0">
                <a:solidFill>
                  <a:schemeClr val="accent1">
                    <a:lumMod val="75000"/>
                  </a:schemeClr>
                </a:solidFill>
                <a:latin typeface="Times New Roman" panose="02020603050405020304" pitchFamily="18" charset="0"/>
                <a:cs typeface="Times New Roman" panose="02020603050405020304" pitchFamily="18" charset="0"/>
              </a:rPr>
              <a:t>sampler</a:t>
            </a:r>
            <a:endParaRPr lang="en-US" altLang="zh-CN" sz="16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0"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Food cutting system</a:t>
            </a:r>
          </a:p>
        </p:txBody>
      </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948"/>
            <a:ext cx="12192000" cy="1025236"/>
          </a:xfrm>
          <a:prstGeom prst="rect">
            <a:avLst/>
          </a:prstGeom>
        </p:spPr>
      </p:pic>
      <p:sp>
        <p:nvSpPr>
          <p:cNvPr id="12" name="Subtitle 2"/>
          <p:cNvSpPr txBox="1"/>
          <p:nvPr/>
        </p:nvSpPr>
        <p:spPr>
          <a:xfrm>
            <a:off x="3734172" y="158006"/>
            <a:ext cx="6457577"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粮食智能扦样技术的发展和应用</a:t>
            </a:r>
          </a:p>
          <a:p>
            <a:pPr>
              <a:lnSpc>
                <a:spcPct val="100000"/>
              </a:lnSpc>
              <a:spcBef>
                <a:spcPts val="0"/>
              </a:spcBef>
            </a:pP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Development and application of intelligent grain </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sampling system</a:t>
            </a:r>
            <a:endPar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30000"/>
              </a:lnSpc>
            </a:pP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
        <p:nvSpPr>
          <p:cNvPr id="14" name="棒 646"/>
          <p:cNvSpPr>
            <a:spLocks noChangeArrowheads="1"/>
          </p:cNvSpPr>
          <p:nvPr/>
        </p:nvSpPr>
        <p:spPr bwMode="auto">
          <a:xfrm>
            <a:off x="758210" y="1199742"/>
            <a:ext cx="5175865" cy="372373"/>
          </a:xfrm>
          <a:prstGeom prst="roundRect">
            <a:avLst>
              <a:gd name="adj" fmla="val 50000"/>
            </a:avLst>
          </a:prstGeom>
          <a:solidFill>
            <a:srgbClr val="92D050">
              <a:alpha val="50000"/>
            </a:srgbClr>
          </a:solidFill>
          <a:ln>
            <a:noFill/>
          </a:ln>
        </p:spPr>
        <p:txBody>
          <a:bodyPr lIns="90625" tIns="45310" rIns="90625" bIns="45310" anchor="ctr"/>
          <a:lstStyle/>
          <a:p>
            <a:r>
              <a:rPr lang="zh-CN" altLang="en-US" sz="2000" dirty="0">
                <a:latin typeface="微软雅黑" panose="020B0503020204020204" pitchFamily="34" charset="-122"/>
                <a:ea typeface="微软雅黑" panose="020B0503020204020204" pitchFamily="34" charset="-122"/>
              </a:rPr>
              <a:t>1</a:t>
            </a:r>
            <a:r>
              <a:rPr lang="zh-CN" altLang="en-US" sz="2000" dirty="0" smtClean="0">
                <a:latin typeface="微软雅黑" panose="020B0503020204020204" pitchFamily="34" charset="-122"/>
                <a:ea typeface="微软雅黑" panose="020B0503020204020204" pitchFamily="34" charset="-122"/>
              </a:rPr>
              <a:t>、普通扦</a:t>
            </a:r>
            <a:r>
              <a:rPr lang="zh-CN" altLang="en-US" sz="2000" dirty="0">
                <a:latin typeface="微软雅黑" panose="020B0503020204020204" pitchFamily="34" charset="-122"/>
                <a:ea typeface="微软雅黑" panose="020B0503020204020204" pitchFamily="34" charset="-122"/>
              </a:rPr>
              <a:t>样机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Ordinary </a:t>
            </a: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sampler</a:t>
            </a:r>
            <a:endParaRPr lang="zh-CN" altLang="en-US" sz="2000" dirty="0">
              <a:solidFill>
                <a:schemeClr val="accent1">
                  <a:lumMod val="75000"/>
                </a:schemeClr>
              </a:solidFill>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Food cutting system</a:t>
            </a: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48"/>
            <a:ext cx="12192000" cy="1025236"/>
          </a:xfrm>
          <a:prstGeom prst="rect">
            <a:avLst/>
          </a:prstGeom>
        </p:spPr>
      </p:pic>
      <p:sp>
        <p:nvSpPr>
          <p:cNvPr id="40" name="AutoShape 4"/>
          <p:cNvSpPr>
            <a:spLocks noChangeArrowheads="1"/>
          </p:cNvSpPr>
          <p:nvPr/>
        </p:nvSpPr>
        <p:spPr bwMode="gray">
          <a:xfrm>
            <a:off x="569953" y="4547272"/>
            <a:ext cx="4239637" cy="2167853"/>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宋体" panose="02010600030101010101" pitchFamily="2" charset="-122"/>
            </a:endParaRPr>
          </a:p>
        </p:txBody>
      </p:sp>
      <p:sp>
        <p:nvSpPr>
          <p:cNvPr id="41" name="AutoShape 6"/>
          <p:cNvSpPr>
            <a:spLocks noChangeArrowheads="1"/>
          </p:cNvSpPr>
          <p:nvPr/>
        </p:nvSpPr>
        <p:spPr bwMode="ltGray">
          <a:xfrm>
            <a:off x="1925052" y="4272848"/>
            <a:ext cx="1542239" cy="538984"/>
          </a:xfrm>
          <a:prstGeom prst="roundRect">
            <a:avLst>
              <a:gd name="adj" fmla="val 16667"/>
            </a:avLst>
          </a:prstGeom>
          <a:solidFill>
            <a:srgbClr val="70AD47">
              <a:lumMod val="40000"/>
              <a:lumOff val="60000"/>
            </a:srgbClr>
          </a:solidFill>
          <a:ln w="38100" algn="ctr">
            <a:solidFill>
              <a:srgbClr val="FFFFFF">
                <a:alpha val="70000"/>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42" name="矩形 41"/>
          <p:cNvSpPr/>
          <p:nvPr/>
        </p:nvSpPr>
        <p:spPr>
          <a:xfrm>
            <a:off x="3261428" y="1755714"/>
            <a:ext cx="395360" cy="1340621"/>
          </a:xfrm>
          <a:prstGeom prst="rect">
            <a:avLst/>
          </a:prstGeom>
          <a:noFill/>
        </p:spPr>
        <p:txBody>
          <a:bodyPr wrap="square" lIns="91440" tIns="45720" rIns="91440" bIns="45720">
            <a:spAutoFit/>
          </a:bodyPr>
          <a:lstStyle/>
          <a:p>
            <a:pPr algn="ctr"/>
            <a:endParaRPr lang="zh-CN" altLang="en-US" sz="8000" b="1" spc="50" dirty="0">
              <a:ln w="9525" cmpd="sng">
                <a:solidFill>
                  <a:prstClr val="black"/>
                </a:solidFill>
                <a:prstDash val="solid"/>
              </a:ln>
              <a:solidFill>
                <a:srgbClr val="172D56"/>
              </a:solidFill>
              <a:effectLst>
                <a:glow rad="38100">
                  <a:srgbClr val="5B9BD5">
                    <a:alpha val="40000"/>
                  </a:srgbClr>
                </a:glow>
                <a:outerShdw blurRad="60007" dist="200025" dir="15000000" sy="30000" kx="-1800000" algn="bl" rotWithShape="0">
                  <a:prstClr val="black">
                    <a:alpha val="32000"/>
                  </a:prstClr>
                </a:outerShdw>
              </a:effectLst>
              <a:latin typeface="Calibri" panose="020F0502020204030204"/>
              <a:ea typeface="宋体" panose="02010600030101010101" pitchFamily="2" charset="-122"/>
            </a:endParaRPr>
          </a:p>
        </p:txBody>
      </p:sp>
      <p:sp>
        <p:nvSpPr>
          <p:cNvPr id="44" name="AutoShape 4"/>
          <p:cNvSpPr>
            <a:spLocks noChangeArrowheads="1"/>
          </p:cNvSpPr>
          <p:nvPr/>
        </p:nvSpPr>
        <p:spPr bwMode="gray">
          <a:xfrm>
            <a:off x="569953" y="2110515"/>
            <a:ext cx="4239637" cy="1989753"/>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宋体" panose="02010600030101010101" pitchFamily="2" charset="-122"/>
            </a:endParaRPr>
          </a:p>
        </p:txBody>
      </p:sp>
      <p:sp>
        <p:nvSpPr>
          <p:cNvPr id="45" name="Text Box 20"/>
          <p:cNvSpPr txBox="1">
            <a:spLocks noChangeArrowheads="1"/>
          </p:cNvSpPr>
          <p:nvPr/>
        </p:nvSpPr>
        <p:spPr bwMode="gray">
          <a:xfrm>
            <a:off x="569953" y="2341381"/>
            <a:ext cx="4023027" cy="167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lvl="0" indent="-285750" algn="just">
              <a:buFont typeface="Wingdings" panose="05000000000000000000" pitchFamily="2" charset="2"/>
              <a:buChar char="Ø"/>
              <a:defRPr/>
            </a:pPr>
            <a:r>
              <a:rPr lang="zh-CN" altLang="en-US" sz="1400" kern="0" dirty="0">
                <a:solidFill>
                  <a:prstClr val="black"/>
                </a:solidFill>
              </a:rPr>
              <a:t>转向机构带动扦样旋转大臂转动；</a:t>
            </a:r>
            <a:endParaRPr lang="en-US" altLang="zh-CN" sz="1400" kern="0" dirty="0">
              <a:solidFill>
                <a:prstClr val="black"/>
              </a:solidFill>
            </a:endParaRPr>
          </a:p>
          <a:p>
            <a:pPr lvl="0" algn="just">
              <a:defRPr/>
            </a:pPr>
            <a:r>
              <a:rPr lang="zh-CN" altLang="en-US" sz="1400" kern="0" dirty="0">
                <a:solidFill>
                  <a:prstClr val="black"/>
                </a:solidFill>
              </a:rPr>
              <a:t>      扦样小车前后移动；       </a:t>
            </a:r>
            <a:endParaRPr lang="en-US" altLang="zh-CN" sz="1400" kern="0" dirty="0">
              <a:solidFill>
                <a:prstClr val="black"/>
              </a:solidFill>
            </a:endParaRPr>
          </a:p>
          <a:p>
            <a:pPr lvl="0" algn="just">
              <a:spcAft>
                <a:spcPts val="600"/>
              </a:spcAft>
              <a:defRPr/>
            </a:pPr>
            <a:r>
              <a:rPr lang="en-US" altLang="zh-CN" sz="1400" kern="0" dirty="0">
                <a:solidFill>
                  <a:prstClr val="black"/>
                </a:solidFill>
              </a:rPr>
              <a:t>     </a:t>
            </a:r>
            <a:r>
              <a:rPr lang="zh-CN" altLang="en-US" sz="1400" kern="0" dirty="0">
                <a:solidFill>
                  <a:prstClr val="black"/>
                </a:solidFill>
              </a:rPr>
              <a:t> 扦样杆上下移动</a:t>
            </a:r>
            <a:endParaRPr lang="en-US" altLang="zh-CN" sz="1400" b="1" kern="0" dirty="0">
              <a:solidFill>
                <a:srgbClr val="000000"/>
              </a:solidFill>
              <a:latin typeface="宋体" panose="02010600030101010101" pitchFamily="2" charset="-122"/>
              <a:cs typeface="Arial" panose="020B0604020202020204" pitchFamily="34" charset="0"/>
            </a:endParaRPr>
          </a:p>
          <a:p>
            <a:pPr marL="285750" lvl="0" indent="-285750" algn="just">
              <a:buFont typeface="Wingdings" panose="05000000000000000000" pitchFamily="2" charset="2"/>
              <a:buChar char="Ø"/>
              <a:defRPr/>
            </a:pPr>
            <a:r>
              <a:rPr kumimoji="0" lang="zh-CN" altLang="en-US" sz="1400" b="0" i="0" u="none" strike="noStrike" kern="0" cap="none" spc="0" normalizeH="0" baseline="0" noProof="0" dirty="0">
                <a:ln>
                  <a:noFill/>
                </a:ln>
                <a:solidFill>
                  <a:schemeClr val="accent1">
                    <a:lumMod val="75000"/>
                  </a:schemeClr>
                </a:solidFill>
                <a:effectLst/>
                <a:uLnTx/>
                <a:uFillTx/>
              </a:rPr>
              <a:t>The steering mechanism drives the rotating arm of the </a:t>
            </a:r>
            <a:r>
              <a:rPr lang="en-US" altLang="zh-CN" sz="1400" kern="0" dirty="0" smtClean="0">
                <a:solidFill>
                  <a:schemeClr val="accent1">
                    <a:lumMod val="75000"/>
                  </a:schemeClr>
                </a:solidFill>
              </a:rPr>
              <a:t>sampler </a:t>
            </a:r>
            <a:endParaRPr lang="en-US" altLang="zh-CN" sz="1400" kern="0" dirty="0">
              <a:solidFill>
                <a:schemeClr val="accent1">
                  <a:lumMod val="75000"/>
                </a:schemeClr>
              </a:solidFill>
            </a:endParaRPr>
          </a:p>
          <a:p>
            <a:pPr lvl="0" algn="just">
              <a:defRPr/>
            </a:pPr>
            <a:r>
              <a:rPr kumimoji="0" lang="zh-CN" altLang="en-US" sz="1400" b="0" i="0" u="none" strike="noStrike" kern="0" cap="none" spc="0" normalizeH="0" baseline="0" noProof="0" dirty="0">
                <a:ln>
                  <a:noFill/>
                </a:ln>
                <a:solidFill>
                  <a:schemeClr val="accent1">
                    <a:lumMod val="75000"/>
                  </a:schemeClr>
                </a:solidFill>
                <a:effectLst/>
                <a:uLnTx/>
                <a:uFillTx/>
              </a:rPr>
              <a:t>       Move the sample trolley back and forth</a:t>
            </a:r>
            <a:endParaRPr kumimoji="0" lang="en-US" altLang="zh-CN" sz="1400" b="0" i="0" u="none" strike="noStrike" kern="0" cap="none" spc="0" normalizeH="0" baseline="0" noProof="0" dirty="0">
              <a:ln>
                <a:noFill/>
              </a:ln>
              <a:solidFill>
                <a:schemeClr val="accent1">
                  <a:lumMod val="75000"/>
                </a:schemeClr>
              </a:solidFill>
              <a:effectLst/>
              <a:uLnTx/>
              <a:uFillTx/>
            </a:endParaRPr>
          </a:p>
          <a:p>
            <a:pPr lvl="0" algn="just">
              <a:defRPr/>
            </a:pPr>
            <a:r>
              <a:rPr kumimoji="0" lang="zh-CN" altLang="en-US" sz="1400" b="0" i="0" u="none" strike="noStrike" kern="0" cap="none" spc="0" normalizeH="0" baseline="0" noProof="0" dirty="0">
                <a:ln>
                  <a:noFill/>
                </a:ln>
                <a:solidFill>
                  <a:schemeClr val="accent1">
                    <a:lumMod val="75000"/>
                  </a:schemeClr>
                </a:solidFill>
                <a:effectLst/>
                <a:uLnTx/>
                <a:uFillTx/>
              </a:rPr>
              <a:t>       Move the </a:t>
            </a:r>
            <a:r>
              <a:rPr kumimoji="0" lang="en-US" altLang="zh-CN" sz="1400" b="0" i="0" u="none" strike="noStrike" kern="0" cap="none" spc="0" normalizeH="0" baseline="0" noProof="0" dirty="0">
                <a:ln>
                  <a:noFill/>
                </a:ln>
                <a:solidFill>
                  <a:schemeClr val="accent1">
                    <a:lumMod val="75000"/>
                  </a:schemeClr>
                </a:solidFill>
                <a:effectLst/>
                <a:uLnTx/>
                <a:uFillTx/>
              </a:rPr>
              <a:t>s</a:t>
            </a:r>
            <a:r>
              <a:rPr lang="en-US" altLang="zh-CN" sz="1400" kern="0" dirty="0" err="1">
                <a:solidFill>
                  <a:schemeClr val="accent1">
                    <a:lumMod val="75000"/>
                  </a:schemeClr>
                </a:solidFill>
              </a:rPr>
              <a:t>ampling</a:t>
            </a:r>
            <a:r>
              <a:rPr lang="en-US" altLang="zh-CN" sz="1400" kern="0" dirty="0">
                <a:solidFill>
                  <a:schemeClr val="accent1">
                    <a:lumMod val="75000"/>
                  </a:schemeClr>
                </a:solidFill>
              </a:rPr>
              <a:t> rod</a:t>
            </a:r>
            <a:r>
              <a:rPr kumimoji="0" lang="zh-CN" altLang="en-US" sz="1400" b="0" i="0" u="none" strike="noStrike" kern="0" cap="none" spc="0" normalizeH="0" baseline="0" noProof="0" dirty="0">
                <a:ln>
                  <a:noFill/>
                </a:ln>
                <a:solidFill>
                  <a:schemeClr val="accent1">
                    <a:lumMod val="75000"/>
                  </a:schemeClr>
                </a:solidFill>
                <a:effectLst/>
                <a:uLnTx/>
                <a:uFillTx/>
              </a:rPr>
              <a:t> up and down</a:t>
            </a:r>
            <a:endParaRPr kumimoji="0" lang="en-US" altLang="zh-CN" sz="1400" b="1" i="0" u="none" strike="noStrike" kern="0" cap="none" spc="0" normalizeH="0" baseline="0" noProof="0" dirty="0">
              <a:ln>
                <a:noFill/>
              </a:ln>
              <a:solidFill>
                <a:schemeClr val="accent1">
                  <a:lumMod val="75000"/>
                </a:schemeClr>
              </a:solidFill>
              <a:effectLst/>
              <a:uLnTx/>
              <a:uFillTx/>
              <a:latin typeface="宋体" panose="02010600030101010101" pitchFamily="2" charset="-122"/>
              <a:cs typeface="Arial" panose="020B0604020202020204" pitchFamily="34" charset="0"/>
            </a:endParaRPr>
          </a:p>
        </p:txBody>
      </p:sp>
      <p:sp>
        <p:nvSpPr>
          <p:cNvPr id="46" name="AutoShape 6"/>
          <p:cNvSpPr>
            <a:spLocks noChangeArrowheads="1"/>
          </p:cNvSpPr>
          <p:nvPr/>
        </p:nvSpPr>
        <p:spPr bwMode="ltGray">
          <a:xfrm>
            <a:off x="1925053" y="1789665"/>
            <a:ext cx="1542239" cy="538984"/>
          </a:xfrm>
          <a:prstGeom prst="roundRect">
            <a:avLst>
              <a:gd name="adj" fmla="val 16667"/>
            </a:avLst>
          </a:prstGeom>
          <a:solidFill>
            <a:srgbClr val="ED7D31">
              <a:lumMod val="40000"/>
              <a:lumOff val="60000"/>
            </a:srgbClr>
          </a:solidFill>
          <a:ln w="38100" algn="ctr">
            <a:solidFill>
              <a:srgbClr val="FFFFFF">
                <a:alpha val="70000"/>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47" name="Rectangle 8"/>
          <p:cNvSpPr>
            <a:spLocks noChangeArrowheads="1"/>
          </p:cNvSpPr>
          <p:nvPr/>
        </p:nvSpPr>
        <p:spPr bwMode="black">
          <a:xfrm>
            <a:off x="1879050" y="1771116"/>
            <a:ext cx="1634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600" b="1" kern="0" dirty="0"/>
              <a:t>扦样动作</a:t>
            </a:r>
            <a:endParaRPr lang="zh-CN" altLang="en-US" sz="1600" b="1" kern="0" dirty="0">
              <a:latin typeface="宋体" panose="02010600030101010101" pitchFamily="2" charset="-122"/>
            </a:endParaRPr>
          </a:p>
          <a:p>
            <a:pPr marL="0" marR="0" lvl="0" indent="0" algn="ctr" defTabSz="914400" eaLnBrk="0" fontAlgn="auto" latinLnBrk="0" hangingPunct="0">
              <a:lnSpc>
                <a:spcPct val="100000"/>
              </a:lnSpc>
              <a:spcBef>
                <a:spcPts val="0"/>
              </a:spcBef>
              <a:spcAft>
                <a:spcPts val="0"/>
              </a:spcAft>
              <a:buClrTx/>
              <a:buSzTx/>
              <a:buFontTx/>
              <a:buNone/>
              <a:defRPr/>
            </a:pPr>
            <a:r>
              <a:rPr kumimoji="0" lang="en-GB" altLang="zh-CN" sz="1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Sampling </a:t>
            </a:r>
            <a:r>
              <a:rPr kumimoji="0" lang="zh-CN" altLang="en-US" sz="1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action</a:t>
            </a:r>
          </a:p>
        </p:txBody>
      </p:sp>
      <p:pic>
        <p:nvPicPr>
          <p:cNvPr id="48" name="图片 47"/>
          <p:cNvPicPr/>
          <p:nvPr/>
        </p:nvPicPr>
        <p:blipFill>
          <a:blip r:embed="rId4"/>
          <a:stretch>
            <a:fillRect/>
          </a:stretch>
        </p:blipFill>
        <p:spPr>
          <a:xfrm>
            <a:off x="5152008" y="2136758"/>
            <a:ext cx="6663604" cy="4386840"/>
          </a:xfrm>
          <a:prstGeom prst="rect">
            <a:avLst/>
          </a:prstGeom>
          <a:noFill/>
          <a:ln w="9525">
            <a:noFill/>
          </a:ln>
        </p:spPr>
      </p:pic>
      <p:sp>
        <p:nvSpPr>
          <p:cNvPr id="49" name="Text Box 20"/>
          <p:cNvSpPr txBox="1">
            <a:spLocks noChangeArrowheads="1"/>
          </p:cNvSpPr>
          <p:nvPr/>
        </p:nvSpPr>
        <p:spPr bwMode="gray">
          <a:xfrm>
            <a:off x="569953" y="4893154"/>
            <a:ext cx="215720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gn="just">
              <a:buFont typeface="Wingdings" panose="05000000000000000000" pitchFamily="2" charset="2"/>
              <a:buChar char="Ø"/>
              <a:defRPr/>
            </a:pPr>
            <a:r>
              <a:rPr lang="zh-CN" altLang="en-US" sz="1400" kern="0" dirty="0">
                <a:solidFill>
                  <a:prstClr val="black"/>
                </a:solidFill>
              </a:rPr>
              <a:t>车型识别</a:t>
            </a:r>
            <a:endParaRPr lang="en-US" altLang="zh-CN" sz="1400" kern="0" dirty="0">
              <a:solidFill>
                <a:prstClr val="black"/>
              </a:solidFill>
            </a:endParaRPr>
          </a:p>
          <a:p>
            <a:pPr lvl="0" algn="just">
              <a:spcAft>
                <a:spcPts val="600"/>
              </a:spcAft>
              <a:defRPr/>
            </a:pPr>
            <a:r>
              <a:rPr lang="en-US" altLang="zh-CN" sz="1400" dirty="0">
                <a:solidFill>
                  <a:schemeClr val="accent1">
                    <a:lumMod val="75000"/>
                  </a:schemeClr>
                </a:solidFill>
                <a:latin typeface="Times New Roman" panose="02020603050405020304" pitchFamily="18" charset="0"/>
                <a:cs typeface="Times New Roman" panose="02020603050405020304" pitchFamily="18" charset="0"/>
              </a:rPr>
              <a:t>       Vehicle</a:t>
            </a:r>
            <a:r>
              <a:rPr kumimoji="0" lang="zh-CN" altLang="en-US"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recognition</a:t>
            </a:r>
            <a:endParaRPr kumimoji="0" lang="en-US"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a:p>
            <a:pPr marL="285750" lvl="0" indent="-285750" algn="just">
              <a:buFont typeface="Wingdings" panose="05000000000000000000" pitchFamily="2" charset="2"/>
              <a:buChar char="Ø"/>
              <a:defRPr/>
            </a:pPr>
            <a:r>
              <a:rPr lang="zh-CN" altLang="en-US" sz="1400" kern="0" dirty="0">
                <a:solidFill>
                  <a:prstClr val="black"/>
                </a:solidFill>
              </a:rPr>
              <a:t>一键启动</a:t>
            </a:r>
            <a:endParaRPr lang="en-US" altLang="zh-CN" sz="1400" kern="0" dirty="0">
              <a:solidFill>
                <a:prstClr val="black"/>
              </a:solidFill>
            </a:endParaRPr>
          </a:p>
          <a:p>
            <a:pPr marR="0" lvl="0" algn="just" defTabSz="914400" eaLnBrk="0" fontAlgn="auto" latinLnBrk="0" hangingPunct="0">
              <a:spcAft>
                <a:spcPts val="600"/>
              </a:spcAft>
              <a:buClrTx/>
              <a:buSzTx/>
              <a:defRPr/>
            </a:pPr>
            <a:r>
              <a:rPr lang="zh-CN" altLang="en-US" sz="1400" kern="0" dirty="0">
                <a:solidFill>
                  <a:prstClr val="black"/>
                </a:solidFill>
                <a:latin typeface="Times New Roman" panose="02020603050405020304" pitchFamily="18" charset="0"/>
                <a:cs typeface="Times New Roman" panose="02020603050405020304" pitchFamily="18" charset="0"/>
              </a:rPr>
              <a:t>       </a:t>
            </a:r>
            <a:r>
              <a:rPr kumimoji="0" lang="zh-CN" altLang="en-US"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One</a:t>
            </a:r>
            <a:r>
              <a:rPr kumimoji="0" lang="en-GB"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a:t>
            </a:r>
            <a:r>
              <a:rPr kumimoji="0" lang="zh-CN" altLang="en-US"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key start</a:t>
            </a:r>
            <a:endParaRPr kumimoji="0" lang="en-US"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defRPr/>
            </a:pPr>
            <a:r>
              <a:rPr lang="zh-CN" altLang="en-US" sz="1400" kern="0" dirty="0">
                <a:solidFill>
                  <a:srgbClr val="000000"/>
                </a:solidFill>
                <a:latin typeface="宋体" panose="02010600030101010101" pitchFamily="2" charset="-122"/>
                <a:cs typeface="Arial" panose="020B0604020202020204" pitchFamily="34" charset="0"/>
              </a:rPr>
              <a:t>随机选点</a:t>
            </a:r>
            <a:endParaRPr lang="en-US" altLang="zh-CN" sz="1400" kern="0" dirty="0">
              <a:solidFill>
                <a:srgbClr val="000000"/>
              </a:solidFill>
              <a:latin typeface="宋体" panose="02010600030101010101" pitchFamily="2" charset="-122"/>
              <a:cs typeface="Arial" panose="020B0604020202020204" pitchFamily="34" charset="0"/>
            </a:endParaRPr>
          </a:p>
          <a:p>
            <a:pPr lvl="0">
              <a:defRPr/>
            </a:pPr>
            <a:r>
              <a:rPr kumimoji="0" lang="zh-CN" altLang="en-US"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zh-CN" altLang="en-US"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Random selection </a:t>
            </a:r>
            <a:r>
              <a:rPr kumimoji="0" lang="en-GB"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of</a:t>
            </a:r>
            <a:r>
              <a:rPr lang="en-US" altLang="zh-CN" sz="1400" kern="0" dirty="0">
                <a:solidFill>
                  <a:schemeClr val="accent1">
                    <a:lumMod val="75000"/>
                  </a:schemeClr>
                </a:solidFill>
                <a:latin typeface="Times New Roman" panose="02020603050405020304" pitchFamily="18" charset="0"/>
                <a:cs typeface="Times New Roman" panose="02020603050405020304" pitchFamily="18" charset="0"/>
              </a:rPr>
              <a:t> sample points</a:t>
            </a:r>
            <a:endParaRPr kumimoji="0" lang="en-US"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p:txBody>
      </p:sp>
      <p:sp>
        <p:nvSpPr>
          <p:cNvPr id="50" name="Rectangle 8"/>
          <p:cNvSpPr>
            <a:spLocks noChangeArrowheads="1"/>
          </p:cNvSpPr>
          <p:nvPr/>
        </p:nvSpPr>
        <p:spPr bwMode="black">
          <a:xfrm>
            <a:off x="1872533" y="4260650"/>
            <a:ext cx="1634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功  能</a:t>
            </a:r>
            <a:endParaRPr kumimoji="0" lang="en-US" altLang="zh-CN" sz="1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lgn="ctr">
              <a:defRPr/>
            </a:pPr>
            <a:r>
              <a:rPr lang="en-GB" altLang="zh-CN" sz="1600" b="1" kern="0" dirty="0" smtClean="0">
                <a:solidFill>
                  <a:schemeClr val="accent1">
                    <a:lumMod val="75000"/>
                  </a:schemeClr>
                </a:solidFill>
                <a:latin typeface="Times New Roman" panose="02020603050405020304" pitchFamily="18" charset="0"/>
                <a:cs typeface="Times New Roman" panose="02020603050405020304" pitchFamily="18" charset="0"/>
              </a:rPr>
              <a:t>Sampling action</a:t>
            </a:r>
            <a:endParaRPr lang="zh-CN" altLang="en-US" sz="1600" b="1" kern="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51" name="Text Box 20"/>
          <p:cNvSpPr txBox="1">
            <a:spLocks noChangeArrowheads="1"/>
          </p:cNvSpPr>
          <p:nvPr/>
        </p:nvSpPr>
        <p:spPr bwMode="gray">
          <a:xfrm>
            <a:off x="2599375" y="4893154"/>
            <a:ext cx="2149087"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gn="just">
              <a:buFont typeface="Wingdings" panose="05000000000000000000" pitchFamily="2" charset="2"/>
              <a:buChar char="Ø"/>
              <a:defRPr/>
            </a:pPr>
            <a:r>
              <a:rPr lang="zh-CN" altLang="en-US" sz="1400" kern="0" dirty="0">
                <a:solidFill>
                  <a:prstClr val="black"/>
                </a:solidFill>
              </a:rPr>
              <a:t>智能语音</a:t>
            </a:r>
            <a:endParaRPr lang="en-US" altLang="zh-CN" sz="1400" kern="0" dirty="0">
              <a:solidFill>
                <a:prstClr val="black"/>
              </a:solidFill>
            </a:endParaRPr>
          </a:p>
          <a:p>
            <a:pPr marR="0" lvl="0" algn="just" defTabSz="914400" eaLnBrk="0" fontAlgn="auto" latinLnBrk="0" hangingPunct="0">
              <a:lnSpc>
                <a:spcPct val="100000"/>
              </a:lnSpc>
              <a:spcAft>
                <a:spcPts val="600"/>
              </a:spcAft>
              <a:buClrTx/>
              <a:buSzTx/>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zh-CN" altLang="en-US"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Intelligent voice</a:t>
            </a:r>
            <a:endParaRPr kumimoji="0" lang="en-US"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defRPr/>
            </a:pPr>
            <a:r>
              <a:rPr lang="zh-CN" altLang="en-US" sz="1400" kern="0" dirty="0">
                <a:solidFill>
                  <a:prstClr val="black"/>
                </a:solidFill>
              </a:rPr>
              <a:t>故障报警</a:t>
            </a:r>
            <a:endParaRPr lang="en-US" altLang="zh-CN" sz="1400" kern="0" dirty="0">
              <a:solidFill>
                <a:prstClr val="black"/>
              </a:solidFill>
            </a:endParaRPr>
          </a:p>
          <a:p>
            <a:pPr marR="0" lvl="0" algn="just" defTabSz="914400" eaLnBrk="0" fontAlgn="auto" latinLnBrk="0" hangingPunct="0">
              <a:spcAft>
                <a:spcPts val="600"/>
              </a:spcAft>
              <a:buClrTx/>
              <a:buSzTx/>
              <a:defRPr/>
            </a:pPr>
            <a:r>
              <a:rPr kumimoji="0" lang="en-US"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Fault alarm</a:t>
            </a:r>
          </a:p>
          <a:p>
            <a:pPr marL="285750" marR="0" lvl="0" indent="-285750" algn="just" defTabSz="914400" eaLnBrk="0" fontAlgn="auto" latinLnBrk="0" hangingPunct="0">
              <a:spcAft>
                <a:spcPts val="600"/>
              </a:spcAft>
              <a:buClrTx/>
              <a:buSzTx/>
              <a:buFont typeface="Wingdings" panose="05000000000000000000" pitchFamily="2" charset="2"/>
              <a:buChar char="Ø"/>
              <a:defRPr/>
            </a:pPr>
            <a:r>
              <a:rPr lang="zh-CN" altLang="en-US" sz="1400" kern="0" dirty="0">
                <a:solidFill>
                  <a:srgbClr val="000000"/>
                </a:solidFill>
                <a:latin typeface="宋体" panose="02010600030101010101" pitchFamily="2" charset="-122"/>
                <a:cs typeface="Arial" panose="020B0604020202020204" pitchFamily="34" charset="0"/>
              </a:rPr>
              <a:t>故障自检</a:t>
            </a:r>
            <a:endParaRPr lang="en-US" altLang="zh-CN" sz="1400" kern="0" dirty="0">
              <a:solidFill>
                <a:srgbClr val="000000"/>
              </a:solidFill>
              <a:latin typeface="宋体" panose="02010600030101010101" pitchFamily="2" charset="-122"/>
              <a:cs typeface="Arial" panose="020B0604020202020204" pitchFamily="34" charset="0"/>
            </a:endParaRPr>
          </a:p>
          <a:p>
            <a:pPr marR="0" lvl="0" algn="just" defTabSz="914400" eaLnBrk="0" fontAlgn="auto" latinLnBrk="0" hangingPunct="0">
              <a:lnSpc>
                <a:spcPct val="100000"/>
              </a:lnSpc>
              <a:buClrTx/>
              <a:buSzTx/>
              <a:defRPr/>
            </a:pPr>
            <a:r>
              <a:rPr kumimoji="0" lang="zh-CN" altLang="en-US" sz="1400"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zh-CN" altLang="en-US"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Fault self-inspection</a:t>
            </a:r>
            <a:endParaRPr kumimoji="0" lang="en-US"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p:txBody>
      </p:sp>
      <p:sp>
        <p:nvSpPr>
          <p:cNvPr id="2" name="文本框 1"/>
          <p:cNvSpPr txBox="1"/>
          <p:nvPr/>
        </p:nvSpPr>
        <p:spPr>
          <a:xfrm>
            <a:off x="8198485" y="1905490"/>
            <a:ext cx="1402716" cy="338554"/>
          </a:xfrm>
          <a:prstGeom prst="rect">
            <a:avLst/>
          </a:prstGeom>
          <a:noFill/>
        </p:spPr>
        <p:txBody>
          <a:bodyPr wrap="square" rtlCol="0">
            <a:spAutoFit/>
          </a:bodyPr>
          <a:lstStyle/>
          <a:p>
            <a:r>
              <a:rPr lang="en-US" altLang="zh-CN" sz="1600"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a:t>
            </a:r>
            <a:r>
              <a:rPr lang="zh-CN" altLang="en-US" sz="1600"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ample trolley</a:t>
            </a:r>
            <a:endParaRPr lang="zh-CN" altLang="en-US" sz="1600" dirty="0">
              <a:solidFill>
                <a:srgbClr val="FF0000"/>
              </a:solidFill>
              <a:latin typeface="Times New Roman" panose="02020603050405020304" pitchFamily="18" charset="0"/>
              <a:cs typeface="Times New Roman" panose="02020603050405020304" pitchFamily="18" charset="0"/>
            </a:endParaRPr>
          </a:p>
        </p:txBody>
      </p:sp>
      <p:sp>
        <p:nvSpPr>
          <p:cNvPr id="20" name="文本框 19"/>
          <p:cNvSpPr txBox="1"/>
          <p:nvPr/>
        </p:nvSpPr>
        <p:spPr>
          <a:xfrm>
            <a:off x="5415176" y="2418835"/>
            <a:ext cx="1402716" cy="338554"/>
          </a:xfrm>
          <a:prstGeom prst="rect">
            <a:avLst/>
          </a:prstGeom>
          <a:noFill/>
        </p:spPr>
        <p:txBody>
          <a:bodyPr wrap="square" rtlCol="0">
            <a:spAutoFit/>
          </a:bodyPr>
          <a:lstStyle/>
          <a:p>
            <a:r>
              <a:rPr lang="en-US" altLang="zh-CN" sz="1600"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a:t>
            </a:r>
            <a:r>
              <a:rPr lang="zh-CN" altLang="en-US" sz="1600"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otating arm</a:t>
            </a:r>
            <a:endParaRPr lang="zh-CN" altLang="en-US" sz="1600" dirty="0">
              <a:solidFill>
                <a:srgbClr val="FF0000"/>
              </a:solidFill>
              <a:latin typeface="Times New Roman" panose="02020603050405020304" pitchFamily="18" charset="0"/>
              <a:cs typeface="Times New Roman" panose="02020603050405020304" pitchFamily="18" charset="0"/>
            </a:endParaRPr>
          </a:p>
        </p:txBody>
      </p:sp>
      <p:sp>
        <p:nvSpPr>
          <p:cNvPr id="21" name="文本框 20"/>
          <p:cNvSpPr txBox="1"/>
          <p:nvPr/>
        </p:nvSpPr>
        <p:spPr>
          <a:xfrm>
            <a:off x="6762707" y="3830532"/>
            <a:ext cx="1402716" cy="338554"/>
          </a:xfrm>
          <a:prstGeom prst="rect">
            <a:avLst/>
          </a:prstGeom>
          <a:noFill/>
        </p:spPr>
        <p:txBody>
          <a:bodyPr wrap="square" rtlCol="0">
            <a:spAutoFit/>
          </a:bodyPr>
          <a:lstStyle/>
          <a:p>
            <a:r>
              <a:rPr lang="en-US" altLang="zh-CN" sz="1600"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Sampling rod</a:t>
            </a:r>
            <a:r>
              <a:rPr lang="zh-CN" altLang="en-US" sz="1600"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p>
        </p:txBody>
      </p:sp>
      <p:sp>
        <p:nvSpPr>
          <p:cNvPr id="22" name="Subtitle 2"/>
          <p:cNvSpPr txBox="1"/>
          <p:nvPr/>
        </p:nvSpPr>
        <p:spPr>
          <a:xfrm>
            <a:off x="3734172" y="158006"/>
            <a:ext cx="6457577"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粮食智能扦样技术的发展和应用</a:t>
            </a:r>
          </a:p>
          <a:p>
            <a:pPr>
              <a:lnSpc>
                <a:spcPct val="100000"/>
              </a:lnSpc>
              <a:spcBef>
                <a:spcPts val="0"/>
              </a:spcBef>
            </a:pP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Development and application of intelligent grain </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sampling system</a:t>
            </a:r>
            <a:endPar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30000"/>
              </a:lnSpc>
            </a:pP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
        <p:nvSpPr>
          <p:cNvPr id="24" name="棒 646"/>
          <p:cNvSpPr>
            <a:spLocks noChangeArrowheads="1"/>
          </p:cNvSpPr>
          <p:nvPr/>
        </p:nvSpPr>
        <p:spPr bwMode="auto">
          <a:xfrm>
            <a:off x="758210" y="1199742"/>
            <a:ext cx="5175865" cy="372373"/>
          </a:xfrm>
          <a:prstGeom prst="roundRect">
            <a:avLst>
              <a:gd name="adj" fmla="val 50000"/>
            </a:avLst>
          </a:prstGeom>
          <a:solidFill>
            <a:srgbClr val="92D050">
              <a:alpha val="50000"/>
            </a:srgbClr>
          </a:solidFill>
          <a:ln>
            <a:noFill/>
          </a:ln>
        </p:spPr>
        <p:txBody>
          <a:bodyPr lIns="90625" tIns="45310" rIns="90625" bIns="45310" anchor="ctr"/>
          <a:lstStyle/>
          <a:p>
            <a:r>
              <a:rPr lang="zh-CN" altLang="en-US" sz="2000" dirty="0">
                <a:latin typeface="微软雅黑" panose="020B0503020204020204" pitchFamily="34" charset="-122"/>
                <a:ea typeface="微软雅黑" panose="020B0503020204020204" pitchFamily="34" charset="-122"/>
              </a:rPr>
              <a:t>1</a:t>
            </a:r>
            <a:r>
              <a:rPr lang="zh-CN" altLang="en-US" sz="2000" dirty="0" smtClean="0">
                <a:latin typeface="微软雅黑" panose="020B0503020204020204" pitchFamily="34" charset="-122"/>
                <a:ea typeface="微软雅黑" panose="020B0503020204020204" pitchFamily="34" charset="-122"/>
              </a:rPr>
              <a:t>、普通扦</a:t>
            </a:r>
            <a:r>
              <a:rPr lang="zh-CN" altLang="en-US" sz="2000" dirty="0">
                <a:latin typeface="微软雅黑" panose="020B0503020204020204" pitchFamily="34" charset="-122"/>
                <a:ea typeface="微软雅黑" panose="020B0503020204020204" pitchFamily="34" charset="-122"/>
              </a:rPr>
              <a:t>样机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Ordinary </a:t>
            </a: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sampler</a:t>
            </a:r>
            <a:endParaRPr lang="zh-CN" altLang="en-US" sz="2000" dirty="0">
              <a:solidFill>
                <a:schemeClr val="accent1">
                  <a:lumMod val="75000"/>
                </a:schemeClr>
              </a:solidFill>
            </a:endParaRPr>
          </a:p>
        </p:txBody>
      </p:sp>
      <p:sp>
        <p:nvSpPr>
          <p:cNvPr id="25" name="文本框 24"/>
          <p:cNvSpPr txBox="1"/>
          <p:nvPr/>
        </p:nvSpPr>
        <p:spPr>
          <a:xfrm>
            <a:off x="7169600" y="5520270"/>
            <a:ext cx="2031550" cy="646331"/>
          </a:xfrm>
          <a:prstGeom prst="rect">
            <a:avLst/>
          </a:prstGeom>
          <a:solidFill>
            <a:schemeClr val="bg1">
              <a:lumMod val="75000"/>
            </a:schemeClr>
          </a:solidFill>
        </p:spPr>
        <p:txBody>
          <a:bodyPr wrap="square" rtlCol="0">
            <a:spAutoFit/>
          </a:bodyPr>
          <a:lstStyle/>
          <a:p>
            <a:endParaRPr lang="en-US" altLang="zh-CN" dirty="0" smtClean="0"/>
          </a:p>
          <a:p>
            <a:endParaRPr lang="zh-CN" altLang="en-US" dirty="0"/>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Food cutting system</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48"/>
            <a:ext cx="12192000" cy="1025236"/>
          </a:xfrm>
          <a:prstGeom prst="rect">
            <a:avLst/>
          </a:prstGeom>
        </p:spPr>
      </p:pic>
      <p:sp>
        <p:nvSpPr>
          <p:cNvPr id="18" name="棒 646"/>
          <p:cNvSpPr>
            <a:spLocks noChangeArrowheads="1"/>
          </p:cNvSpPr>
          <p:nvPr/>
        </p:nvSpPr>
        <p:spPr bwMode="auto">
          <a:xfrm>
            <a:off x="758210" y="1199742"/>
            <a:ext cx="8554466" cy="372373"/>
          </a:xfrm>
          <a:prstGeom prst="roundRect">
            <a:avLst>
              <a:gd name="adj" fmla="val 50000"/>
            </a:avLst>
          </a:prstGeom>
          <a:solidFill>
            <a:srgbClr val="92D050">
              <a:alpha val="50000"/>
            </a:srgbClr>
          </a:solidFill>
          <a:ln>
            <a:noFill/>
          </a:ln>
        </p:spPr>
        <p:txBody>
          <a:bodyPr lIns="90625" tIns="45310" rIns="90625" bIns="45310" anchor="ctr"/>
          <a:lstStyle/>
          <a:p>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、导轨式智能扦样机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Rail-mo</a:t>
            </a: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unted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intelligent sampling machine</a:t>
            </a:r>
            <a:endParaRPr lang="zh-CN" altLang="en-US" sz="2000" dirty="0">
              <a:solidFill>
                <a:schemeClr val="accent1">
                  <a:lumMod val="75000"/>
                </a:schemeClr>
              </a:solidFill>
            </a:endParaRPr>
          </a:p>
        </p:txBody>
      </p:sp>
      <p:pic>
        <p:nvPicPr>
          <p:cNvPr id="19" name="图片 18"/>
          <p:cNvPicPr>
            <a:picLocks noChangeAspect="1"/>
          </p:cNvPicPr>
          <p:nvPr/>
        </p:nvPicPr>
        <p:blipFill rotWithShape="1">
          <a:blip r:embed="rId4"/>
          <a:srcRect l="26942"/>
          <a:stretch>
            <a:fillRect/>
          </a:stretch>
        </p:blipFill>
        <p:spPr>
          <a:xfrm>
            <a:off x="4162425" y="1830851"/>
            <a:ext cx="7305675" cy="4537122"/>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1324" y="1853792"/>
            <a:ext cx="8026776" cy="4514180"/>
          </a:xfrm>
          <a:prstGeom prst="rect">
            <a:avLst/>
          </a:prstGeom>
        </p:spPr>
      </p:pic>
      <p:sp>
        <p:nvSpPr>
          <p:cNvPr id="12" name="右箭头 2"/>
          <p:cNvSpPr/>
          <p:nvPr/>
        </p:nvSpPr>
        <p:spPr>
          <a:xfrm>
            <a:off x="656599" y="3070310"/>
            <a:ext cx="2023652" cy="914401"/>
          </a:xfrm>
          <a:custGeom>
            <a:avLst/>
            <a:gdLst>
              <a:gd name="connsiteX0" fmla="*/ 0 w 5976664"/>
              <a:gd name="connsiteY0" fmla="*/ 12946 h 2835955"/>
              <a:gd name="connsiteX1" fmla="*/ 4558687 w 5976664"/>
              <a:gd name="connsiteY1" fmla="*/ 12946 h 2835955"/>
              <a:gd name="connsiteX2" fmla="*/ 4558687 w 5976664"/>
              <a:gd name="connsiteY2" fmla="*/ 0 h 2835955"/>
              <a:gd name="connsiteX3" fmla="*/ 5976664 w 5976664"/>
              <a:gd name="connsiteY3" fmla="*/ 1417978 h 2835955"/>
              <a:gd name="connsiteX4" fmla="*/ 4558687 w 5976664"/>
              <a:gd name="connsiteY4" fmla="*/ 2835955 h 2835955"/>
              <a:gd name="connsiteX5" fmla="*/ 4558687 w 5976664"/>
              <a:gd name="connsiteY5" fmla="*/ 2823009 h 2835955"/>
              <a:gd name="connsiteX6" fmla="*/ 0 w 5976664"/>
              <a:gd name="connsiteY6" fmla="*/ 2823009 h 2835955"/>
              <a:gd name="connsiteX7" fmla="*/ 0 w 5976664"/>
              <a:gd name="connsiteY7" fmla="*/ 12946 h 2835955"/>
              <a:gd name="connsiteX0-1" fmla="*/ 0 w 5976664"/>
              <a:gd name="connsiteY0-2" fmla="*/ 12946 h 2835955"/>
              <a:gd name="connsiteX1-3" fmla="*/ 4558687 w 5976664"/>
              <a:gd name="connsiteY1-4" fmla="*/ 12946 h 2835955"/>
              <a:gd name="connsiteX2-5" fmla="*/ 4558687 w 5976664"/>
              <a:gd name="connsiteY2-6" fmla="*/ 0 h 2835955"/>
              <a:gd name="connsiteX3-7" fmla="*/ 5976664 w 5976664"/>
              <a:gd name="connsiteY3-8" fmla="*/ 1417978 h 2835955"/>
              <a:gd name="connsiteX4-9" fmla="*/ 4558687 w 5976664"/>
              <a:gd name="connsiteY4-10" fmla="*/ 2835955 h 2835955"/>
              <a:gd name="connsiteX5-11" fmla="*/ 4558687 w 5976664"/>
              <a:gd name="connsiteY5-12" fmla="*/ 2823009 h 2835955"/>
              <a:gd name="connsiteX6-13" fmla="*/ 0 w 5976664"/>
              <a:gd name="connsiteY6-14" fmla="*/ 2823009 h 2835955"/>
              <a:gd name="connsiteX7-15" fmla="*/ 0 w 5976664"/>
              <a:gd name="connsiteY7-16" fmla="*/ 12946 h 2835955"/>
              <a:gd name="connsiteX0-17" fmla="*/ 0 w 5976664"/>
              <a:gd name="connsiteY0-18" fmla="*/ 12946 h 2931528"/>
              <a:gd name="connsiteX1-19" fmla="*/ 4558687 w 5976664"/>
              <a:gd name="connsiteY1-20" fmla="*/ 12946 h 2931528"/>
              <a:gd name="connsiteX2-21" fmla="*/ 4558687 w 5976664"/>
              <a:gd name="connsiteY2-22" fmla="*/ 0 h 2931528"/>
              <a:gd name="connsiteX3-23" fmla="*/ 5976664 w 5976664"/>
              <a:gd name="connsiteY3-24" fmla="*/ 1417978 h 2931528"/>
              <a:gd name="connsiteX4-25" fmla="*/ 4558687 w 5976664"/>
              <a:gd name="connsiteY4-26" fmla="*/ 2835955 h 2931528"/>
              <a:gd name="connsiteX5-27" fmla="*/ 4558687 w 5976664"/>
              <a:gd name="connsiteY5-28" fmla="*/ 2823009 h 2931528"/>
              <a:gd name="connsiteX6-29" fmla="*/ 0 w 5976664"/>
              <a:gd name="connsiteY6-30" fmla="*/ 2823009 h 2931528"/>
              <a:gd name="connsiteX7-31" fmla="*/ 0 w 5976664"/>
              <a:gd name="connsiteY7-32" fmla="*/ 12946 h 2931528"/>
              <a:gd name="connsiteX0-33" fmla="*/ 0 w 5976664"/>
              <a:gd name="connsiteY0-34" fmla="*/ 12946 h 2931528"/>
              <a:gd name="connsiteX1-35" fmla="*/ 4558687 w 5976664"/>
              <a:gd name="connsiteY1-36" fmla="*/ 12946 h 2931528"/>
              <a:gd name="connsiteX2-37" fmla="*/ 4558687 w 5976664"/>
              <a:gd name="connsiteY2-38" fmla="*/ 0 h 2931528"/>
              <a:gd name="connsiteX3-39" fmla="*/ 5976664 w 5976664"/>
              <a:gd name="connsiteY3-40" fmla="*/ 1417978 h 2931528"/>
              <a:gd name="connsiteX4-41" fmla="*/ 4558687 w 5976664"/>
              <a:gd name="connsiteY4-42" fmla="*/ 2835955 h 2931528"/>
              <a:gd name="connsiteX5-43" fmla="*/ 4517744 w 5976664"/>
              <a:gd name="connsiteY5-44" fmla="*/ 2823009 h 2931528"/>
              <a:gd name="connsiteX6-45" fmla="*/ 0 w 5976664"/>
              <a:gd name="connsiteY6-46" fmla="*/ 2823009 h 2931528"/>
              <a:gd name="connsiteX7-47" fmla="*/ 0 w 5976664"/>
              <a:gd name="connsiteY7-48" fmla="*/ 12946 h 2931528"/>
              <a:gd name="connsiteX0-49" fmla="*/ 0 w 5976664"/>
              <a:gd name="connsiteY0-50" fmla="*/ 12946 h 2919963"/>
              <a:gd name="connsiteX1-51" fmla="*/ 4558687 w 5976664"/>
              <a:gd name="connsiteY1-52" fmla="*/ 12946 h 2919963"/>
              <a:gd name="connsiteX2-53" fmla="*/ 4558687 w 5976664"/>
              <a:gd name="connsiteY2-54" fmla="*/ 0 h 2919963"/>
              <a:gd name="connsiteX3-55" fmla="*/ 5976664 w 5976664"/>
              <a:gd name="connsiteY3-56" fmla="*/ 1417978 h 2919963"/>
              <a:gd name="connsiteX4-57" fmla="*/ 4558687 w 5976664"/>
              <a:gd name="connsiteY4-58" fmla="*/ 2835955 h 2919963"/>
              <a:gd name="connsiteX5-59" fmla="*/ 4517744 w 5976664"/>
              <a:gd name="connsiteY5-60" fmla="*/ 2823009 h 2919963"/>
              <a:gd name="connsiteX6-61" fmla="*/ 0 w 5976664"/>
              <a:gd name="connsiteY6-62" fmla="*/ 2823009 h 2919963"/>
              <a:gd name="connsiteX7-63" fmla="*/ 0 w 5976664"/>
              <a:gd name="connsiteY7-64" fmla="*/ 12946 h 2919963"/>
              <a:gd name="connsiteX0-65" fmla="*/ 27295 w 6003959"/>
              <a:gd name="connsiteY0-66" fmla="*/ 12946 h 2835955"/>
              <a:gd name="connsiteX1-67" fmla="*/ 4585982 w 6003959"/>
              <a:gd name="connsiteY1-68" fmla="*/ 12946 h 2835955"/>
              <a:gd name="connsiteX2-69" fmla="*/ 4585982 w 6003959"/>
              <a:gd name="connsiteY2-70" fmla="*/ 0 h 2835955"/>
              <a:gd name="connsiteX3-71" fmla="*/ 6003959 w 6003959"/>
              <a:gd name="connsiteY3-72" fmla="*/ 1417978 h 2835955"/>
              <a:gd name="connsiteX4-73" fmla="*/ 4585982 w 6003959"/>
              <a:gd name="connsiteY4-74" fmla="*/ 2835955 h 2835955"/>
              <a:gd name="connsiteX5-75" fmla="*/ 4545039 w 6003959"/>
              <a:gd name="connsiteY5-76" fmla="*/ 2823009 h 2835955"/>
              <a:gd name="connsiteX6-77" fmla="*/ 0 w 6003959"/>
              <a:gd name="connsiteY6-78" fmla="*/ 2086030 h 2835955"/>
              <a:gd name="connsiteX7-79" fmla="*/ 27295 w 6003959"/>
              <a:gd name="connsiteY7-80" fmla="*/ 12946 h 2835955"/>
              <a:gd name="connsiteX0-81" fmla="*/ 27295 w 6003959"/>
              <a:gd name="connsiteY0-82" fmla="*/ 12946 h 2835955"/>
              <a:gd name="connsiteX1-83" fmla="*/ 4585982 w 6003959"/>
              <a:gd name="connsiteY1-84" fmla="*/ 12946 h 2835955"/>
              <a:gd name="connsiteX2-85" fmla="*/ 4585982 w 6003959"/>
              <a:gd name="connsiteY2-86" fmla="*/ 0 h 2835955"/>
              <a:gd name="connsiteX3-87" fmla="*/ 6003959 w 6003959"/>
              <a:gd name="connsiteY3-88" fmla="*/ 1417978 h 2835955"/>
              <a:gd name="connsiteX4-89" fmla="*/ 4585982 w 6003959"/>
              <a:gd name="connsiteY4-90" fmla="*/ 2835955 h 2835955"/>
              <a:gd name="connsiteX5-91" fmla="*/ 4545039 w 6003959"/>
              <a:gd name="connsiteY5-92" fmla="*/ 2823009 h 2835955"/>
              <a:gd name="connsiteX6-93" fmla="*/ 0 w 6003959"/>
              <a:gd name="connsiteY6-94" fmla="*/ 2086030 h 2835955"/>
              <a:gd name="connsiteX7-95" fmla="*/ 27295 w 6003959"/>
              <a:gd name="connsiteY7-96" fmla="*/ 12946 h 2835955"/>
              <a:gd name="connsiteX0-97" fmla="*/ 27295 w 6003959"/>
              <a:gd name="connsiteY0-98" fmla="*/ 12946 h 2835955"/>
              <a:gd name="connsiteX1-99" fmla="*/ 4585982 w 6003959"/>
              <a:gd name="connsiteY1-100" fmla="*/ 12946 h 2835955"/>
              <a:gd name="connsiteX2-101" fmla="*/ 4585982 w 6003959"/>
              <a:gd name="connsiteY2-102" fmla="*/ 0 h 2835955"/>
              <a:gd name="connsiteX3-103" fmla="*/ 6003959 w 6003959"/>
              <a:gd name="connsiteY3-104" fmla="*/ 1417978 h 2835955"/>
              <a:gd name="connsiteX4-105" fmla="*/ 4585982 w 6003959"/>
              <a:gd name="connsiteY4-106" fmla="*/ 2835955 h 2835955"/>
              <a:gd name="connsiteX5-107" fmla="*/ 4476801 w 6003959"/>
              <a:gd name="connsiteY5-108" fmla="*/ 2823009 h 2835955"/>
              <a:gd name="connsiteX6-109" fmla="*/ 0 w 6003959"/>
              <a:gd name="connsiteY6-110" fmla="*/ 2086030 h 2835955"/>
              <a:gd name="connsiteX7-111" fmla="*/ 27295 w 6003959"/>
              <a:gd name="connsiteY7-112" fmla="*/ 12946 h 2835955"/>
              <a:gd name="connsiteX0-113" fmla="*/ 27295 w 6003959"/>
              <a:gd name="connsiteY0-114" fmla="*/ 12946 h 2835955"/>
              <a:gd name="connsiteX1-115" fmla="*/ 4585982 w 6003959"/>
              <a:gd name="connsiteY1-116" fmla="*/ 12946 h 2835955"/>
              <a:gd name="connsiteX2-117" fmla="*/ 4585982 w 6003959"/>
              <a:gd name="connsiteY2-118" fmla="*/ 0 h 2835955"/>
              <a:gd name="connsiteX3-119" fmla="*/ 6003959 w 6003959"/>
              <a:gd name="connsiteY3-120" fmla="*/ 1417978 h 2835955"/>
              <a:gd name="connsiteX4-121" fmla="*/ 4585982 w 6003959"/>
              <a:gd name="connsiteY4-122" fmla="*/ 2835955 h 2835955"/>
              <a:gd name="connsiteX5-123" fmla="*/ 4422210 w 6003959"/>
              <a:gd name="connsiteY5-124" fmla="*/ 2823009 h 2835955"/>
              <a:gd name="connsiteX6-125" fmla="*/ 0 w 6003959"/>
              <a:gd name="connsiteY6-126" fmla="*/ 2086030 h 2835955"/>
              <a:gd name="connsiteX7-127" fmla="*/ 27295 w 6003959"/>
              <a:gd name="connsiteY7-128" fmla="*/ 12946 h 2835955"/>
              <a:gd name="connsiteX0-129" fmla="*/ 27295 w 6003959"/>
              <a:gd name="connsiteY0-130" fmla="*/ 12946 h 2835955"/>
              <a:gd name="connsiteX1-131" fmla="*/ 4585982 w 6003959"/>
              <a:gd name="connsiteY1-132" fmla="*/ 12946 h 2835955"/>
              <a:gd name="connsiteX2-133" fmla="*/ 4585982 w 6003959"/>
              <a:gd name="connsiteY2-134" fmla="*/ 0 h 2835955"/>
              <a:gd name="connsiteX3-135" fmla="*/ 6003959 w 6003959"/>
              <a:gd name="connsiteY3-136" fmla="*/ 1417978 h 2835955"/>
              <a:gd name="connsiteX4-137" fmla="*/ 4585982 w 6003959"/>
              <a:gd name="connsiteY4-138" fmla="*/ 2835955 h 2835955"/>
              <a:gd name="connsiteX5-139" fmla="*/ 4422210 w 6003959"/>
              <a:gd name="connsiteY5-140" fmla="*/ 2823009 h 2835955"/>
              <a:gd name="connsiteX6-141" fmla="*/ 0 w 6003959"/>
              <a:gd name="connsiteY6-142" fmla="*/ 2086030 h 2835955"/>
              <a:gd name="connsiteX7-143" fmla="*/ 27295 w 6003959"/>
              <a:gd name="connsiteY7-144" fmla="*/ 12946 h 2835955"/>
              <a:gd name="connsiteX0-145" fmla="*/ 27295 w 7095780"/>
              <a:gd name="connsiteY0-146" fmla="*/ 12946 h 2835955"/>
              <a:gd name="connsiteX1-147" fmla="*/ 4585982 w 7095780"/>
              <a:gd name="connsiteY1-148" fmla="*/ 12946 h 2835955"/>
              <a:gd name="connsiteX2-149" fmla="*/ 4585982 w 7095780"/>
              <a:gd name="connsiteY2-150" fmla="*/ 0 h 2835955"/>
              <a:gd name="connsiteX3-151" fmla="*/ 7095780 w 7095780"/>
              <a:gd name="connsiteY3-152" fmla="*/ 1390682 h 2835955"/>
              <a:gd name="connsiteX4-153" fmla="*/ 4585982 w 7095780"/>
              <a:gd name="connsiteY4-154" fmla="*/ 2835955 h 2835955"/>
              <a:gd name="connsiteX5-155" fmla="*/ 4422210 w 7095780"/>
              <a:gd name="connsiteY5-156" fmla="*/ 2823009 h 2835955"/>
              <a:gd name="connsiteX6-157" fmla="*/ 0 w 7095780"/>
              <a:gd name="connsiteY6-158" fmla="*/ 2086030 h 2835955"/>
              <a:gd name="connsiteX7-159" fmla="*/ 27295 w 7095780"/>
              <a:gd name="connsiteY7-160" fmla="*/ 12946 h 2835955"/>
              <a:gd name="connsiteX0-161" fmla="*/ 27295 w 7095780"/>
              <a:gd name="connsiteY0-162" fmla="*/ 12946 h 2823009"/>
              <a:gd name="connsiteX1-163" fmla="*/ 4585982 w 7095780"/>
              <a:gd name="connsiteY1-164" fmla="*/ 12946 h 2823009"/>
              <a:gd name="connsiteX2-165" fmla="*/ 4585982 w 7095780"/>
              <a:gd name="connsiteY2-166" fmla="*/ 0 h 2823009"/>
              <a:gd name="connsiteX3-167" fmla="*/ 7095780 w 7095780"/>
              <a:gd name="connsiteY3-168" fmla="*/ 1390682 h 2823009"/>
              <a:gd name="connsiteX4-169" fmla="*/ 4422210 w 7095780"/>
              <a:gd name="connsiteY4-170" fmla="*/ 2823009 h 2823009"/>
              <a:gd name="connsiteX5-171" fmla="*/ 0 w 7095780"/>
              <a:gd name="connsiteY5-172" fmla="*/ 2086030 h 2823009"/>
              <a:gd name="connsiteX6-173" fmla="*/ 27295 w 7095780"/>
              <a:gd name="connsiteY6-174" fmla="*/ 12946 h 2823009"/>
              <a:gd name="connsiteX0-175" fmla="*/ 27295 w 7095780"/>
              <a:gd name="connsiteY0-176" fmla="*/ 0 h 2810063"/>
              <a:gd name="connsiteX1-177" fmla="*/ 4585982 w 7095780"/>
              <a:gd name="connsiteY1-178" fmla="*/ 0 h 2810063"/>
              <a:gd name="connsiteX2-179" fmla="*/ 7095780 w 7095780"/>
              <a:gd name="connsiteY2-180" fmla="*/ 1377736 h 2810063"/>
              <a:gd name="connsiteX3-181" fmla="*/ 4422210 w 7095780"/>
              <a:gd name="connsiteY3-182" fmla="*/ 2810063 h 2810063"/>
              <a:gd name="connsiteX4-183" fmla="*/ 0 w 7095780"/>
              <a:gd name="connsiteY4-184" fmla="*/ 2073084 h 2810063"/>
              <a:gd name="connsiteX5-185" fmla="*/ 27295 w 7095780"/>
              <a:gd name="connsiteY5-186" fmla="*/ 0 h 2810063"/>
              <a:gd name="connsiteX0-187" fmla="*/ 27295 w 7095780"/>
              <a:gd name="connsiteY0-188" fmla="*/ 0 h 2810063"/>
              <a:gd name="connsiteX1-189" fmla="*/ 4585982 w 7095780"/>
              <a:gd name="connsiteY1-190" fmla="*/ 0 h 2810063"/>
              <a:gd name="connsiteX2-191" fmla="*/ 7095780 w 7095780"/>
              <a:gd name="connsiteY2-192" fmla="*/ 1377736 h 2810063"/>
              <a:gd name="connsiteX3-193" fmla="*/ 4422210 w 7095780"/>
              <a:gd name="connsiteY3-194" fmla="*/ 2810063 h 2810063"/>
              <a:gd name="connsiteX4-195" fmla="*/ 0 w 7095780"/>
              <a:gd name="connsiteY4-196" fmla="*/ 2073084 h 2810063"/>
              <a:gd name="connsiteX5-197" fmla="*/ 27295 w 7095780"/>
              <a:gd name="connsiteY5-198" fmla="*/ 0 h 2810063"/>
              <a:gd name="connsiteX0-199" fmla="*/ 27295 w 7095780"/>
              <a:gd name="connsiteY0-200" fmla="*/ 423080 h 2810063"/>
              <a:gd name="connsiteX1-201" fmla="*/ 4585982 w 7095780"/>
              <a:gd name="connsiteY1-202" fmla="*/ 0 h 2810063"/>
              <a:gd name="connsiteX2-203" fmla="*/ 7095780 w 7095780"/>
              <a:gd name="connsiteY2-204" fmla="*/ 1377736 h 2810063"/>
              <a:gd name="connsiteX3-205" fmla="*/ 4422210 w 7095780"/>
              <a:gd name="connsiteY3-206" fmla="*/ 2810063 h 2810063"/>
              <a:gd name="connsiteX4-207" fmla="*/ 0 w 7095780"/>
              <a:gd name="connsiteY4-208" fmla="*/ 2073084 h 2810063"/>
              <a:gd name="connsiteX5-209" fmla="*/ 27295 w 7095780"/>
              <a:gd name="connsiteY5-210" fmla="*/ 423080 h 2810063"/>
              <a:gd name="connsiteX0-211" fmla="*/ 27295 w 6836472"/>
              <a:gd name="connsiteY0-212" fmla="*/ 423080 h 2810063"/>
              <a:gd name="connsiteX1-213" fmla="*/ 4585982 w 6836472"/>
              <a:gd name="connsiteY1-214" fmla="*/ 0 h 2810063"/>
              <a:gd name="connsiteX2-215" fmla="*/ 6836472 w 6836472"/>
              <a:gd name="connsiteY2-216" fmla="*/ 1159372 h 2810063"/>
              <a:gd name="connsiteX3-217" fmla="*/ 4422210 w 6836472"/>
              <a:gd name="connsiteY3-218" fmla="*/ 2810063 h 2810063"/>
              <a:gd name="connsiteX4-219" fmla="*/ 0 w 6836472"/>
              <a:gd name="connsiteY4-220" fmla="*/ 2073084 h 2810063"/>
              <a:gd name="connsiteX5-221" fmla="*/ 27295 w 6836472"/>
              <a:gd name="connsiteY5-222" fmla="*/ 423080 h 2810063"/>
              <a:gd name="connsiteX0-223" fmla="*/ 27295 w 6836472"/>
              <a:gd name="connsiteY0-224" fmla="*/ 423080 h 2550755"/>
              <a:gd name="connsiteX1-225" fmla="*/ 4585982 w 6836472"/>
              <a:gd name="connsiteY1-226" fmla="*/ 0 h 2550755"/>
              <a:gd name="connsiteX2-227" fmla="*/ 6836472 w 6836472"/>
              <a:gd name="connsiteY2-228" fmla="*/ 1159372 h 2550755"/>
              <a:gd name="connsiteX3-229" fmla="*/ 4585983 w 6836472"/>
              <a:gd name="connsiteY3-230" fmla="*/ 2550755 h 2550755"/>
              <a:gd name="connsiteX4-231" fmla="*/ 0 w 6836472"/>
              <a:gd name="connsiteY4-232" fmla="*/ 2073084 h 2550755"/>
              <a:gd name="connsiteX5-233" fmla="*/ 27295 w 6836472"/>
              <a:gd name="connsiteY5-234" fmla="*/ 423080 h 2550755"/>
              <a:gd name="connsiteX0-235" fmla="*/ 27295 w 6836472"/>
              <a:gd name="connsiteY0-236" fmla="*/ 423080 h 2550755"/>
              <a:gd name="connsiteX1-237" fmla="*/ 4585982 w 6836472"/>
              <a:gd name="connsiteY1-238" fmla="*/ 0 h 2550755"/>
              <a:gd name="connsiteX2-239" fmla="*/ 6836472 w 6836472"/>
              <a:gd name="connsiteY2-240" fmla="*/ 1159372 h 2550755"/>
              <a:gd name="connsiteX3-241" fmla="*/ 4585983 w 6836472"/>
              <a:gd name="connsiteY3-242" fmla="*/ 2550755 h 2550755"/>
              <a:gd name="connsiteX4-243" fmla="*/ 0 w 6836472"/>
              <a:gd name="connsiteY4-244" fmla="*/ 2073084 h 2550755"/>
              <a:gd name="connsiteX5-245" fmla="*/ 27295 w 6836472"/>
              <a:gd name="connsiteY5-246" fmla="*/ 423080 h 2550755"/>
              <a:gd name="connsiteX0-247" fmla="*/ 27295 w 6836472"/>
              <a:gd name="connsiteY0-248" fmla="*/ 245659 h 2373334"/>
              <a:gd name="connsiteX1-249" fmla="*/ 4585982 w 6836472"/>
              <a:gd name="connsiteY1-250" fmla="*/ 0 h 2373334"/>
              <a:gd name="connsiteX2-251" fmla="*/ 6836472 w 6836472"/>
              <a:gd name="connsiteY2-252" fmla="*/ 981951 h 2373334"/>
              <a:gd name="connsiteX3-253" fmla="*/ 4585983 w 6836472"/>
              <a:gd name="connsiteY3-254" fmla="*/ 2373334 h 2373334"/>
              <a:gd name="connsiteX4-255" fmla="*/ 0 w 6836472"/>
              <a:gd name="connsiteY4-256" fmla="*/ 1895663 h 2373334"/>
              <a:gd name="connsiteX5-257" fmla="*/ 27295 w 6836472"/>
              <a:gd name="connsiteY5-258" fmla="*/ 245659 h 2373334"/>
              <a:gd name="connsiteX0-259" fmla="*/ 27295 w 6836472"/>
              <a:gd name="connsiteY0-260" fmla="*/ 245659 h 2373334"/>
              <a:gd name="connsiteX1-261" fmla="*/ 4585982 w 6836472"/>
              <a:gd name="connsiteY1-262" fmla="*/ 0 h 2373334"/>
              <a:gd name="connsiteX2-263" fmla="*/ 6836472 w 6836472"/>
              <a:gd name="connsiteY2-264" fmla="*/ 981951 h 2373334"/>
              <a:gd name="connsiteX3-265" fmla="*/ 4585983 w 6836472"/>
              <a:gd name="connsiteY3-266" fmla="*/ 2373334 h 2373334"/>
              <a:gd name="connsiteX4-267" fmla="*/ 0 w 6836472"/>
              <a:gd name="connsiteY4-268" fmla="*/ 1895663 h 2373334"/>
              <a:gd name="connsiteX5-269" fmla="*/ 27295 w 6836472"/>
              <a:gd name="connsiteY5-270" fmla="*/ 245659 h 2373334"/>
              <a:gd name="connsiteX0-271" fmla="*/ 27295 w 6836472"/>
              <a:gd name="connsiteY0-272" fmla="*/ 245659 h 2373334"/>
              <a:gd name="connsiteX1-273" fmla="*/ 4585982 w 6836472"/>
              <a:gd name="connsiteY1-274" fmla="*/ 0 h 2373334"/>
              <a:gd name="connsiteX2-275" fmla="*/ 6836472 w 6836472"/>
              <a:gd name="connsiteY2-276" fmla="*/ 981951 h 2373334"/>
              <a:gd name="connsiteX3-277" fmla="*/ 4585983 w 6836472"/>
              <a:gd name="connsiteY3-278" fmla="*/ 2373334 h 2373334"/>
              <a:gd name="connsiteX4-279" fmla="*/ 0 w 6836472"/>
              <a:gd name="connsiteY4-280" fmla="*/ 1895663 h 2373334"/>
              <a:gd name="connsiteX5-281" fmla="*/ 27295 w 6836472"/>
              <a:gd name="connsiteY5-282" fmla="*/ 245659 h 2373334"/>
              <a:gd name="connsiteX0-283" fmla="*/ 27295 w 6836472"/>
              <a:gd name="connsiteY0-284" fmla="*/ 245659 h 2413409"/>
              <a:gd name="connsiteX1-285" fmla="*/ 4585982 w 6836472"/>
              <a:gd name="connsiteY1-286" fmla="*/ 0 h 2413409"/>
              <a:gd name="connsiteX2-287" fmla="*/ 6836472 w 6836472"/>
              <a:gd name="connsiteY2-288" fmla="*/ 981951 h 2413409"/>
              <a:gd name="connsiteX3-289" fmla="*/ 4585983 w 6836472"/>
              <a:gd name="connsiteY3-290" fmla="*/ 2373334 h 2413409"/>
              <a:gd name="connsiteX4-291" fmla="*/ 0 w 6836472"/>
              <a:gd name="connsiteY4-292" fmla="*/ 1895663 h 2413409"/>
              <a:gd name="connsiteX5-293" fmla="*/ 27295 w 6836472"/>
              <a:gd name="connsiteY5-294" fmla="*/ 245659 h 2413409"/>
              <a:gd name="connsiteX0-295" fmla="*/ 27295 w 6577164"/>
              <a:gd name="connsiteY0-296" fmla="*/ 245659 h 2413409"/>
              <a:gd name="connsiteX1-297" fmla="*/ 4585982 w 6577164"/>
              <a:gd name="connsiteY1-298" fmla="*/ 0 h 2413409"/>
              <a:gd name="connsiteX2-299" fmla="*/ 6577164 w 6577164"/>
              <a:gd name="connsiteY2-300" fmla="*/ 1023236 h 2413409"/>
              <a:gd name="connsiteX3-301" fmla="*/ 4585983 w 6577164"/>
              <a:gd name="connsiteY3-302" fmla="*/ 2373334 h 2413409"/>
              <a:gd name="connsiteX4-303" fmla="*/ 0 w 6577164"/>
              <a:gd name="connsiteY4-304" fmla="*/ 1895663 h 2413409"/>
              <a:gd name="connsiteX5-305" fmla="*/ 27295 w 6577164"/>
              <a:gd name="connsiteY5-306" fmla="*/ 245659 h 2413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577164" h="2413409">
                <a:moveTo>
                  <a:pt x="27295" y="245659"/>
                </a:moveTo>
                <a:cubicBezTo>
                  <a:pt x="1778869" y="532262"/>
                  <a:pt x="3243842" y="232012"/>
                  <a:pt x="4585982" y="0"/>
                </a:cubicBezTo>
                <a:lnTo>
                  <a:pt x="6577164" y="1023236"/>
                </a:lnTo>
                <a:lnTo>
                  <a:pt x="4585983" y="2373334"/>
                </a:lnTo>
                <a:cubicBezTo>
                  <a:pt x="2820763" y="2332390"/>
                  <a:pt x="2420314" y="2673585"/>
                  <a:pt x="0" y="1895663"/>
                </a:cubicBezTo>
                <a:lnTo>
                  <a:pt x="27295" y="245659"/>
                </a:lnTo>
                <a:close/>
              </a:path>
            </a:pathLst>
          </a:custGeom>
          <a:solidFill>
            <a:srgbClr val="ED7D31">
              <a:lumMod val="40000"/>
              <a:lumOff val="60000"/>
            </a:srgbClr>
          </a:solidFill>
          <a:ln w="38100" algn="ctr">
            <a:solidFill>
              <a:srgbClr val="FFFFFF">
                <a:alpha val="70000"/>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20" name="右箭头 2"/>
          <p:cNvSpPr/>
          <p:nvPr/>
        </p:nvSpPr>
        <p:spPr>
          <a:xfrm>
            <a:off x="743832" y="3218137"/>
            <a:ext cx="1771135" cy="614134"/>
          </a:xfrm>
          <a:custGeom>
            <a:avLst/>
            <a:gdLst>
              <a:gd name="connsiteX0" fmla="*/ 0 w 5976664"/>
              <a:gd name="connsiteY0" fmla="*/ 12946 h 2835955"/>
              <a:gd name="connsiteX1" fmla="*/ 4558687 w 5976664"/>
              <a:gd name="connsiteY1" fmla="*/ 12946 h 2835955"/>
              <a:gd name="connsiteX2" fmla="*/ 4558687 w 5976664"/>
              <a:gd name="connsiteY2" fmla="*/ 0 h 2835955"/>
              <a:gd name="connsiteX3" fmla="*/ 5976664 w 5976664"/>
              <a:gd name="connsiteY3" fmla="*/ 1417978 h 2835955"/>
              <a:gd name="connsiteX4" fmla="*/ 4558687 w 5976664"/>
              <a:gd name="connsiteY4" fmla="*/ 2835955 h 2835955"/>
              <a:gd name="connsiteX5" fmla="*/ 4558687 w 5976664"/>
              <a:gd name="connsiteY5" fmla="*/ 2823009 h 2835955"/>
              <a:gd name="connsiteX6" fmla="*/ 0 w 5976664"/>
              <a:gd name="connsiteY6" fmla="*/ 2823009 h 2835955"/>
              <a:gd name="connsiteX7" fmla="*/ 0 w 5976664"/>
              <a:gd name="connsiteY7" fmla="*/ 12946 h 2835955"/>
              <a:gd name="connsiteX0-1" fmla="*/ 0 w 5976664"/>
              <a:gd name="connsiteY0-2" fmla="*/ 12946 h 2835955"/>
              <a:gd name="connsiteX1-3" fmla="*/ 4558687 w 5976664"/>
              <a:gd name="connsiteY1-4" fmla="*/ 12946 h 2835955"/>
              <a:gd name="connsiteX2-5" fmla="*/ 4558687 w 5976664"/>
              <a:gd name="connsiteY2-6" fmla="*/ 0 h 2835955"/>
              <a:gd name="connsiteX3-7" fmla="*/ 5976664 w 5976664"/>
              <a:gd name="connsiteY3-8" fmla="*/ 1417978 h 2835955"/>
              <a:gd name="connsiteX4-9" fmla="*/ 4558687 w 5976664"/>
              <a:gd name="connsiteY4-10" fmla="*/ 2835955 h 2835955"/>
              <a:gd name="connsiteX5-11" fmla="*/ 4558687 w 5976664"/>
              <a:gd name="connsiteY5-12" fmla="*/ 2823009 h 2835955"/>
              <a:gd name="connsiteX6-13" fmla="*/ 0 w 5976664"/>
              <a:gd name="connsiteY6-14" fmla="*/ 2823009 h 2835955"/>
              <a:gd name="connsiteX7-15" fmla="*/ 0 w 5976664"/>
              <a:gd name="connsiteY7-16" fmla="*/ 12946 h 2835955"/>
              <a:gd name="connsiteX0-17" fmla="*/ 0 w 5976664"/>
              <a:gd name="connsiteY0-18" fmla="*/ 12946 h 2931528"/>
              <a:gd name="connsiteX1-19" fmla="*/ 4558687 w 5976664"/>
              <a:gd name="connsiteY1-20" fmla="*/ 12946 h 2931528"/>
              <a:gd name="connsiteX2-21" fmla="*/ 4558687 w 5976664"/>
              <a:gd name="connsiteY2-22" fmla="*/ 0 h 2931528"/>
              <a:gd name="connsiteX3-23" fmla="*/ 5976664 w 5976664"/>
              <a:gd name="connsiteY3-24" fmla="*/ 1417978 h 2931528"/>
              <a:gd name="connsiteX4-25" fmla="*/ 4558687 w 5976664"/>
              <a:gd name="connsiteY4-26" fmla="*/ 2835955 h 2931528"/>
              <a:gd name="connsiteX5-27" fmla="*/ 4558687 w 5976664"/>
              <a:gd name="connsiteY5-28" fmla="*/ 2823009 h 2931528"/>
              <a:gd name="connsiteX6-29" fmla="*/ 0 w 5976664"/>
              <a:gd name="connsiteY6-30" fmla="*/ 2823009 h 2931528"/>
              <a:gd name="connsiteX7-31" fmla="*/ 0 w 5976664"/>
              <a:gd name="connsiteY7-32" fmla="*/ 12946 h 2931528"/>
              <a:gd name="connsiteX0-33" fmla="*/ 0 w 5976664"/>
              <a:gd name="connsiteY0-34" fmla="*/ 12946 h 2931528"/>
              <a:gd name="connsiteX1-35" fmla="*/ 4558687 w 5976664"/>
              <a:gd name="connsiteY1-36" fmla="*/ 12946 h 2931528"/>
              <a:gd name="connsiteX2-37" fmla="*/ 4558687 w 5976664"/>
              <a:gd name="connsiteY2-38" fmla="*/ 0 h 2931528"/>
              <a:gd name="connsiteX3-39" fmla="*/ 5976664 w 5976664"/>
              <a:gd name="connsiteY3-40" fmla="*/ 1417978 h 2931528"/>
              <a:gd name="connsiteX4-41" fmla="*/ 4558687 w 5976664"/>
              <a:gd name="connsiteY4-42" fmla="*/ 2835955 h 2931528"/>
              <a:gd name="connsiteX5-43" fmla="*/ 4517744 w 5976664"/>
              <a:gd name="connsiteY5-44" fmla="*/ 2823009 h 2931528"/>
              <a:gd name="connsiteX6-45" fmla="*/ 0 w 5976664"/>
              <a:gd name="connsiteY6-46" fmla="*/ 2823009 h 2931528"/>
              <a:gd name="connsiteX7-47" fmla="*/ 0 w 5976664"/>
              <a:gd name="connsiteY7-48" fmla="*/ 12946 h 2931528"/>
              <a:gd name="connsiteX0-49" fmla="*/ 0 w 5976664"/>
              <a:gd name="connsiteY0-50" fmla="*/ 12946 h 2919963"/>
              <a:gd name="connsiteX1-51" fmla="*/ 4558687 w 5976664"/>
              <a:gd name="connsiteY1-52" fmla="*/ 12946 h 2919963"/>
              <a:gd name="connsiteX2-53" fmla="*/ 4558687 w 5976664"/>
              <a:gd name="connsiteY2-54" fmla="*/ 0 h 2919963"/>
              <a:gd name="connsiteX3-55" fmla="*/ 5976664 w 5976664"/>
              <a:gd name="connsiteY3-56" fmla="*/ 1417978 h 2919963"/>
              <a:gd name="connsiteX4-57" fmla="*/ 4558687 w 5976664"/>
              <a:gd name="connsiteY4-58" fmla="*/ 2835955 h 2919963"/>
              <a:gd name="connsiteX5-59" fmla="*/ 4517744 w 5976664"/>
              <a:gd name="connsiteY5-60" fmla="*/ 2823009 h 2919963"/>
              <a:gd name="connsiteX6-61" fmla="*/ 0 w 5976664"/>
              <a:gd name="connsiteY6-62" fmla="*/ 2823009 h 2919963"/>
              <a:gd name="connsiteX7-63" fmla="*/ 0 w 5976664"/>
              <a:gd name="connsiteY7-64" fmla="*/ 12946 h 2919963"/>
              <a:gd name="connsiteX0-65" fmla="*/ 27295 w 6003959"/>
              <a:gd name="connsiteY0-66" fmla="*/ 12946 h 2835955"/>
              <a:gd name="connsiteX1-67" fmla="*/ 4585982 w 6003959"/>
              <a:gd name="connsiteY1-68" fmla="*/ 12946 h 2835955"/>
              <a:gd name="connsiteX2-69" fmla="*/ 4585982 w 6003959"/>
              <a:gd name="connsiteY2-70" fmla="*/ 0 h 2835955"/>
              <a:gd name="connsiteX3-71" fmla="*/ 6003959 w 6003959"/>
              <a:gd name="connsiteY3-72" fmla="*/ 1417978 h 2835955"/>
              <a:gd name="connsiteX4-73" fmla="*/ 4585982 w 6003959"/>
              <a:gd name="connsiteY4-74" fmla="*/ 2835955 h 2835955"/>
              <a:gd name="connsiteX5-75" fmla="*/ 4545039 w 6003959"/>
              <a:gd name="connsiteY5-76" fmla="*/ 2823009 h 2835955"/>
              <a:gd name="connsiteX6-77" fmla="*/ 0 w 6003959"/>
              <a:gd name="connsiteY6-78" fmla="*/ 2086030 h 2835955"/>
              <a:gd name="connsiteX7-79" fmla="*/ 27295 w 6003959"/>
              <a:gd name="connsiteY7-80" fmla="*/ 12946 h 2835955"/>
              <a:gd name="connsiteX0-81" fmla="*/ 27295 w 6003959"/>
              <a:gd name="connsiteY0-82" fmla="*/ 12946 h 2835955"/>
              <a:gd name="connsiteX1-83" fmla="*/ 4585982 w 6003959"/>
              <a:gd name="connsiteY1-84" fmla="*/ 12946 h 2835955"/>
              <a:gd name="connsiteX2-85" fmla="*/ 4585982 w 6003959"/>
              <a:gd name="connsiteY2-86" fmla="*/ 0 h 2835955"/>
              <a:gd name="connsiteX3-87" fmla="*/ 6003959 w 6003959"/>
              <a:gd name="connsiteY3-88" fmla="*/ 1417978 h 2835955"/>
              <a:gd name="connsiteX4-89" fmla="*/ 4585982 w 6003959"/>
              <a:gd name="connsiteY4-90" fmla="*/ 2835955 h 2835955"/>
              <a:gd name="connsiteX5-91" fmla="*/ 4545039 w 6003959"/>
              <a:gd name="connsiteY5-92" fmla="*/ 2823009 h 2835955"/>
              <a:gd name="connsiteX6-93" fmla="*/ 0 w 6003959"/>
              <a:gd name="connsiteY6-94" fmla="*/ 2086030 h 2835955"/>
              <a:gd name="connsiteX7-95" fmla="*/ 27295 w 6003959"/>
              <a:gd name="connsiteY7-96" fmla="*/ 12946 h 2835955"/>
              <a:gd name="connsiteX0-97" fmla="*/ 27295 w 6003959"/>
              <a:gd name="connsiteY0-98" fmla="*/ 12946 h 2835955"/>
              <a:gd name="connsiteX1-99" fmla="*/ 4585982 w 6003959"/>
              <a:gd name="connsiteY1-100" fmla="*/ 12946 h 2835955"/>
              <a:gd name="connsiteX2-101" fmla="*/ 4585982 w 6003959"/>
              <a:gd name="connsiteY2-102" fmla="*/ 0 h 2835955"/>
              <a:gd name="connsiteX3-103" fmla="*/ 6003959 w 6003959"/>
              <a:gd name="connsiteY3-104" fmla="*/ 1417978 h 2835955"/>
              <a:gd name="connsiteX4-105" fmla="*/ 4585982 w 6003959"/>
              <a:gd name="connsiteY4-106" fmla="*/ 2835955 h 2835955"/>
              <a:gd name="connsiteX5-107" fmla="*/ 4476801 w 6003959"/>
              <a:gd name="connsiteY5-108" fmla="*/ 2823009 h 2835955"/>
              <a:gd name="connsiteX6-109" fmla="*/ 0 w 6003959"/>
              <a:gd name="connsiteY6-110" fmla="*/ 2086030 h 2835955"/>
              <a:gd name="connsiteX7-111" fmla="*/ 27295 w 6003959"/>
              <a:gd name="connsiteY7-112" fmla="*/ 12946 h 2835955"/>
              <a:gd name="connsiteX0-113" fmla="*/ 27295 w 6003959"/>
              <a:gd name="connsiteY0-114" fmla="*/ 12946 h 2835955"/>
              <a:gd name="connsiteX1-115" fmla="*/ 4585982 w 6003959"/>
              <a:gd name="connsiteY1-116" fmla="*/ 12946 h 2835955"/>
              <a:gd name="connsiteX2-117" fmla="*/ 4585982 w 6003959"/>
              <a:gd name="connsiteY2-118" fmla="*/ 0 h 2835955"/>
              <a:gd name="connsiteX3-119" fmla="*/ 6003959 w 6003959"/>
              <a:gd name="connsiteY3-120" fmla="*/ 1417978 h 2835955"/>
              <a:gd name="connsiteX4-121" fmla="*/ 4585982 w 6003959"/>
              <a:gd name="connsiteY4-122" fmla="*/ 2835955 h 2835955"/>
              <a:gd name="connsiteX5-123" fmla="*/ 4422210 w 6003959"/>
              <a:gd name="connsiteY5-124" fmla="*/ 2823009 h 2835955"/>
              <a:gd name="connsiteX6-125" fmla="*/ 0 w 6003959"/>
              <a:gd name="connsiteY6-126" fmla="*/ 2086030 h 2835955"/>
              <a:gd name="connsiteX7-127" fmla="*/ 27295 w 6003959"/>
              <a:gd name="connsiteY7-128" fmla="*/ 12946 h 2835955"/>
              <a:gd name="connsiteX0-129" fmla="*/ 27295 w 6003959"/>
              <a:gd name="connsiteY0-130" fmla="*/ 12946 h 2835955"/>
              <a:gd name="connsiteX1-131" fmla="*/ 4585982 w 6003959"/>
              <a:gd name="connsiteY1-132" fmla="*/ 12946 h 2835955"/>
              <a:gd name="connsiteX2-133" fmla="*/ 4585982 w 6003959"/>
              <a:gd name="connsiteY2-134" fmla="*/ 0 h 2835955"/>
              <a:gd name="connsiteX3-135" fmla="*/ 6003959 w 6003959"/>
              <a:gd name="connsiteY3-136" fmla="*/ 1417978 h 2835955"/>
              <a:gd name="connsiteX4-137" fmla="*/ 4585982 w 6003959"/>
              <a:gd name="connsiteY4-138" fmla="*/ 2835955 h 2835955"/>
              <a:gd name="connsiteX5-139" fmla="*/ 4422210 w 6003959"/>
              <a:gd name="connsiteY5-140" fmla="*/ 2823009 h 2835955"/>
              <a:gd name="connsiteX6-141" fmla="*/ 0 w 6003959"/>
              <a:gd name="connsiteY6-142" fmla="*/ 2086030 h 2835955"/>
              <a:gd name="connsiteX7-143" fmla="*/ 27295 w 6003959"/>
              <a:gd name="connsiteY7-144" fmla="*/ 12946 h 2835955"/>
              <a:gd name="connsiteX0-145" fmla="*/ 27295 w 7095780"/>
              <a:gd name="connsiteY0-146" fmla="*/ 12946 h 2835955"/>
              <a:gd name="connsiteX1-147" fmla="*/ 4585982 w 7095780"/>
              <a:gd name="connsiteY1-148" fmla="*/ 12946 h 2835955"/>
              <a:gd name="connsiteX2-149" fmla="*/ 4585982 w 7095780"/>
              <a:gd name="connsiteY2-150" fmla="*/ 0 h 2835955"/>
              <a:gd name="connsiteX3-151" fmla="*/ 7095780 w 7095780"/>
              <a:gd name="connsiteY3-152" fmla="*/ 1390682 h 2835955"/>
              <a:gd name="connsiteX4-153" fmla="*/ 4585982 w 7095780"/>
              <a:gd name="connsiteY4-154" fmla="*/ 2835955 h 2835955"/>
              <a:gd name="connsiteX5-155" fmla="*/ 4422210 w 7095780"/>
              <a:gd name="connsiteY5-156" fmla="*/ 2823009 h 2835955"/>
              <a:gd name="connsiteX6-157" fmla="*/ 0 w 7095780"/>
              <a:gd name="connsiteY6-158" fmla="*/ 2086030 h 2835955"/>
              <a:gd name="connsiteX7-159" fmla="*/ 27295 w 7095780"/>
              <a:gd name="connsiteY7-160" fmla="*/ 12946 h 2835955"/>
              <a:gd name="connsiteX0-161" fmla="*/ 27295 w 7095780"/>
              <a:gd name="connsiteY0-162" fmla="*/ 12946 h 2823009"/>
              <a:gd name="connsiteX1-163" fmla="*/ 4585982 w 7095780"/>
              <a:gd name="connsiteY1-164" fmla="*/ 12946 h 2823009"/>
              <a:gd name="connsiteX2-165" fmla="*/ 4585982 w 7095780"/>
              <a:gd name="connsiteY2-166" fmla="*/ 0 h 2823009"/>
              <a:gd name="connsiteX3-167" fmla="*/ 7095780 w 7095780"/>
              <a:gd name="connsiteY3-168" fmla="*/ 1390682 h 2823009"/>
              <a:gd name="connsiteX4-169" fmla="*/ 4422210 w 7095780"/>
              <a:gd name="connsiteY4-170" fmla="*/ 2823009 h 2823009"/>
              <a:gd name="connsiteX5-171" fmla="*/ 0 w 7095780"/>
              <a:gd name="connsiteY5-172" fmla="*/ 2086030 h 2823009"/>
              <a:gd name="connsiteX6-173" fmla="*/ 27295 w 7095780"/>
              <a:gd name="connsiteY6-174" fmla="*/ 12946 h 2823009"/>
              <a:gd name="connsiteX0-175" fmla="*/ 27295 w 7095780"/>
              <a:gd name="connsiteY0-176" fmla="*/ 0 h 2810063"/>
              <a:gd name="connsiteX1-177" fmla="*/ 4585982 w 7095780"/>
              <a:gd name="connsiteY1-178" fmla="*/ 0 h 2810063"/>
              <a:gd name="connsiteX2-179" fmla="*/ 7095780 w 7095780"/>
              <a:gd name="connsiteY2-180" fmla="*/ 1377736 h 2810063"/>
              <a:gd name="connsiteX3-181" fmla="*/ 4422210 w 7095780"/>
              <a:gd name="connsiteY3-182" fmla="*/ 2810063 h 2810063"/>
              <a:gd name="connsiteX4-183" fmla="*/ 0 w 7095780"/>
              <a:gd name="connsiteY4-184" fmla="*/ 2073084 h 2810063"/>
              <a:gd name="connsiteX5-185" fmla="*/ 27295 w 7095780"/>
              <a:gd name="connsiteY5-186" fmla="*/ 0 h 2810063"/>
              <a:gd name="connsiteX0-187" fmla="*/ 27295 w 7095780"/>
              <a:gd name="connsiteY0-188" fmla="*/ 0 h 2810063"/>
              <a:gd name="connsiteX1-189" fmla="*/ 4585982 w 7095780"/>
              <a:gd name="connsiteY1-190" fmla="*/ 0 h 2810063"/>
              <a:gd name="connsiteX2-191" fmla="*/ 7095780 w 7095780"/>
              <a:gd name="connsiteY2-192" fmla="*/ 1377736 h 2810063"/>
              <a:gd name="connsiteX3-193" fmla="*/ 4422210 w 7095780"/>
              <a:gd name="connsiteY3-194" fmla="*/ 2810063 h 2810063"/>
              <a:gd name="connsiteX4-195" fmla="*/ 0 w 7095780"/>
              <a:gd name="connsiteY4-196" fmla="*/ 2073084 h 2810063"/>
              <a:gd name="connsiteX5-197" fmla="*/ 27295 w 7095780"/>
              <a:gd name="connsiteY5-198" fmla="*/ 0 h 2810063"/>
              <a:gd name="connsiteX0-199" fmla="*/ 27295 w 7095780"/>
              <a:gd name="connsiteY0-200" fmla="*/ 423080 h 2810063"/>
              <a:gd name="connsiteX1-201" fmla="*/ 4585982 w 7095780"/>
              <a:gd name="connsiteY1-202" fmla="*/ 0 h 2810063"/>
              <a:gd name="connsiteX2-203" fmla="*/ 7095780 w 7095780"/>
              <a:gd name="connsiteY2-204" fmla="*/ 1377736 h 2810063"/>
              <a:gd name="connsiteX3-205" fmla="*/ 4422210 w 7095780"/>
              <a:gd name="connsiteY3-206" fmla="*/ 2810063 h 2810063"/>
              <a:gd name="connsiteX4-207" fmla="*/ 0 w 7095780"/>
              <a:gd name="connsiteY4-208" fmla="*/ 2073084 h 2810063"/>
              <a:gd name="connsiteX5-209" fmla="*/ 27295 w 7095780"/>
              <a:gd name="connsiteY5-210" fmla="*/ 423080 h 2810063"/>
              <a:gd name="connsiteX0-211" fmla="*/ 27295 w 6836472"/>
              <a:gd name="connsiteY0-212" fmla="*/ 423080 h 2810063"/>
              <a:gd name="connsiteX1-213" fmla="*/ 4585982 w 6836472"/>
              <a:gd name="connsiteY1-214" fmla="*/ 0 h 2810063"/>
              <a:gd name="connsiteX2-215" fmla="*/ 6836472 w 6836472"/>
              <a:gd name="connsiteY2-216" fmla="*/ 1159372 h 2810063"/>
              <a:gd name="connsiteX3-217" fmla="*/ 4422210 w 6836472"/>
              <a:gd name="connsiteY3-218" fmla="*/ 2810063 h 2810063"/>
              <a:gd name="connsiteX4-219" fmla="*/ 0 w 6836472"/>
              <a:gd name="connsiteY4-220" fmla="*/ 2073084 h 2810063"/>
              <a:gd name="connsiteX5-221" fmla="*/ 27295 w 6836472"/>
              <a:gd name="connsiteY5-222" fmla="*/ 423080 h 2810063"/>
              <a:gd name="connsiteX0-223" fmla="*/ 27295 w 6836472"/>
              <a:gd name="connsiteY0-224" fmla="*/ 423080 h 2550755"/>
              <a:gd name="connsiteX1-225" fmla="*/ 4585982 w 6836472"/>
              <a:gd name="connsiteY1-226" fmla="*/ 0 h 2550755"/>
              <a:gd name="connsiteX2-227" fmla="*/ 6836472 w 6836472"/>
              <a:gd name="connsiteY2-228" fmla="*/ 1159372 h 2550755"/>
              <a:gd name="connsiteX3-229" fmla="*/ 4585983 w 6836472"/>
              <a:gd name="connsiteY3-230" fmla="*/ 2550755 h 2550755"/>
              <a:gd name="connsiteX4-231" fmla="*/ 0 w 6836472"/>
              <a:gd name="connsiteY4-232" fmla="*/ 2073084 h 2550755"/>
              <a:gd name="connsiteX5-233" fmla="*/ 27295 w 6836472"/>
              <a:gd name="connsiteY5-234" fmla="*/ 423080 h 2550755"/>
              <a:gd name="connsiteX0-235" fmla="*/ 27295 w 6836472"/>
              <a:gd name="connsiteY0-236" fmla="*/ 423080 h 2550755"/>
              <a:gd name="connsiteX1-237" fmla="*/ 4585982 w 6836472"/>
              <a:gd name="connsiteY1-238" fmla="*/ 0 h 2550755"/>
              <a:gd name="connsiteX2-239" fmla="*/ 6836472 w 6836472"/>
              <a:gd name="connsiteY2-240" fmla="*/ 1159372 h 2550755"/>
              <a:gd name="connsiteX3-241" fmla="*/ 4585983 w 6836472"/>
              <a:gd name="connsiteY3-242" fmla="*/ 2550755 h 2550755"/>
              <a:gd name="connsiteX4-243" fmla="*/ 0 w 6836472"/>
              <a:gd name="connsiteY4-244" fmla="*/ 2073084 h 2550755"/>
              <a:gd name="connsiteX5-245" fmla="*/ 27295 w 6836472"/>
              <a:gd name="connsiteY5-246" fmla="*/ 423080 h 2550755"/>
              <a:gd name="connsiteX0-247" fmla="*/ 27295 w 6836472"/>
              <a:gd name="connsiteY0-248" fmla="*/ 245659 h 2373334"/>
              <a:gd name="connsiteX1-249" fmla="*/ 4585982 w 6836472"/>
              <a:gd name="connsiteY1-250" fmla="*/ 0 h 2373334"/>
              <a:gd name="connsiteX2-251" fmla="*/ 6836472 w 6836472"/>
              <a:gd name="connsiteY2-252" fmla="*/ 981951 h 2373334"/>
              <a:gd name="connsiteX3-253" fmla="*/ 4585983 w 6836472"/>
              <a:gd name="connsiteY3-254" fmla="*/ 2373334 h 2373334"/>
              <a:gd name="connsiteX4-255" fmla="*/ 0 w 6836472"/>
              <a:gd name="connsiteY4-256" fmla="*/ 1895663 h 2373334"/>
              <a:gd name="connsiteX5-257" fmla="*/ 27295 w 6836472"/>
              <a:gd name="connsiteY5-258" fmla="*/ 245659 h 2373334"/>
              <a:gd name="connsiteX0-259" fmla="*/ 27295 w 6836472"/>
              <a:gd name="connsiteY0-260" fmla="*/ 245659 h 2373334"/>
              <a:gd name="connsiteX1-261" fmla="*/ 4585982 w 6836472"/>
              <a:gd name="connsiteY1-262" fmla="*/ 0 h 2373334"/>
              <a:gd name="connsiteX2-263" fmla="*/ 6836472 w 6836472"/>
              <a:gd name="connsiteY2-264" fmla="*/ 981951 h 2373334"/>
              <a:gd name="connsiteX3-265" fmla="*/ 4585983 w 6836472"/>
              <a:gd name="connsiteY3-266" fmla="*/ 2373334 h 2373334"/>
              <a:gd name="connsiteX4-267" fmla="*/ 0 w 6836472"/>
              <a:gd name="connsiteY4-268" fmla="*/ 1895663 h 2373334"/>
              <a:gd name="connsiteX5-269" fmla="*/ 27295 w 6836472"/>
              <a:gd name="connsiteY5-270" fmla="*/ 245659 h 2373334"/>
              <a:gd name="connsiteX0-271" fmla="*/ 27295 w 6836472"/>
              <a:gd name="connsiteY0-272" fmla="*/ 245659 h 2373334"/>
              <a:gd name="connsiteX1-273" fmla="*/ 4585982 w 6836472"/>
              <a:gd name="connsiteY1-274" fmla="*/ 0 h 2373334"/>
              <a:gd name="connsiteX2-275" fmla="*/ 6836472 w 6836472"/>
              <a:gd name="connsiteY2-276" fmla="*/ 981951 h 2373334"/>
              <a:gd name="connsiteX3-277" fmla="*/ 4585983 w 6836472"/>
              <a:gd name="connsiteY3-278" fmla="*/ 2373334 h 2373334"/>
              <a:gd name="connsiteX4-279" fmla="*/ 0 w 6836472"/>
              <a:gd name="connsiteY4-280" fmla="*/ 1895663 h 2373334"/>
              <a:gd name="connsiteX5-281" fmla="*/ 27295 w 6836472"/>
              <a:gd name="connsiteY5-282" fmla="*/ 245659 h 2373334"/>
              <a:gd name="connsiteX0-283" fmla="*/ 27295 w 6836472"/>
              <a:gd name="connsiteY0-284" fmla="*/ 245659 h 2413409"/>
              <a:gd name="connsiteX1-285" fmla="*/ 4585982 w 6836472"/>
              <a:gd name="connsiteY1-286" fmla="*/ 0 h 2413409"/>
              <a:gd name="connsiteX2-287" fmla="*/ 6836472 w 6836472"/>
              <a:gd name="connsiteY2-288" fmla="*/ 981951 h 2413409"/>
              <a:gd name="connsiteX3-289" fmla="*/ 4585983 w 6836472"/>
              <a:gd name="connsiteY3-290" fmla="*/ 2373334 h 2413409"/>
              <a:gd name="connsiteX4-291" fmla="*/ 0 w 6836472"/>
              <a:gd name="connsiteY4-292" fmla="*/ 1895663 h 2413409"/>
              <a:gd name="connsiteX5-293" fmla="*/ 27295 w 6836472"/>
              <a:gd name="connsiteY5-294" fmla="*/ 245659 h 2413409"/>
              <a:gd name="connsiteX0-295" fmla="*/ 27295 w 6577164"/>
              <a:gd name="connsiteY0-296" fmla="*/ 245659 h 2413409"/>
              <a:gd name="connsiteX1-297" fmla="*/ 4585982 w 6577164"/>
              <a:gd name="connsiteY1-298" fmla="*/ 0 h 2413409"/>
              <a:gd name="connsiteX2-299" fmla="*/ 6577164 w 6577164"/>
              <a:gd name="connsiteY2-300" fmla="*/ 1023236 h 2413409"/>
              <a:gd name="connsiteX3-301" fmla="*/ 4585983 w 6577164"/>
              <a:gd name="connsiteY3-302" fmla="*/ 2373334 h 2413409"/>
              <a:gd name="connsiteX4-303" fmla="*/ 0 w 6577164"/>
              <a:gd name="connsiteY4-304" fmla="*/ 1895663 h 2413409"/>
              <a:gd name="connsiteX5-305" fmla="*/ 27295 w 6577164"/>
              <a:gd name="connsiteY5-306" fmla="*/ 245659 h 2413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577164" h="2413409">
                <a:moveTo>
                  <a:pt x="27295" y="245659"/>
                </a:moveTo>
                <a:cubicBezTo>
                  <a:pt x="1778869" y="532262"/>
                  <a:pt x="3243842" y="232012"/>
                  <a:pt x="4585982" y="0"/>
                </a:cubicBezTo>
                <a:lnTo>
                  <a:pt x="6577164" y="1023236"/>
                </a:lnTo>
                <a:lnTo>
                  <a:pt x="4585983" y="2373334"/>
                </a:lnTo>
                <a:cubicBezTo>
                  <a:pt x="2820763" y="2332390"/>
                  <a:pt x="2420314" y="2673585"/>
                  <a:pt x="0" y="1895663"/>
                </a:cubicBezTo>
                <a:lnTo>
                  <a:pt x="27295" y="245659"/>
                </a:lnTo>
                <a:close/>
              </a:path>
            </a:pathLst>
          </a:custGeom>
          <a:solidFill>
            <a:srgbClr val="70AD47">
              <a:lumMod val="40000"/>
              <a:lumOff val="6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endParaRPr>
          </a:p>
        </p:txBody>
      </p:sp>
      <p:sp>
        <p:nvSpPr>
          <p:cNvPr id="21" name="TextBox 33"/>
          <p:cNvSpPr txBox="1"/>
          <p:nvPr/>
        </p:nvSpPr>
        <p:spPr>
          <a:xfrm>
            <a:off x="1135752" y="3355927"/>
            <a:ext cx="845445" cy="661720"/>
          </a:xfrm>
          <a:prstGeom prst="rect">
            <a:avLst/>
          </a:prstGeom>
          <a:noFill/>
        </p:spPr>
        <p:txBody>
          <a:bodyPr wrap="square" rtlCol="0">
            <a:spAutoFit/>
          </a:bodyPr>
          <a:lstStyle/>
          <a:p>
            <a:pPr>
              <a:spcBef>
                <a:spcPts val="600"/>
              </a:spcBef>
            </a:pPr>
            <a:r>
              <a:rPr lang="en-US" altLang="zh-CN" sz="1600" b="1" kern="0" dirty="0">
                <a:solidFill>
                  <a:schemeClr val="accent1">
                    <a:lumMod val="75000"/>
                  </a:schemeClr>
                </a:solidFill>
                <a:latin typeface="Times New Roman" panose="02020603050405020304" pitchFamily="18" charset="0"/>
                <a:ea typeface="宋体" panose="02010600030101010101" pitchFamily="2" charset="-122"/>
                <a:cs typeface="Times New Roman" panose="02020603050405020304" pitchFamily="18" charset="0"/>
              </a:rPr>
              <a:t>P</a:t>
            </a:r>
            <a:r>
              <a:rPr lang="zh-CN" altLang="en-US" sz="1600" b="1" kern="0" dirty="0">
                <a:solidFill>
                  <a:schemeClr val="accent1">
                    <a:lumMod val="75000"/>
                  </a:schemeClr>
                </a:solidFill>
                <a:latin typeface="Times New Roman" panose="02020603050405020304" pitchFamily="18" charset="0"/>
                <a:ea typeface="宋体" panose="02010600030101010101" pitchFamily="2" charset="-122"/>
                <a:cs typeface="Times New Roman" panose="02020603050405020304" pitchFamily="18" charset="0"/>
              </a:rPr>
              <a:t>icture</a:t>
            </a:r>
            <a:endParaRPr lang="en-US" altLang="zh-CN" sz="1600" b="1" kern="0" dirty="0">
              <a:solidFill>
                <a:schemeClr val="accent1">
                  <a:lumMod val="75000"/>
                </a:schemeClr>
              </a:solidFill>
              <a:latin typeface="Times New Roman" panose="02020603050405020304" pitchFamily="18" charset="0"/>
              <a:ea typeface="宋体" panose="02010600030101010101" pitchFamily="2" charset="-122"/>
              <a:cs typeface="Times New Roman" panose="02020603050405020304" pitchFamily="18" charset="0"/>
            </a:endParaRPr>
          </a:p>
          <a:p>
            <a:pPr>
              <a:spcBef>
                <a:spcPts val="600"/>
              </a:spcBef>
            </a:pPr>
            <a:endParaRPr lang="en-US" altLang="zh-CN" sz="1600" b="1" dirty="0">
              <a:solidFill>
                <a:srgbClr val="FF0000"/>
              </a:solidFill>
              <a:latin typeface="Times New Roman" panose="02020603050405020304" pitchFamily="18" charset="0"/>
              <a:cs typeface="Times New Roman" panose="02020603050405020304" pitchFamily="18" charset="0"/>
            </a:endParaRPr>
          </a:p>
        </p:txBody>
      </p:sp>
      <p:sp>
        <p:nvSpPr>
          <p:cNvPr id="13" name="Subtitle 2"/>
          <p:cNvSpPr txBox="1"/>
          <p:nvPr/>
        </p:nvSpPr>
        <p:spPr>
          <a:xfrm>
            <a:off x="3734172" y="158006"/>
            <a:ext cx="6457577"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粮食智能扦样技术的发展和应用</a:t>
            </a:r>
          </a:p>
          <a:p>
            <a:pPr>
              <a:lnSpc>
                <a:spcPct val="100000"/>
              </a:lnSpc>
              <a:spcBef>
                <a:spcPts val="0"/>
              </a:spcBef>
            </a:pP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Development and application of intelligent grain </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sampling system</a:t>
            </a:r>
            <a:endPar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30000"/>
              </a:lnSpc>
            </a:pP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AutoShape 4"/>
          <p:cNvSpPr>
            <a:spLocks noChangeArrowheads="1"/>
          </p:cNvSpPr>
          <p:nvPr/>
        </p:nvSpPr>
        <p:spPr bwMode="gray">
          <a:xfrm>
            <a:off x="569953" y="4518697"/>
            <a:ext cx="4239637" cy="2082128"/>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宋体" panose="02010600030101010101" pitchFamily="2" charset="-122"/>
            </a:endParaRPr>
          </a:p>
        </p:txBody>
      </p:sp>
      <p:sp>
        <p:nvSpPr>
          <p:cNvPr id="39" name="AutoShape 6"/>
          <p:cNvSpPr>
            <a:spLocks noChangeArrowheads="1"/>
          </p:cNvSpPr>
          <p:nvPr/>
        </p:nvSpPr>
        <p:spPr bwMode="ltGray">
          <a:xfrm>
            <a:off x="1925052" y="4244273"/>
            <a:ext cx="1542239" cy="538984"/>
          </a:xfrm>
          <a:prstGeom prst="roundRect">
            <a:avLst>
              <a:gd name="adj" fmla="val 16667"/>
            </a:avLst>
          </a:prstGeom>
          <a:solidFill>
            <a:srgbClr val="70AD47">
              <a:lumMod val="40000"/>
              <a:lumOff val="60000"/>
            </a:srgbClr>
          </a:solidFill>
          <a:ln w="38100" algn="ctr">
            <a:solidFill>
              <a:srgbClr val="FFFFFF">
                <a:alpha val="70000"/>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44" name="AutoShape 4"/>
          <p:cNvSpPr>
            <a:spLocks noChangeArrowheads="1"/>
          </p:cNvSpPr>
          <p:nvPr/>
        </p:nvSpPr>
        <p:spPr bwMode="gray">
          <a:xfrm>
            <a:off x="569953" y="2110515"/>
            <a:ext cx="4239637" cy="1991832"/>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宋体" panose="02010600030101010101" pitchFamily="2" charset="-122"/>
            </a:endParaRPr>
          </a:p>
        </p:txBody>
      </p:sp>
      <p:sp>
        <p:nvSpPr>
          <p:cNvPr id="49" name="AutoShape 6"/>
          <p:cNvSpPr>
            <a:spLocks noChangeArrowheads="1"/>
          </p:cNvSpPr>
          <p:nvPr/>
        </p:nvSpPr>
        <p:spPr bwMode="ltGray">
          <a:xfrm>
            <a:off x="1925053" y="1789665"/>
            <a:ext cx="1542239" cy="538984"/>
          </a:xfrm>
          <a:prstGeom prst="roundRect">
            <a:avLst>
              <a:gd name="adj" fmla="val 16667"/>
            </a:avLst>
          </a:prstGeom>
          <a:solidFill>
            <a:srgbClr val="ED7D31">
              <a:lumMod val="40000"/>
              <a:lumOff val="60000"/>
            </a:srgbClr>
          </a:solidFill>
          <a:ln w="38100" algn="ctr">
            <a:solidFill>
              <a:srgbClr val="FFFFFF">
                <a:alpha val="70000"/>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50" name="Rectangle 8"/>
          <p:cNvSpPr>
            <a:spLocks noChangeArrowheads="1"/>
          </p:cNvSpPr>
          <p:nvPr/>
        </p:nvSpPr>
        <p:spPr bwMode="black">
          <a:xfrm>
            <a:off x="1879050" y="1771116"/>
            <a:ext cx="1634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扦样动作</a:t>
            </a:r>
            <a:endParaRPr kumimoji="0" lang="en-US" altLang="zh-CN" sz="1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eaLnBrk="0" fontAlgn="auto" latinLnBrk="0" hangingPunct="0">
              <a:lnSpc>
                <a:spcPct val="100000"/>
              </a:lnSpc>
              <a:spcBef>
                <a:spcPts val="0"/>
              </a:spcBef>
              <a:spcAft>
                <a:spcPts val="0"/>
              </a:spcAft>
              <a:buClrTx/>
              <a:buSzTx/>
              <a:buFontTx/>
              <a:buNone/>
              <a:defRPr/>
            </a:pPr>
            <a:r>
              <a:rPr kumimoji="0" lang="en-GB" altLang="zh-CN" sz="1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Sampling </a:t>
            </a:r>
            <a:r>
              <a:rPr kumimoji="0" lang="zh-CN" altLang="en-US" sz="1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action</a:t>
            </a:r>
          </a:p>
        </p:txBody>
      </p:sp>
      <p:sp>
        <p:nvSpPr>
          <p:cNvPr id="51" name="Rectangle 8"/>
          <p:cNvSpPr>
            <a:spLocks noChangeArrowheads="1"/>
          </p:cNvSpPr>
          <p:nvPr/>
        </p:nvSpPr>
        <p:spPr bwMode="black">
          <a:xfrm>
            <a:off x="1872533" y="4222550"/>
            <a:ext cx="1634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功  能</a:t>
            </a:r>
            <a:endParaRPr kumimoji="0" lang="en-US" altLang="zh-CN" sz="1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eaLnBrk="0" fontAlgn="auto" latinLnBrk="0" hangingPunct="0">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F</a:t>
            </a:r>
            <a:r>
              <a:rPr kumimoji="0" lang="zh-CN" altLang="en-US" sz="1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unction</a:t>
            </a:r>
          </a:p>
        </p:txBody>
      </p:sp>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t="8175" b="11568"/>
          <a:stretch>
            <a:fillRect/>
          </a:stretch>
        </p:blipFill>
        <p:spPr bwMode="auto">
          <a:xfrm>
            <a:off x="5093500" y="2130396"/>
            <a:ext cx="6413335" cy="3675322"/>
          </a:xfrm>
          <a:prstGeom prst="rect">
            <a:avLst/>
          </a:prstGeom>
          <a:noFill/>
          <a:ln>
            <a:noFill/>
          </a:ln>
        </p:spPr>
      </p:pic>
      <p:sp>
        <p:nvSpPr>
          <p:cNvPr id="23" name="AutoShape 9"/>
          <p:cNvSpPr>
            <a:spLocks noChangeArrowheads="1"/>
          </p:cNvSpPr>
          <p:nvPr/>
        </p:nvSpPr>
        <p:spPr bwMode="auto">
          <a:xfrm>
            <a:off x="5262669" y="2286465"/>
            <a:ext cx="1704393" cy="517789"/>
          </a:xfrm>
          <a:prstGeom prst="wedgeRoundRectCallout">
            <a:avLst>
              <a:gd name="adj1" fmla="val 68901"/>
              <a:gd name="adj2" fmla="val 299345"/>
              <a:gd name="adj3" fmla="val 16667"/>
            </a:avLst>
          </a:prstGeom>
          <a:ln>
            <a:solidFill>
              <a:srgbClr val="92D050"/>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none" lIns="91435" tIns="45717" rIns="91435" bIns="45717"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行走导轨</a:t>
            </a:r>
          </a:p>
          <a:p>
            <a:pPr algn="ctr"/>
            <a:r>
              <a:rPr lang="zh-CN" altLang="en-US"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Walking guide rail</a:t>
            </a:r>
          </a:p>
        </p:txBody>
      </p:sp>
      <p:sp>
        <p:nvSpPr>
          <p:cNvPr id="24" name="AutoShape 9"/>
          <p:cNvSpPr>
            <a:spLocks noChangeArrowheads="1"/>
          </p:cNvSpPr>
          <p:nvPr/>
        </p:nvSpPr>
        <p:spPr bwMode="auto">
          <a:xfrm>
            <a:off x="7116690" y="2286465"/>
            <a:ext cx="1478752" cy="517837"/>
          </a:xfrm>
          <a:prstGeom prst="wedgeRoundRectCallout">
            <a:avLst>
              <a:gd name="adj1" fmla="val 135199"/>
              <a:gd name="adj2" fmla="val 178506"/>
              <a:gd name="adj3" fmla="val 16667"/>
            </a:avLst>
          </a:prstGeom>
          <a:ln>
            <a:solidFill>
              <a:srgbClr val="92D050"/>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none" lIns="91435" tIns="45717" rIns="91435" bIns="45717" anchor="ctr"/>
          <a:lstStyle/>
          <a:p>
            <a:pPr algn="ctr"/>
            <a:r>
              <a:rPr lang="zh-CN" altLang="en-US" sz="1400" dirty="0">
                <a:solidFill>
                  <a:schemeClr val="tx1"/>
                </a:solidFill>
                <a:latin typeface="微软雅黑" panose="020B0503020204020204" pitchFamily="34" charset="-122"/>
                <a:ea typeface="微软雅黑" panose="020B0503020204020204" pitchFamily="34" charset="-122"/>
              </a:rPr>
              <a:t>扦样杆</a:t>
            </a:r>
          </a:p>
          <a:p>
            <a:pPr algn="ctr"/>
            <a:r>
              <a:rPr lang="en-US" altLang="zh-CN" sz="1400"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Sampling rod</a:t>
            </a:r>
            <a:r>
              <a:rPr lang="zh-CN" altLang="en-US" sz="1400"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p>
        </p:txBody>
      </p:sp>
      <p:sp>
        <p:nvSpPr>
          <p:cNvPr id="26" name="AutoShape 9"/>
          <p:cNvSpPr>
            <a:spLocks noChangeArrowheads="1"/>
          </p:cNvSpPr>
          <p:nvPr/>
        </p:nvSpPr>
        <p:spPr bwMode="auto">
          <a:xfrm>
            <a:off x="9103895" y="5195931"/>
            <a:ext cx="978903" cy="609785"/>
          </a:xfrm>
          <a:prstGeom prst="wedgeRoundRectCallout">
            <a:avLst>
              <a:gd name="adj1" fmla="val 61916"/>
              <a:gd name="adj2" fmla="val -175460"/>
              <a:gd name="adj3" fmla="val 16667"/>
            </a:avLst>
          </a:prstGeom>
          <a:ln>
            <a:solidFill>
              <a:srgbClr val="92D050"/>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none" lIns="91435" tIns="45717" rIns="91435" bIns="45717" anchor="ctr"/>
          <a:lstStyle/>
          <a:p>
            <a:pPr algn="ctr"/>
            <a:r>
              <a:rPr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拖链</a:t>
            </a:r>
            <a:endParaRPr lang="en-US" altLang="zh-CN"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D</a:t>
            </a:r>
            <a:r>
              <a:rPr lang="zh-CN" altLang="en-US"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rag chain</a:t>
            </a:r>
          </a:p>
        </p:txBody>
      </p:sp>
      <p:sp>
        <p:nvSpPr>
          <p:cNvPr id="28" name="AutoShape 9"/>
          <p:cNvSpPr>
            <a:spLocks noChangeArrowheads="1"/>
          </p:cNvSpPr>
          <p:nvPr/>
        </p:nvSpPr>
        <p:spPr bwMode="auto">
          <a:xfrm>
            <a:off x="9103896" y="1199742"/>
            <a:ext cx="1393564" cy="492562"/>
          </a:xfrm>
          <a:prstGeom prst="wedgeRoundRectCallout">
            <a:avLst>
              <a:gd name="adj1" fmla="val 49621"/>
              <a:gd name="adj2" fmla="val 291658"/>
              <a:gd name="adj3" fmla="val 16667"/>
            </a:avLst>
          </a:prstGeom>
          <a:ln>
            <a:solidFill>
              <a:srgbClr val="92D050"/>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none" lIns="91435" tIns="45717" rIns="91435" bIns="45717" anchor="ctr"/>
          <a:lstStyle/>
          <a:p>
            <a:pPr algn="ctr"/>
            <a:r>
              <a:rPr lang="zh-CN" altLang="en-US" sz="14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扦样大臂</a:t>
            </a:r>
            <a:endParaRPr lang="en-US" altLang="zh-CN" sz="14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gn="ctr"/>
            <a:r>
              <a:rPr lang="en-US" altLang="zh-CN" sz="1400"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R</a:t>
            </a:r>
            <a:r>
              <a:rPr lang="zh-CN" altLang="en-US" sz="1400"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otating arm</a:t>
            </a:r>
            <a:endParaRPr lang="zh-CN" altLang="en-US" sz="1400" dirty="0">
              <a:solidFill>
                <a:srgbClr val="FF0000"/>
              </a:solidFill>
              <a:latin typeface="Times New Roman" panose="02020603050405020304" pitchFamily="18" charset="0"/>
              <a:cs typeface="Times New Roman" panose="02020603050405020304" pitchFamily="18" charset="0"/>
            </a:endParaRPr>
          </a:p>
        </p:txBody>
      </p:sp>
      <p:sp>
        <p:nvSpPr>
          <p:cNvPr id="30" name="AutoShape 9"/>
          <p:cNvSpPr>
            <a:spLocks noChangeArrowheads="1"/>
          </p:cNvSpPr>
          <p:nvPr/>
        </p:nvSpPr>
        <p:spPr bwMode="auto">
          <a:xfrm>
            <a:off x="6086640" y="5205456"/>
            <a:ext cx="1593218" cy="600261"/>
          </a:xfrm>
          <a:prstGeom prst="wedgeRoundRectCallout">
            <a:avLst>
              <a:gd name="adj1" fmla="val -92141"/>
              <a:gd name="adj2" fmla="val -115145"/>
              <a:gd name="adj3" fmla="val 16667"/>
            </a:avLst>
          </a:prstGeom>
          <a:ln>
            <a:solidFill>
              <a:srgbClr val="92D050"/>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none" lIns="91435" tIns="45717" rIns="91435" bIns="45717" anchor="ctr"/>
          <a:lstStyle/>
          <a:p>
            <a:pPr algn="ctr"/>
            <a:r>
              <a:rPr lang="zh-CN" altLang="en-US"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立柱</a:t>
            </a:r>
            <a:endParaRPr lang="en-US" altLang="zh-CN" sz="14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U</a:t>
            </a:r>
            <a:r>
              <a:rPr lang="zh-CN" altLang="en-US"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pright column</a:t>
            </a:r>
          </a:p>
        </p:txBody>
      </p:sp>
      <p:sp>
        <p:nvSpPr>
          <p:cNvPr id="16" name="Text Box 20"/>
          <p:cNvSpPr txBox="1">
            <a:spLocks noChangeArrowheads="1"/>
          </p:cNvSpPr>
          <p:nvPr/>
        </p:nvSpPr>
        <p:spPr bwMode="gray">
          <a:xfrm>
            <a:off x="522370" y="2286465"/>
            <a:ext cx="41859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gn="just">
              <a:buFont typeface="Wingdings" panose="05000000000000000000" pitchFamily="2" charset="2"/>
              <a:buChar char="Ø"/>
            </a:pPr>
            <a:r>
              <a:rPr lang="zh-CN" altLang="en-US" sz="1400" dirty="0"/>
              <a:t>扦样小车在导轨上移动</a:t>
            </a:r>
            <a:endParaRPr lang="en-US" altLang="zh-CN" sz="1400" dirty="0"/>
          </a:p>
          <a:p>
            <a:pPr algn="just"/>
            <a:r>
              <a:rPr lang="zh-CN" altLang="en-US" sz="1400" dirty="0"/>
              <a:t>      扦样小车水平旋转</a:t>
            </a:r>
            <a:endParaRPr lang="en-US" altLang="zh-CN" sz="1400" dirty="0"/>
          </a:p>
          <a:p>
            <a:pPr algn="just"/>
            <a:r>
              <a:rPr lang="zh-CN" altLang="en-US" sz="1400" dirty="0"/>
              <a:t>      扦样大臂上下往复运动</a:t>
            </a:r>
            <a:endParaRPr lang="en-US" altLang="zh-CN" sz="1400" dirty="0"/>
          </a:p>
          <a:p>
            <a:pPr algn="just"/>
            <a:r>
              <a:rPr lang="zh-CN" altLang="en-US" sz="1400" dirty="0"/>
              <a:t>      扦样杆上下往复移动</a:t>
            </a:r>
            <a:endParaRPr lang="en-US" altLang="zh-CN" sz="14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zh-CN" altLang="en-US" sz="1400" dirty="0">
                <a:solidFill>
                  <a:schemeClr val="accent1">
                    <a:lumMod val="75000"/>
                  </a:schemeClr>
                </a:solidFill>
                <a:latin typeface="Times New Roman" panose="02020603050405020304" pitchFamily="18" charset="0"/>
                <a:cs typeface="Times New Roman" panose="02020603050405020304" pitchFamily="18" charset="0"/>
              </a:rPr>
              <a:t>The sample trolley is moved on the guide rail</a:t>
            </a:r>
            <a:endParaRPr lang="en-US" altLang="zh-CN" sz="1400" dirty="0">
              <a:solidFill>
                <a:schemeClr val="accent1">
                  <a:lumMod val="75000"/>
                </a:schemeClr>
              </a:solidFill>
              <a:latin typeface="Times New Roman" panose="02020603050405020304" pitchFamily="18" charset="0"/>
              <a:cs typeface="Times New Roman" panose="02020603050405020304" pitchFamily="18" charset="0"/>
            </a:endParaRPr>
          </a:p>
          <a:p>
            <a:r>
              <a:rPr lang="zh-CN" altLang="en-US" sz="1400" dirty="0">
                <a:solidFill>
                  <a:schemeClr val="accent1">
                    <a:lumMod val="75000"/>
                  </a:schemeClr>
                </a:solidFill>
                <a:latin typeface="Times New Roman" panose="02020603050405020304" pitchFamily="18" charset="0"/>
                <a:cs typeface="Times New Roman" panose="02020603050405020304" pitchFamily="18" charset="0"/>
              </a:rPr>
              <a:t>       The sample trolley rotates horizontally</a:t>
            </a:r>
            <a:endParaRPr lang="en-US" altLang="zh-CN" sz="1400" dirty="0">
              <a:solidFill>
                <a:schemeClr val="accent1">
                  <a:lumMod val="75000"/>
                </a:schemeClr>
              </a:solidFill>
              <a:latin typeface="Times New Roman" panose="02020603050405020304" pitchFamily="18" charset="0"/>
              <a:cs typeface="Times New Roman" panose="02020603050405020304" pitchFamily="18" charset="0"/>
            </a:endParaRPr>
          </a:p>
          <a:p>
            <a:r>
              <a:rPr lang="zh-CN" altLang="en-US" sz="1400" dirty="0">
                <a:solidFill>
                  <a:schemeClr val="accent1">
                    <a:lumMod val="75000"/>
                  </a:schemeClr>
                </a:solidFill>
                <a:latin typeface="Times New Roman" panose="02020603050405020304" pitchFamily="18" charset="0"/>
                <a:cs typeface="Times New Roman" panose="02020603050405020304" pitchFamily="18" charset="0"/>
              </a:rPr>
              <a:t>       Take the </a:t>
            </a:r>
            <a:r>
              <a:rPr lang="en-US" altLang="zh-CN" sz="1400" dirty="0">
                <a:solidFill>
                  <a:schemeClr val="accent1">
                    <a:lumMod val="75000"/>
                  </a:schemeClr>
                </a:solidFill>
                <a:latin typeface="Times New Roman" panose="02020603050405020304" pitchFamily="18" charset="0"/>
                <a:cs typeface="Times New Roman" panose="02020603050405020304" pitchFamily="18" charset="0"/>
              </a:rPr>
              <a:t>r</a:t>
            </a:r>
            <a:r>
              <a:rPr lang="zh-CN" altLang="en-US" sz="1400" kern="0" dirty="0">
                <a:solidFill>
                  <a:schemeClr val="accent1">
                    <a:lumMod val="75000"/>
                  </a:schemeClr>
                </a:solidFill>
                <a:latin typeface="Times New Roman" panose="02020603050405020304" pitchFamily="18" charset="0"/>
                <a:cs typeface="Times New Roman" panose="02020603050405020304" pitchFamily="18" charset="0"/>
              </a:rPr>
              <a:t>otating arm </a:t>
            </a:r>
            <a:r>
              <a:rPr lang="zh-CN" altLang="en-US" sz="1400" dirty="0">
                <a:solidFill>
                  <a:schemeClr val="accent1">
                    <a:lumMod val="75000"/>
                  </a:schemeClr>
                </a:solidFill>
                <a:latin typeface="Times New Roman" panose="02020603050405020304" pitchFamily="18" charset="0"/>
                <a:cs typeface="Times New Roman" panose="02020603050405020304" pitchFamily="18" charset="0"/>
              </a:rPr>
              <a:t>up and down</a:t>
            </a:r>
            <a:endParaRPr lang="en-US" altLang="zh-CN" sz="1400" dirty="0">
              <a:solidFill>
                <a:schemeClr val="accent1">
                  <a:lumMod val="75000"/>
                </a:schemeClr>
              </a:solidFill>
              <a:latin typeface="Times New Roman" panose="02020603050405020304" pitchFamily="18" charset="0"/>
              <a:cs typeface="Times New Roman" panose="02020603050405020304" pitchFamily="18" charset="0"/>
            </a:endParaRPr>
          </a:p>
          <a:p>
            <a:r>
              <a:rPr lang="zh-CN" altLang="en-US" sz="1400" dirty="0">
                <a:solidFill>
                  <a:schemeClr val="accent1">
                    <a:lumMod val="75000"/>
                  </a:schemeClr>
                </a:solidFill>
                <a:latin typeface="Times New Roman" panose="02020603050405020304" pitchFamily="18" charset="0"/>
                <a:cs typeface="Times New Roman" panose="02020603050405020304" pitchFamily="18" charset="0"/>
              </a:rPr>
              <a:t>       Move the sampl</a:t>
            </a:r>
            <a:r>
              <a:rPr lang="en-US" altLang="zh-CN" sz="1400" dirty="0" err="1">
                <a:solidFill>
                  <a:schemeClr val="accent1">
                    <a:lumMod val="75000"/>
                  </a:schemeClr>
                </a:solidFill>
                <a:latin typeface="Times New Roman" panose="02020603050405020304" pitchFamily="18" charset="0"/>
                <a:cs typeface="Times New Roman" panose="02020603050405020304" pitchFamily="18" charset="0"/>
              </a:rPr>
              <a:t>ing</a:t>
            </a:r>
            <a:r>
              <a:rPr lang="zh-CN" altLang="en-US" sz="1400" dirty="0">
                <a:solidFill>
                  <a:schemeClr val="accent1">
                    <a:lumMod val="75000"/>
                  </a:schemeClr>
                </a:solidFill>
                <a:latin typeface="Times New Roman" panose="02020603050405020304" pitchFamily="18" charset="0"/>
                <a:cs typeface="Times New Roman" panose="02020603050405020304" pitchFamily="18" charset="0"/>
              </a:rPr>
              <a:t> rod up and down</a:t>
            </a:r>
            <a:endParaRPr lang="en-US" altLang="zh-CN" sz="1400" b="1" dirty="0">
              <a:solidFill>
                <a:schemeClr val="accent1">
                  <a:lumMod val="75000"/>
                </a:schemeClr>
              </a:solidFill>
              <a:latin typeface="Times New Roman" panose="02020603050405020304" pitchFamily="18" charset="0"/>
              <a:ea typeface="+mn-ea"/>
              <a:cs typeface="Times New Roman" panose="02020603050405020304" pitchFamily="18" charset="0"/>
            </a:endParaRPr>
          </a:p>
        </p:txBody>
      </p:sp>
      <p:sp>
        <p:nvSpPr>
          <p:cNvPr id="40" name="Text Box 20"/>
          <p:cNvSpPr txBox="1">
            <a:spLocks noChangeArrowheads="1"/>
          </p:cNvSpPr>
          <p:nvPr/>
        </p:nvSpPr>
        <p:spPr bwMode="gray">
          <a:xfrm>
            <a:off x="519798" y="4761667"/>
            <a:ext cx="237234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lvl="0" indent="-285750" algn="just">
              <a:buFont typeface="Wingdings" panose="05000000000000000000" pitchFamily="2" charset="2"/>
              <a:buChar char="Ø"/>
              <a:defRPr/>
            </a:pPr>
            <a:r>
              <a:rPr lang="zh-CN" altLang="en-US" sz="1400" dirty="0">
                <a:latin typeface="Times New Roman" panose="02020603050405020304" pitchFamily="18" charset="0"/>
                <a:cs typeface="Times New Roman" panose="02020603050405020304" pitchFamily="18" charset="0"/>
              </a:rPr>
              <a:t>车型识别</a:t>
            </a:r>
            <a:endParaRPr lang="en-US" altLang="zh-CN" sz="1400" dirty="0">
              <a:latin typeface="Times New Roman" panose="02020603050405020304" pitchFamily="18" charset="0"/>
              <a:cs typeface="Times New Roman" panose="02020603050405020304" pitchFamily="18" charset="0"/>
            </a:endParaRPr>
          </a:p>
          <a:p>
            <a:pPr lvl="0" algn="just">
              <a:defRPr/>
            </a:pPr>
            <a:r>
              <a:rPr lang="en-US" altLang="zh-CN" sz="1400" dirty="0">
                <a:latin typeface="Times New Roman" panose="02020603050405020304" pitchFamily="18" charset="0"/>
                <a:cs typeface="Times New Roman" panose="02020603050405020304" pitchFamily="18" charset="0"/>
              </a:rPr>
              <a:t>       </a:t>
            </a:r>
            <a:r>
              <a:rPr lang="en-US" altLang="zh-CN" sz="1400" dirty="0">
                <a:solidFill>
                  <a:schemeClr val="accent1">
                    <a:lumMod val="75000"/>
                  </a:schemeClr>
                </a:solidFill>
                <a:latin typeface="Times New Roman" panose="02020603050405020304" pitchFamily="18" charset="0"/>
                <a:cs typeface="Times New Roman" panose="02020603050405020304" pitchFamily="18" charset="0"/>
              </a:rPr>
              <a:t>Vehicle</a:t>
            </a:r>
            <a:r>
              <a:rPr lang="zh-CN" altLang="en-US" sz="1400" kern="0" dirty="0">
                <a:solidFill>
                  <a:schemeClr val="accent1">
                    <a:lumMod val="75000"/>
                  </a:schemeClr>
                </a:solidFill>
                <a:latin typeface="Times New Roman" panose="02020603050405020304" pitchFamily="18" charset="0"/>
                <a:cs typeface="Times New Roman" panose="02020603050405020304" pitchFamily="18" charset="0"/>
              </a:rPr>
              <a:t> recognition</a:t>
            </a:r>
            <a:endParaRPr lang="en-US" altLang="zh-CN" sz="1400" kern="0" dirty="0">
              <a:solidFill>
                <a:schemeClr val="accent1">
                  <a:lumMod val="75000"/>
                </a:schemeClr>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Ø"/>
            </a:pPr>
            <a:r>
              <a:rPr lang="zh-CN" altLang="en-US" sz="1400" dirty="0">
                <a:latin typeface="Times New Roman" panose="02020603050405020304" pitchFamily="18" charset="0"/>
                <a:cs typeface="Times New Roman" panose="02020603050405020304" pitchFamily="18" charset="0"/>
              </a:rPr>
              <a:t>粮种识别</a:t>
            </a:r>
            <a:endParaRPr lang="en-US" altLang="zh-CN" sz="1400" dirty="0">
              <a:latin typeface="Times New Roman" panose="02020603050405020304" pitchFamily="18" charset="0"/>
              <a:cs typeface="Times New Roman" panose="02020603050405020304" pitchFamily="18" charset="0"/>
            </a:endParaRPr>
          </a:p>
          <a:p>
            <a:pPr algn="just"/>
            <a:r>
              <a:rPr lang="en-US" altLang="zh-CN" sz="1400" dirty="0">
                <a:solidFill>
                  <a:schemeClr val="accent1">
                    <a:lumMod val="75000"/>
                  </a:schemeClr>
                </a:solidFill>
                <a:latin typeface="Times New Roman" panose="02020603050405020304" pitchFamily="18" charset="0"/>
                <a:cs typeface="Times New Roman" panose="02020603050405020304" pitchFamily="18" charset="0"/>
              </a:rPr>
              <a:t>       </a:t>
            </a:r>
            <a:r>
              <a:rPr lang="zh-CN" altLang="en-US" sz="1400" dirty="0">
                <a:solidFill>
                  <a:schemeClr val="accent1">
                    <a:lumMod val="75000"/>
                  </a:schemeClr>
                </a:solidFill>
                <a:latin typeface="Times New Roman" panose="02020603050405020304" pitchFamily="18" charset="0"/>
                <a:cs typeface="Times New Roman" panose="02020603050405020304" pitchFamily="18" charset="0"/>
              </a:rPr>
              <a:t>Grain identification</a:t>
            </a:r>
            <a:endParaRPr lang="en-US" altLang="zh-CN" sz="1400" dirty="0">
              <a:solidFill>
                <a:schemeClr val="accent1">
                  <a:lumMod val="75000"/>
                </a:schemeClr>
              </a:solidFill>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Ø"/>
              <a:defRPr/>
            </a:pPr>
            <a:r>
              <a:rPr lang="zh-CN" altLang="en-US" sz="1400" kern="0" dirty="0">
                <a:solidFill>
                  <a:srgbClr val="000000"/>
                </a:solidFill>
                <a:latin typeface="Times New Roman" panose="02020603050405020304" pitchFamily="18" charset="0"/>
                <a:cs typeface="Times New Roman" panose="02020603050405020304" pitchFamily="18" charset="0"/>
              </a:rPr>
              <a:t>随机选点</a:t>
            </a:r>
            <a:r>
              <a:rPr lang="zh-CN" altLang="en-US" sz="1400" kern="0" dirty="0">
                <a:solidFill>
                  <a:schemeClr val="accent1">
                    <a:lumMod val="75000"/>
                  </a:schemeClr>
                </a:solidFill>
                <a:latin typeface="Times New Roman" panose="02020603050405020304" pitchFamily="18" charset="0"/>
                <a:cs typeface="Times New Roman" panose="02020603050405020304" pitchFamily="18" charset="0"/>
              </a:rPr>
              <a:t>Random </a:t>
            </a:r>
            <a:r>
              <a:rPr lang="en-US" altLang="zh-CN" sz="1400" kern="0" dirty="0">
                <a:solidFill>
                  <a:schemeClr val="accent1">
                    <a:lumMod val="75000"/>
                  </a:schemeClr>
                </a:solidFill>
                <a:latin typeface="Times New Roman" panose="02020603050405020304" pitchFamily="18" charset="0"/>
                <a:cs typeface="Times New Roman" panose="02020603050405020304" pitchFamily="18" charset="0"/>
              </a:rPr>
              <a:t>S</a:t>
            </a:r>
            <a:r>
              <a:rPr lang="zh-CN" altLang="en-US" sz="1400" kern="0" dirty="0">
                <a:solidFill>
                  <a:schemeClr val="accent1">
                    <a:lumMod val="75000"/>
                  </a:schemeClr>
                </a:solidFill>
                <a:latin typeface="Times New Roman" panose="02020603050405020304" pitchFamily="18" charset="0"/>
                <a:cs typeface="Times New Roman" panose="02020603050405020304" pitchFamily="18" charset="0"/>
              </a:rPr>
              <a:t>election</a:t>
            </a:r>
            <a:r>
              <a:rPr lang="en-US" altLang="zh-CN" sz="1400" kern="0" dirty="0">
                <a:solidFill>
                  <a:schemeClr val="accent1">
                    <a:lumMod val="75000"/>
                  </a:schemeClr>
                </a:solidFill>
                <a:latin typeface="Times New Roman" panose="02020603050405020304" pitchFamily="18" charset="0"/>
                <a:cs typeface="Times New Roman" panose="02020603050405020304" pitchFamily="18" charset="0"/>
              </a:rPr>
              <a:t> of sample points</a:t>
            </a:r>
          </a:p>
          <a:p>
            <a:pPr marL="285750" indent="-285750" algn="just">
              <a:buFont typeface="Wingdings" panose="05000000000000000000" pitchFamily="2" charset="2"/>
              <a:buChar char="Ø"/>
            </a:pPr>
            <a:r>
              <a:rPr lang="zh-CN" altLang="en-US" sz="1400" dirty="0">
                <a:solidFill>
                  <a:srgbClr val="000000"/>
                </a:solidFill>
                <a:latin typeface="Times New Roman" panose="02020603050405020304" pitchFamily="18" charset="0"/>
                <a:ea typeface="+mn-ea"/>
                <a:cs typeface="Times New Roman" panose="02020603050405020304" pitchFamily="18" charset="0"/>
              </a:rPr>
              <a:t>触底反弹</a:t>
            </a:r>
            <a:endParaRPr lang="en-US" altLang="zh-CN" sz="1400" dirty="0">
              <a:solidFill>
                <a:srgbClr val="000000"/>
              </a:solidFill>
              <a:latin typeface="Times New Roman" panose="02020603050405020304" pitchFamily="18" charset="0"/>
              <a:ea typeface="+mn-ea"/>
              <a:cs typeface="Times New Roman" panose="02020603050405020304" pitchFamily="18" charset="0"/>
            </a:endParaRPr>
          </a:p>
          <a:p>
            <a:pPr algn="just"/>
            <a:r>
              <a:rPr lang="en-US" altLang="zh-CN" sz="1400" dirty="0">
                <a:solidFill>
                  <a:schemeClr val="accent1">
                    <a:lumMod val="75000"/>
                  </a:schemeClr>
                </a:solidFill>
                <a:latin typeface="Times New Roman" panose="02020603050405020304" pitchFamily="18" charset="0"/>
                <a:ea typeface="+mn-ea"/>
                <a:cs typeface="Times New Roman" panose="02020603050405020304" pitchFamily="18" charset="0"/>
              </a:rPr>
              <a:t>       B</a:t>
            </a:r>
            <a:r>
              <a:rPr lang="zh-CN" altLang="en-US" sz="1400" dirty="0">
                <a:solidFill>
                  <a:schemeClr val="accent1">
                    <a:lumMod val="75000"/>
                  </a:schemeClr>
                </a:solidFill>
                <a:latin typeface="Times New Roman" panose="02020603050405020304" pitchFamily="18" charset="0"/>
                <a:ea typeface="+mn-ea"/>
                <a:cs typeface="Times New Roman" panose="02020603050405020304" pitchFamily="18" charset="0"/>
              </a:rPr>
              <a:t>ottom out </a:t>
            </a:r>
            <a:r>
              <a:rPr lang="en-GB" altLang="zh-CN" sz="1400" dirty="0">
                <a:solidFill>
                  <a:schemeClr val="accent1">
                    <a:lumMod val="75000"/>
                  </a:schemeClr>
                </a:solidFill>
                <a:latin typeface="Times New Roman" panose="02020603050405020304" pitchFamily="18" charset="0"/>
                <a:ea typeface="+mn-ea"/>
                <a:cs typeface="Times New Roman" panose="02020603050405020304" pitchFamily="18" charset="0"/>
              </a:rPr>
              <a:t>and rebound</a:t>
            </a:r>
            <a:endParaRPr lang="en-US" altLang="zh-CN" sz="1400" dirty="0">
              <a:solidFill>
                <a:schemeClr val="accent1">
                  <a:lumMod val="75000"/>
                </a:schemeClr>
              </a:solidFill>
              <a:latin typeface="Times New Roman" panose="02020603050405020304" pitchFamily="18" charset="0"/>
              <a:ea typeface="+mn-ea"/>
              <a:cs typeface="Times New Roman" panose="02020603050405020304" pitchFamily="18" charset="0"/>
            </a:endParaRPr>
          </a:p>
        </p:txBody>
      </p:sp>
      <p:sp>
        <p:nvSpPr>
          <p:cNvPr id="41" name="Text Box 20"/>
          <p:cNvSpPr txBox="1">
            <a:spLocks noChangeArrowheads="1"/>
          </p:cNvSpPr>
          <p:nvPr/>
        </p:nvSpPr>
        <p:spPr bwMode="gray">
          <a:xfrm>
            <a:off x="2539666" y="4756496"/>
            <a:ext cx="263583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buFont typeface="Wingdings" panose="05000000000000000000" pitchFamily="2" charset="2"/>
              <a:buChar char="Ø"/>
            </a:pPr>
            <a:r>
              <a:rPr lang="zh-CN" altLang="en-US" sz="1400" dirty="0"/>
              <a:t>扦点追溯</a:t>
            </a:r>
            <a:endParaRPr lang="en-US" altLang="zh-CN" sz="1400" dirty="0"/>
          </a:p>
          <a:p>
            <a:r>
              <a:rPr lang="en-US" altLang="zh-CN" sz="1400" kern="0" dirty="0">
                <a:solidFill>
                  <a:srgbClr val="000000"/>
                </a:solidFill>
                <a:latin typeface="Times New Roman" panose="02020603050405020304" pitchFamily="18" charset="0"/>
                <a:cs typeface="Times New Roman" panose="02020603050405020304" pitchFamily="18" charset="0"/>
              </a:rPr>
              <a:t>       </a:t>
            </a:r>
            <a:r>
              <a:rPr lang="en-US" altLang="zh-CN" sz="1400" kern="0" dirty="0">
                <a:solidFill>
                  <a:schemeClr val="accent1">
                    <a:lumMod val="75000"/>
                  </a:schemeClr>
                </a:solidFill>
                <a:latin typeface="Times New Roman" panose="02020603050405020304" pitchFamily="18" charset="0"/>
                <a:cs typeface="Times New Roman" panose="02020603050405020304" pitchFamily="18" charset="0"/>
              </a:rPr>
              <a:t>Sampling points </a:t>
            </a:r>
            <a:r>
              <a:rPr lang="zh-CN" altLang="en-US" sz="1400" dirty="0">
                <a:solidFill>
                  <a:schemeClr val="accent1">
                    <a:lumMod val="75000"/>
                  </a:schemeClr>
                </a:solidFill>
                <a:latin typeface="Times New Roman" panose="02020603050405020304" pitchFamily="18" charset="0"/>
                <a:cs typeface="Times New Roman" panose="02020603050405020304" pitchFamily="18" charset="0"/>
              </a:rPr>
              <a:t>traceability</a:t>
            </a:r>
            <a:endParaRPr lang="en-US" altLang="zh-CN" sz="1400" dirty="0">
              <a:solidFill>
                <a:schemeClr val="accent1">
                  <a:lumMod val="75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zh-CN" altLang="en-US" sz="1400" dirty="0">
                <a:latin typeface="Times New Roman" panose="02020603050405020304" pitchFamily="18" charset="0"/>
                <a:cs typeface="Times New Roman" panose="02020603050405020304" pitchFamily="18" charset="0"/>
              </a:rPr>
              <a:t>智能语音</a:t>
            </a:r>
            <a:endParaRPr lang="en-US" altLang="zh-CN" sz="1400" dirty="0">
              <a:latin typeface="Times New Roman" panose="02020603050405020304" pitchFamily="18" charset="0"/>
              <a:cs typeface="Times New Roman" panose="02020603050405020304" pitchFamily="18" charset="0"/>
            </a:endParaRPr>
          </a:p>
          <a:p>
            <a:r>
              <a:rPr lang="en-US" altLang="zh-CN" sz="1400" dirty="0">
                <a:latin typeface="Times New Roman" panose="02020603050405020304" pitchFamily="18" charset="0"/>
                <a:cs typeface="Times New Roman" panose="02020603050405020304" pitchFamily="18" charset="0"/>
              </a:rPr>
              <a:t>       </a:t>
            </a:r>
            <a:r>
              <a:rPr lang="zh-CN" altLang="en-US" sz="1400" dirty="0">
                <a:solidFill>
                  <a:schemeClr val="accent1">
                    <a:lumMod val="75000"/>
                  </a:schemeClr>
                </a:solidFill>
                <a:latin typeface="Times New Roman" panose="02020603050405020304" pitchFamily="18" charset="0"/>
                <a:cs typeface="Times New Roman" panose="02020603050405020304" pitchFamily="18" charset="0"/>
              </a:rPr>
              <a:t>Intelligent voice</a:t>
            </a:r>
            <a:endParaRPr lang="en-US" altLang="zh-CN" sz="1400" dirty="0">
              <a:solidFill>
                <a:schemeClr val="accent1">
                  <a:lumMod val="75000"/>
                </a:schemeClr>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zh-CN" altLang="en-US" sz="1400" dirty="0"/>
              <a:t>一机双道</a:t>
            </a:r>
            <a:endParaRPr lang="en-US" altLang="zh-CN" sz="1400" dirty="0"/>
          </a:p>
          <a:p>
            <a:r>
              <a:rPr lang="en-US" altLang="zh-CN" sz="1400" dirty="0"/>
              <a:t>      </a:t>
            </a:r>
            <a:r>
              <a:rPr lang="en-US" altLang="zh-CN" sz="1400" dirty="0">
                <a:solidFill>
                  <a:schemeClr val="accent1">
                    <a:lumMod val="75000"/>
                  </a:schemeClr>
                </a:solidFill>
                <a:latin typeface="Times New Roman" panose="02020603050405020304" pitchFamily="18" charset="0"/>
                <a:cs typeface="Times New Roman" panose="02020603050405020304" pitchFamily="18" charset="0"/>
              </a:rPr>
              <a:t>Two-lane sampling</a:t>
            </a:r>
          </a:p>
          <a:p>
            <a:pPr marL="285750" indent="-285750">
              <a:buFont typeface="Wingdings" panose="05000000000000000000" pitchFamily="2" charset="2"/>
              <a:buChar char="Ø"/>
            </a:pPr>
            <a:r>
              <a:rPr lang="zh-CN" altLang="en-US" sz="1400" dirty="0">
                <a:solidFill>
                  <a:srgbClr val="000000"/>
                </a:solidFill>
                <a:latin typeface="Times New Roman" panose="02020603050405020304" pitchFamily="18" charset="0"/>
                <a:ea typeface="+mn-ea"/>
                <a:cs typeface="Times New Roman" panose="02020603050405020304" pitchFamily="18" charset="0"/>
              </a:rPr>
              <a:t>快速高效</a:t>
            </a:r>
            <a:endParaRPr lang="en-US" altLang="zh-CN" sz="1400" dirty="0">
              <a:solidFill>
                <a:srgbClr val="000000"/>
              </a:solidFill>
              <a:latin typeface="Times New Roman" panose="02020603050405020304" pitchFamily="18" charset="0"/>
              <a:ea typeface="+mn-ea"/>
              <a:cs typeface="Times New Roman" panose="02020603050405020304" pitchFamily="18" charset="0"/>
            </a:endParaRPr>
          </a:p>
          <a:p>
            <a:r>
              <a:rPr lang="en-US" altLang="zh-CN" sz="1400" dirty="0">
                <a:solidFill>
                  <a:schemeClr val="accent1">
                    <a:lumMod val="75000"/>
                  </a:schemeClr>
                </a:solidFill>
                <a:latin typeface="Times New Roman" panose="02020603050405020304" pitchFamily="18" charset="0"/>
                <a:ea typeface="+mn-ea"/>
                <a:cs typeface="Times New Roman" panose="02020603050405020304" pitchFamily="18" charset="0"/>
              </a:rPr>
              <a:t>       F</a:t>
            </a:r>
            <a:r>
              <a:rPr lang="zh-CN" altLang="en-US" sz="1400" dirty="0">
                <a:solidFill>
                  <a:schemeClr val="accent1">
                    <a:lumMod val="75000"/>
                  </a:schemeClr>
                </a:solidFill>
                <a:latin typeface="Times New Roman" panose="02020603050405020304" pitchFamily="18" charset="0"/>
                <a:ea typeface="+mn-ea"/>
                <a:cs typeface="Times New Roman" panose="02020603050405020304" pitchFamily="18" charset="0"/>
              </a:rPr>
              <a:t>ast and efficient</a:t>
            </a:r>
            <a:endParaRPr lang="en-US" altLang="zh-CN" sz="1400" dirty="0">
              <a:solidFill>
                <a:schemeClr val="accent1">
                  <a:lumMod val="75000"/>
                </a:schemeClr>
              </a:solidFill>
              <a:latin typeface="+mn-ea"/>
              <a:ea typeface="+mn-ea"/>
              <a:cs typeface="Arial" panose="020B0604020202020204" pitchFamily="34" charset="0"/>
            </a:endParaRPr>
          </a:p>
        </p:txBody>
      </p:sp>
      <p:sp>
        <p:nvSpPr>
          <p:cNvPr id="25"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Food cutting system</a:t>
            </a:r>
          </a:p>
        </p:txBody>
      </p:sp>
      <p:pic>
        <p:nvPicPr>
          <p:cNvPr id="27" name="图片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948"/>
            <a:ext cx="12192000" cy="1025236"/>
          </a:xfrm>
          <a:prstGeom prst="rect">
            <a:avLst/>
          </a:prstGeom>
        </p:spPr>
      </p:pic>
      <p:sp>
        <p:nvSpPr>
          <p:cNvPr id="37" name="AutoShape 9"/>
          <p:cNvSpPr>
            <a:spLocks noChangeArrowheads="1"/>
          </p:cNvSpPr>
          <p:nvPr/>
        </p:nvSpPr>
        <p:spPr bwMode="auto">
          <a:xfrm>
            <a:off x="10587790" y="1199742"/>
            <a:ext cx="1473769" cy="501337"/>
          </a:xfrm>
          <a:prstGeom prst="wedgeRoundRectCallout">
            <a:avLst>
              <a:gd name="adj1" fmla="val -6793"/>
              <a:gd name="adj2" fmla="val 453374"/>
              <a:gd name="adj3" fmla="val 16667"/>
            </a:avLst>
          </a:prstGeom>
          <a:ln>
            <a:solidFill>
              <a:srgbClr val="92D050"/>
            </a:solidFill>
          </a:ln>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wrap="none" lIns="91435" tIns="45717" rIns="91435" bIns="45717" anchor="ctr"/>
          <a:lstStyle/>
          <a:p>
            <a:pPr algn="ctr"/>
            <a:r>
              <a:rPr lang="zh-CN" altLang="en-US" sz="14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扦样小车</a:t>
            </a:r>
            <a:endParaRPr lang="en-US" altLang="zh-CN" sz="1400" kern="0"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a:p>
            <a:pPr algn="ctr"/>
            <a:r>
              <a:rPr lang="en-US" altLang="zh-CN" sz="1400"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a:t>
            </a:r>
            <a:r>
              <a:rPr lang="zh-CN" altLang="en-US" sz="1400"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ample trolley</a:t>
            </a:r>
            <a:endParaRPr lang="zh-CN" altLang="en-US" sz="1400" dirty="0">
              <a:solidFill>
                <a:srgbClr val="FF0000"/>
              </a:solidFill>
              <a:latin typeface="Times New Roman" panose="02020603050405020304" pitchFamily="18" charset="0"/>
              <a:cs typeface="Times New Roman" panose="02020603050405020304" pitchFamily="18" charset="0"/>
            </a:endParaRPr>
          </a:p>
        </p:txBody>
      </p:sp>
      <p:sp>
        <p:nvSpPr>
          <p:cNvPr id="29" name="Subtitle 2"/>
          <p:cNvSpPr txBox="1"/>
          <p:nvPr/>
        </p:nvSpPr>
        <p:spPr>
          <a:xfrm>
            <a:off x="3734172" y="158006"/>
            <a:ext cx="6457577"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粮食智能扦样技术的发展和应用</a:t>
            </a:r>
          </a:p>
          <a:p>
            <a:pPr>
              <a:lnSpc>
                <a:spcPct val="100000"/>
              </a:lnSpc>
              <a:spcBef>
                <a:spcPts val="0"/>
              </a:spcBef>
            </a:pP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Development and application of intelligent grain </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sampling system</a:t>
            </a:r>
            <a:endPar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30000"/>
              </a:lnSpc>
            </a:pP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
        <p:nvSpPr>
          <p:cNvPr id="32" name="棒 646"/>
          <p:cNvSpPr>
            <a:spLocks noChangeArrowheads="1"/>
          </p:cNvSpPr>
          <p:nvPr/>
        </p:nvSpPr>
        <p:spPr bwMode="auto">
          <a:xfrm>
            <a:off x="758210" y="1199742"/>
            <a:ext cx="8255356" cy="372373"/>
          </a:xfrm>
          <a:prstGeom prst="roundRect">
            <a:avLst>
              <a:gd name="adj" fmla="val 50000"/>
            </a:avLst>
          </a:prstGeom>
          <a:solidFill>
            <a:srgbClr val="92D050">
              <a:alpha val="50000"/>
            </a:srgbClr>
          </a:solidFill>
          <a:ln>
            <a:noFill/>
          </a:ln>
        </p:spPr>
        <p:txBody>
          <a:bodyPr lIns="90625" tIns="45310" rIns="90625" bIns="45310" anchor="ctr"/>
          <a:lstStyle/>
          <a:p>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、导轨式智能扦样机 </a:t>
            </a:r>
            <a:r>
              <a:rPr lang="zh-CN" altLang="en-US" sz="2000" dirty="0" smtClean="0">
                <a:latin typeface="微软雅黑" panose="020B0503020204020204" pitchFamily="34" charset="-122"/>
                <a:ea typeface="微软雅黑" panose="020B0503020204020204" pitchFamily="34" charset="-122"/>
              </a:rPr>
              <a:t>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Rail-mo</a:t>
            </a: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unted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intelligent sampling machine</a:t>
            </a:r>
            <a:endParaRPr lang="zh-CN" altLang="en-US" sz="2000" dirty="0">
              <a:solidFill>
                <a:schemeClr val="accent1">
                  <a:lumMod val="75000"/>
                </a:schemeClr>
              </a:solidFill>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文本框 13"/>
          <p:cNvSpPr txBox="1"/>
          <p:nvPr/>
        </p:nvSpPr>
        <p:spPr>
          <a:xfrm flipH="1">
            <a:off x="3272650" y="2978309"/>
            <a:ext cx="7427433" cy="772519"/>
          </a:xfrm>
          <a:prstGeom prst="rect">
            <a:avLst/>
          </a:prstGeom>
          <a:noFill/>
        </p:spPr>
        <p:txBody>
          <a:bodyPr wrap="square" rtlCol="0">
            <a:spAutoFit/>
          </a:bodyPr>
          <a:lstStyle/>
          <a:p>
            <a:pPr>
              <a:lnSpc>
                <a:spcPct val="130000"/>
              </a:lnSpc>
            </a:pPr>
            <a:r>
              <a:rPr lang="zh-CN" altLang="en-US" b="1" dirty="0">
                <a:solidFill>
                  <a:srgbClr val="172D56"/>
                </a:solidFill>
                <a:latin typeface="字魂105号-简雅黑" panose="00000500000000000000" pitchFamily="2" charset="-122"/>
                <a:ea typeface="字魂105号-简雅黑" panose="00000500000000000000" pitchFamily="2" charset="-122"/>
              </a:rPr>
              <a:t>传统粮食扦样、检测</a:t>
            </a:r>
            <a:r>
              <a:rPr lang="zh-CN" altLang="en-US" b="1" dirty="0" smtClean="0">
                <a:solidFill>
                  <a:srgbClr val="172D56"/>
                </a:solidFill>
                <a:latin typeface="字魂105号-简雅黑" panose="00000500000000000000" pitchFamily="2" charset="-122"/>
                <a:ea typeface="字魂105号-简雅黑" panose="00000500000000000000" pitchFamily="2" charset="-122"/>
              </a:rPr>
              <a:t>技术</a:t>
            </a:r>
            <a:endParaRPr lang="zh-CN" altLang="en-US" b="1" dirty="0">
              <a:solidFill>
                <a:srgbClr val="172D56"/>
              </a:solidFill>
              <a:latin typeface="字魂105号-简雅黑" panose="00000500000000000000" pitchFamily="2" charset="-122"/>
              <a:ea typeface="字魂105号-简雅黑" panose="00000500000000000000" pitchFamily="2" charset="-122"/>
            </a:endParaRPr>
          </a:p>
          <a:p>
            <a:pPr>
              <a:lnSpc>
                <a:spcPct val="130000"/>
              </a:lnSpc>
            </a:pPr>
            <a:r>
              <a:rPr lang="en-US" altLang="zh-CN" sz="1600" b="1" dirty="0" smtClean="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T</a:t>
            </a:r>
            <a:r>
              <a:rPr lang="zh-CN" altLang="en-US" sz="1600" b="1" dirty="0" smtClean="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raditional </a:t>
            </a:r>
            <a:r>
              <a:rPr lang="zh-CN" altLang="en-US" sz="1600" b="1"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grain sampling and </a:t>
            </a:r>
            <a:r>
              <a:rPr lang="en-US" altLang="zh-CN" sz="1600" b="1"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inspection </a:t>
            </a:r>
            <a:r>
              <a:rPr lang="zh-CN" altLang="en-US" sz="1600" b="1"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technology</a:t>
            </a:r>
            <a:endParaRPr lang="en-US" altLang="zh-CN" sz="1600" kern="0" dirty="0">
              <a:solidFill>
                <a:schemeClr val="accent1">
                  <a:lumMod val="75000"/>
                </a:schemeClr>
              </a:solidFill>
              <a:latin typeface="微软雅黑" panose="020B0503020204020204" pitchFamily="34" charset="-122"/>
              <a:ea typeface="微软雅黑" panose="020B0503020204020204" pitchFamily="34" charset="-122"/>
              <a:cs typeface="Open Sans Regular" panose="020B0606030504020204" charset="0"/>
            </a:endParaRPr>
          </a:p>
        </p:txBody>
      </p:sp>
      <p:sp>
        <p:nvSpPr>
          <p:cNvPr id="98" name="任意多边形 97"/>
          <p:cNvSpPr/>
          <p:nvPr/>
        </p:nvSpPr>
        <p:spPr>
          <a:xfrm>
            <a:off x="4195622" y="-1146225"/>
            <a:ext cx="3578407" cy="3431569"/>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838200" dir="2700000" sx="90000" sy="9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9" name="文本框 2"/>
          <p:cNvSpPr txBox="1"/>
          <p:nvPr/>
        </p:nvSpPr>
        <p:spPr>
          <a:xfrm>
            <a:off x="4445353" y="982752"/>
            <a:ext cx="3112135" cy="1753235"/>
          </a:xfrm>
          <a:prstGeom prst="rect">
            <a:avLst/>
          </a:prstGeom>
          <a:noFill/>
        </p:spPr>
        <p:txBody>
          <a:bodyPr wrap="square" rtlCol="0">
            <a:spAutoFit/>
          </a:bodyPr>
          <a:lstStyle/>
          <a:p>
            <a:pPr algn="ctr">
              <a:lnSpc>
                <a:spcPct val="150000"/>
              </a:lnSpc>
              <a:defRPr/>
            </a:pPr>
            <a:r>
              <a:rPr lang="en-US" altLang="zh-CN"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rPr>
              <a:t>CONTENTS</a:t>
            </a:r>
            <a:endParaRPr lang="zh-CN" altLang="en-US"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a:p>
            <a:pPr algn="ctr">
              <a:lnSpc>
                <a:spcPct val="150000"/>
              </a:lnSpc>
              <a:defRPr/>
            </a:pPr>
            <a:endParaRPr lang="en-US" altLang="zh-CN"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1" name="椭圆 20"/>
          <p:cNvSpPr/>
          <p:nvPr/>
        </p:nvSpPr>
        <p:spPr>
          <a:xfrm>
            <a:off x="2208624" y="3046794"/>
            <a:ext cx="690729" cy="690980"/>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22" name="矩形 21"/>
          <p:cNvSpPr/>
          <p:nvPr/>
        </p:nvSpPr>
        <p:spPr>
          <a:xfrm>
            <a:off x="2265059" y="3137927"/>
            <a:ext cx="577850" cy="521970"/>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01</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23" name="文本框 72"/>
          <p:cNvSpPr txBox="1"/>
          <p:nvPr/>
        </p:nvSpPr>
        <p:spPr>
          <a:xfrm flipH="1">
            <a:off x="3272651" y="4078287"/>
            <a:ext cx="7146696" cy="772519"/>
          </a:xfrm>
          <a:prstGeom prst="rect">
            <a:avLst/>
          </a:prstGeom>
          <a:noFill/>
        </p:spPr>
        <p:txBody>
          <a:bodyPr wrap="square" rtlCol="0">
            <a:spAutoFit/>
          </a:bodyPr>
          <a:lstStyle/>
          <a:p>
            <a:pPr>
              <a:lnSpc>
                <a:spcPct val="130000"/>
              </a:lnSpc>
            </a:pPr>
            <a:r>
              <a:rPr lang="zh-CN" altLang="en-US" b="1" dirty="0">
                <a:solidFill>
                  <a:srgbClr val="172D56"/>
                </a:solidFill>
                <a:latin typeface="字魂105号-简雅黑" panose="00000500000000000000" pitchFamily="2" charset="-122"/>
                <a:ea typeface="字魂105号-简雅黑" panose="00000500000000000000" pitchFamily="2" charset="-122"/>
              </a:rPr>
              <a:t>粮食智能扦样系统的发展和应用</a:t>
            </a:r>
          </a:p>
          <a:p>
            <a:pPr>
              <a:lnSpc>
                <a:spcPct val="130000"/>
              </a:lnSpc>
            </a:pPr>
            <a:r>
              <a:rPr lang="zh-CN" altLang="en-US" sz="1600" b="1"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Development and application of intelligent grain sampling system</a:t>
            </a:r>
            <a:endParaRPr lang="en-US" altLang="zh-CN" sz="1600" b="1"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椭圆 23"/>
          <p:cNvSpPr/>
          <p:nvPr/>
        </p:nvSpPr>
        <p:spPr>
          <a:xfrm>
            <a:off x="2192583" y="4119604"/>
            <a:ext cx="690729" cy="690980"/>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30" name="矩形 29"/>
          <p:cNvSpPr/>
          <p:nvPr/>
        </p:nvSpPr>
        <p:spPr>
          <a:xfrm>
            <a:off x="2261264" y="4210737"/>
            <a:ext cx="553357" cy="523220"/>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02</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sp>
        <p:nvSpPr>
          <p:cNvPr id="31" name="文本框 72"/>
          <p:cNvSpPr txBox="1"/>
          <p:nvPr/>
        </p:nvSpPr>
        <p:spPr>
          <a:xfrm flipH="1">
            <a:off x="3333815" y="5119311"/>
            <a:ext cx="5681847" cy="772519"/>
          </a:xfrm>
          <a:prstGeom prst="rect">
            <a:avLst/>
          </a:prstGeom>
          <a:noFill/>
        </p:spPr>
        <p:txBody>
          <a:bodyPr wrap="square" rtlCol="0">
            <a:spAutoFit/>
          </a:bodyPr>
          <a:lstStyle/>
          <a:p>
            <a:pPr>
              <a:lnSpc>
                <a:spcPct val="130000"/>
              </a:lnSpc>
            </a:pPr>
            <a:r>
              <a:rPr lang="zh-CN" altLang="en-US" b="1" dirty="0">
                <a:solidFill>
                  <a:srgbClr val="172D56"/>
                </a:solidFill>
                <a:ea typeface="字魂105号-简雅黑" panose="00000500000000000000" pitchFamily="2" charset="-122"/>
              </a:rPr>
              <a:t>粮食无人自动检化验系统</a:t>
            </a:r>
          </a:p>
          <a:p>
            <a:pPr>
              <a:lnSpc>
                <a:spcPct val="130000"/>
              </a:lnSpc>
            </a:pPr>
            <a:r>
              <a:rPr lang="en-US" altLang="zh-CN" sz="1600" b="1"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Grain</a:t>
            </a:r>
            <a:r>
              <a:rPr lang="zh-CN" altLang="en-US" sz="1600" b="1"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 unmanned automatic </a:t>
            </a:r>
            <a:r>
              <a:rPr lang="en-US" altLang="zh-CN" sz="1600" b="1"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inspection</a:t>
            </a:r>
            <a:r>
              <a:rPr lang="zh-CN" altLang="en-US" sz="1600" b="1"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 system</a:t>
            </a:r>
            <a:endParaRPr lang="en-US" altLang="zh-CN" sz="1600" b="1" dirty="0">
              <a:solidFill>
                <a:schemeClr val="accent1">
                  <a:lumMod val="75000"/>
                </a:schemeClr>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33" name="椭圆 32"/>
          <p:cNvSpPr/>
          <p:nvPr/>
        </p:nvSpPr>
        <p:spPr>
          <a:xfrm>
            <a:off x="2184563" y="5188403"/>
            <a:ext cx="690729" cy="690980"/>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34" name="矩形 33"/>
          <p:cNvSpPr/>
          <p:nvPr/>
        </p:nvSpPr>
        <p:spPr>
          <a:xfrm>
            <a:off x="2253244" y="5279536"/>
            <a:ext cx="553357" cy="523220"/>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03</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4"/>
          <p:cNvSpPr>
            <a:spLocks noChangeArrowheads="1"/>
          </p:cNvSpPr>
          <p:nvPr/>
        </p:nvSpPr>
        <p:spPr bwMode="gray">
          <a:xfrm>
            <a:off x="569953" y="2329590"/>
            <a:ext cx="4239637" cy="2697517"/>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宋体" panose="02010600030101010101" pitchFamily="2" charset="-122"/>
            </a:endParaRPr>
          </a:p>
        </p:txBody>
      </p:sp>
      <p:sp>
        <p:nvSpPr>
          <p:cNvPr id="28" name="AutoShape 6"/>
          <p:cNvSpPr>
            <a:spLocks noChangeArrowheads="1"/>
          </p:cNvSpPr>
          <p:nvPr/>
        </p:nvSpPr>
        <p:spPr bwMode="ltGray">
          <a:xfrm>
            <a:off x="1925053" y="2056365"/>
            <a:ext cx="1542239" cy="538984"/>
          </a:xfrm>
          <a:prstGeom prst="roundRect">
            <a:avLst>
              <a:gd name="adj" fmla="val 16667"/>
            </a:avLst>
          </a:prstGeom>
          <a:solidFill>
            <a:srgbClr val="ED7D31">
              <a:lumMod val="40000"/>
              <a:lumOff val="60000"/>
            </a:srgbClr>
          </a:solidFill>
          <a:ln w="38100" algn="ctr">
            <a:solidFill>
              <a:srgbClr val="FFFFFF">
                <a:alpha val="70000"/>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29" name="Rectangle 8"/>
          <p:cNvSpPr>
            <a:spLocks noChangeArrowheads="1"/>
          </p:cNvSpPr>
          <p:nvPr/>
        </p:nvSpPr>
        <p:spPr bwMode="black">
          <a:xfrm>
            <a:off x="1879050" y="2028291"/>
            <a:ext cx="1634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600" b="1" kern="0" dirty="0">
                <a:latin typeface="Times New Roman" panose="02020603050405020304" pitchFamily="18" charset="0"/>
                <a:cs typeface="Times New Roman" panose="02020603050405020304" pitchFamily="18" charset="0"/>
              </a:rPr>
              <a:t>扦样小车</a:t>
            </a:r>
            <a:endParaRPr lang="en-US" altLang="zh-CN" sz="1600" b="1" kern="0" dirty="0">
              <a:latin typeface="Times New Roman" panose="02020603050405020304" pitchFamily="18" charset="0"/>
              <a:cs typeface="Times New Roman" panose="02020603050405020304" pitchFamily="18" charset="0"/>
            </a:endParaRPr>
          </a:p>
          <a:p>
            <a:pPr algn="ctr"/>
            <a:r>
              <a:rPr lang="en-US" altLang="zh-CN" sz="1600" kern="0" dirty="0">
                <a:solidFill>
                  <a:schemeClr val="accent1">
                    <a:lumMod val="75000"/>
                  </a:schemeClr>
                </a:solidFill>
                <a:latin typeface="Times New Roman" panose="02020603050405020304" pitchFamily="18" charset="0"/>
                <a:cs typeface="Times New Roman" panose="02020603050405020304" pitchFamily="18" charset="0"/>
              </a:rPr>
              <a:t>S</a:t>
            </a:r>
            <a:r>
              <a:rPr lang="zh-CN" altLang="en-US" sz="1600" kern="0" dirty="0">
                <a:solidFill>
                  <a:schemeClr val="accent1">
                    <a:lumMod val="75000"/>
                  </a:schemeClr>
                </a:solidFill>
                <a:latin typeface="Times New Roman" panose="02020603050405020304" pitchFamily="18" charset="0"/>
                <a:cs typeface="Times New Roman" panose="02020603050405020304" pitchFamily="18" charset="0"/>
              </a:rPr>
              <a:t>ampl</a:t>
            </a:r>
            <a:r>
              <a:rPr lang="en-GB" altLang="zh-CN" sz="1600" kern="0" dirty="0">
                <a:solidFill>
                  <a:schemeClr val="accent1">
                    <a:lumMod val="75000"/>
                  </a:schemeClr>
                </a:solidFill>
                <a:latin typeface="Times New Roman" panose="02020603050405020304" pitchFamily="18" charset="0"/>
                <a:cs typeface="Times New Roman" panose="02020603050405020304" pitchFamily="18" charset="0"/>
              </a:rPr>
              <a:t>e</a:t>
            </a:r>
            <a:r>
              <a:rPr lang="zh-CN" altLang="en-US" sz="1600" kern="0" dirty="0">
                <a:solidFill>
                  <a:schemeClr val="accent1">
                    <a:lumMod val="75000"/>
                  </a:schemeClr>
                </a:solidFill>
                <a:latin typeface="Times New Roman" panose="02020603050405020304" pitchFamily="18" charset="0"/>
                <a:cs typeface="Times New Roman" panose="02020603050405020304" pitchFamily="18" charset="0"/>
              </a:rPr>
              <a:t> trolley</a:t>
            </a:r>
            <a:endParaRPr lang="zh-CN" altLang="en-US" sz="16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4" name="矩形 13"/>
          <p:cNvSpPr/>
          <p:nvPr/>
        </p:nvSpPr>
        <p:spPr>
          <a:xfrm>
            <a:off x="3223328" y="2374839"/>
            <a:ext cx="395360" cy="1340621"/>
          </a:xfrm>
          <a:prstGeom prst="rect">
            <a:avLst/>
          </a:prstGeom>
          <a:noFill/>
        </p:spPr>
        <p:txBody>
          <a:bodyPr wrap="square" lIns="91440" tIns="45720" rIns="91440" bIns="45720">
            <a:spAutoFit/>
          </a:bodyPr>
          <a:lstStyle/>
          <a:p>
            <a:pPr algn="ctr"/>
            <a:endParaRPr lang="zh-CN" altLang="en-US" sz="8000" b="1" spc="50" dirty="0">
              <a:ln w="9525" cmpd="sng">
                <a:solidFill>
                  <a:schemeClr val="tx1"/>
                </a:solidFill>
                <a:prstDash val="solid"/>
              </a:ln>
              <a:solidFill>
                <a:srgbClr val="172D56"/>
              </a:solidFill>
              <a:effectLst>
                <a:glow rad="38100">
                  <a:schemeClr val="accent1">
                    <a:alpha val="40000"/>
                  </a:schemeClr>
                </a:glow>
                <a:outerShdw blurRad="60007" dist="200025" dir="15000000" sy="30000" kx="-1800000" algn="bl" rotWithShape="0">
                  <a:prstClr val="black">
                    <a:alpha val="32000"/>
                  </a:prstClr>
                </a:outerShdw>
              </a:effectLst>
            </a:endParaRPr>
          </a:p>
        </p:txBody>
      </p:sp>
      <p:sp>
        <p:nvSpPr>
          <p:cNvPr id="33" name="矩形 32"/>
          <p:cNvSpPr/>
          <p:nvPr/>
        </p:nvSpPr>
        <p:spPr>
          <a:xfrm>
            <a:off x="3261428" y="1974789"/>
            <a:ext cx="395360" cy="1340621"/>
          </a:xfrm>
          <a:prstGeom prst="rect">
            <a:avLst/>
          </a:prstGeom>
          <a:noFill/>
        </p:spPr>
        <p:txBody>
          <a:bodyPr wrap="square" lIns="91440" tIns="45720" rIns="91440" bIns="45720">
            <a:spAutoFit/>
          </a:bodyPr>
          <a:lstStyle/>
          <a:p>
            <a:pPr algn="ctr"/>
            <a:endParaRPr lang="zh-CN" altLang="en-US" sz="8000" b="1" spc="50" dirty="0">
              <a:ln w="9525" cmpd="sng">
                <a:solidFill>
                  <a:schemeClr val="tx1"/>
                </a:solidFill>
                <a:prstDash val="solid"/>
              </a:ln>
              <a:solidFill>
                <a:srgbClr val="172D56"/>
              </a:solidFill>
              <a:effectLst>
                <a:glow rad="38100">
                  <a:schemeClr val="accent1">
                    <a:alpha val="40000"/>
                  </a:schemeClr>
                </a:glow>
                <a:outerShdw blurRad="60007" dist="200025" dir="15000000" sy="30000" kx="-1800000" algn="bl" rotWithShape="0">
                  <a:prstClr val="black">
                    <a:alpha val="32000"/>
                  </a:prstClr>
                </a:outerShdw>
              </a:effectLst>
            </a:endParaRPr>
          </a:p>
        </p:txBody>
      </p:sp>
      <p:sp>
        <p:nvSpPr>
          <p:cNvPr id="16" name="Text Box 20"/>
          <p:cNvSpPr txBox="1">
            <a:spLocks noChangeArrowheads="1"/>
          </p:cNvSpPr>
          <p:nvPr/>
        </p:nvSpPr>
        <p:spPr bwMode="gray">
          <a:xfrm>
            <a:off x="606736" y="2658615"/>
            <a:ext cx="416607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zh-CN" altLang="en-US" sz="1600" dirty="0">
                <a:latin typeface="微软雅黑" panose="020B0503020204020204" pitchFamily="34" charset="-122"/>
                <a:ea typeface="微软雅黑" panose="020B0503020204020204" pitchFamily="34" charset="-122"/>
              </a:rPr>
              <a:t>采用三轴联动控制方式</a:t>
            </a:r>
            <a:endParaRPr lang="en-US" altLang="zh-CN" sz="1600" dirty="0">
              <a:latin typeface="微软雅黑" panose="020B0503020204020204" pitchFamily="34" charset="-122"/>
              <a:ea typeface="微软雅黑" panose="020B0503020204020204" pitchFamily="34" charset="-122"/>
            </a:endParaRPr>
          </a:p>
          <a:p>
            <a:pPr algn="ctr">
              <a:lnSpc>
                <a:spcPct val="150000"/>
              </a:lnSpc>
            </a:pPr>
            <a:r>
              <a:rPr lang="zh-CN" altLang="en-US" sz="1600" dirty="0">
                <a:latin typeface="微软雅黑" panose="020B0503020204020204" pitchFamily="34" charset="-122"/>
                <a:ea typeface="微软雅黑" panose="020B0503020204020204" pitchFamily="34" charset="-122"/>
              </a:rPr>
              <a:t>实现扦样机在</a:t>
            </a:r>
            <a:r>
              <a:rPr lang="en-US" altLang="zh-CN" sz="1600" dirty="0">
                <a:latin typeface="微软雅黑" panose="020B0503020204020204" pitchFamily="34" charset="-122"/>
                <a:ea typeface="微软雅黑" panose="020B0503020204020204" pitchFamily="34" charset="-122"/>
              </a:rPr>
              <a:t>A</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B</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X</a:t>
            </a:r>
            <a:r>
              <a:rPr lang="zh-CN" altLang="en-US" sz="1600" dirty="0">
                <a:latin typeface="微软雅黑" panose="020B0503020204020204" pitchFamily="34" charset="-122"/>
                <a:ea typeface="微软雅黑" panose="020B0503020204020204" pitchFamily="34" charset="-122"/>
              </a:rPr>
              <a:t>三轴方向的精准运动</a:t>
            </a:r>
            <a:endParaRPr lang="en-US" altLang="zh-CN" sz="1600" dirty="0">
              <a:latin typeface="微软雅黑" panose="020B0503020204020204" pitchFamily="34" charset="-122"/>
              <a:ea typeface="微软雅黑" panose="020B0503020204020204" pitchFamily="34" charset="-122"/>
            </a:endParaRPr>
          </a:p>
          <a:p>
            <a:pPr algn="ctr">
              <a:lnSpc>
                <a:spcPct val="150000"/>
              </a:lnSpc>
              <a:spcBef>
                <a:spcPts val="1200"/>
              </a:spcBef>
            </a:pPr>
            <a:r>
              <a:rPr lang="zh-CN" altLang="en-US" sz="1600" dirty="0">
                <a:solidFill>
                  <a:srgbClr val="004F9C"/>
                </a:solidFill>
                <a:latin typeface="Times New Roman" panose="02020603050405020304" pitchFamily="18" charset="0"/>
                <a:ea typeface="微软雅黑" panose="020B0503020204020204" pitchFamily="34" charset="-122"/>
                <a:cs typeface="Times New Roman" panose="02020603050405020304" pitchFamily="18" charset="0"/>
              </a:rPr>
              <a:t>Adopt the three-axis linkage control mode</a:t>
            </a:r>
            <a:endParaRPr lang="en-US" altLang="zh-CN" sz="1600" dirty="0">
              <a:solidFill>
                <a:srgbClr val="004F9C"/>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lnSpc>
                <a:spcPct val="150000"/>
              </a:lnSpc>
            </a:pPr>
            <a:r>
              <a:rPr lang="zh-CN" altLang="en-US" sz="1600" dirty="0">
                <a:solidFill>
                  <a:srgbClr val="004F9C"/>
                </a:solidFill>
                <a:latin typeface="Times New Roman" panose="02020603050405020304" pitchFamily="18" charset="0"/>
                <a:ea typeface="微软雅黑" panose="020B0503020204020204" pitchFamily="34" charset="-122"/>
                <a:cs typeface="Times New Roman" panose="02020603050405020304" pitchFamily="18" charset="0"/>
              </a:rPr>
              <a:t>Realize the accurate movement of the </a:t>
            </a:r>
            <a:r>
              <a:rPr lang="en-US" altLang="zh-CN" sz="1600" dirty="0" smtClean="0">
                <a:solidFill>
                  <a:srgbClr val="004F9C"/>
                </a:solidFill>
                <a:latin typeface="Times New Roman" panose="02020603050405020304" pitchFamily="18" charset="0"/>
                <a:ea typeface="微软雅黑" panose="020B0503020204020204" pitchFamily="34" charset="-122"/>
                <a:cs typeface="Times New Roman" panose="02020603050405020304" pitchFamily="18" charset="0"/>
              </a:rPr>
              <a:t>sampler</a:t>
            </a:r>
            <a:r>
              <a:rPr lang="zh-CN" altLang="en-US" sz="1600" dirty="0" smtClean="0">
                <a:solidFill>
                  <a:srgbClr val="004F9C"/>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1600" dirty="0">
                <a:solidFill>
                  <a:srgbClr val="004F9C"/>
                </a:solidFill>
                <a:latin typeface="Times New Roman" panose="02020603050405020304" pitchFamily="18" charset="0"/>
                <a:ea typeface="微软雅黑" panose="020B0503020204020204" pitchFamily="34" charset="-122"/>
                <a:cs typeface="Times New Roman" panose="02020603050405020304" pitchFamily="18" charset="0"/>
              </a:rPr>
              <a:t>in the direction of A, B and X</a:t>
            </a:r>
            <a:endParaRPr lang="en-US" altLang="zh-CN" sz="1600" dirty="0">
              <a:solidFill>
                <a:srgbClr val="004F9C"/>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l="9190"/>
          <a:stretch>
            <a:fillRect/>
          </a:stretch>
        </p:blipFill>
        <p:spPr>
          <a:xfrm>
            <a:off x="6667723" y="1181756"/>
            <a:ext cx="3978429" cy="5333344"/>
          </a:xfrm>
          <a:prstGeom prst="rect">
            <a:avLst/>
          </a:prstGeom>
        </p:spPr>
      </p:pic>
      <p:sp>
        <p:nvSpPr>
          <p:cNvPr id="27" name="箭头: 左弧形 7"/>
          <p:cNvSpPr/>
          <p:nvPr/>
        </p:nvSpPr>
        <p:spPr>
          <a:xfrm>
            <a:off x="6412436" y="4828159"/>
            <a:ext cx="749890" cy="610163"/>
          </a:xfrm>
          <a:prstGeom prst="curvedRightArrow">
            <a:avLst>
              <a:gd name="adj1" fmla="val 14377"/>
              <a:gd name="adj2" fmla="val 50000"/>
              <a:gd name="adj3" fmla="val 25000"/>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zh-CN" altLang="en-US"/>
          </a:p>
        </p:txBody>
      </p:sp>
      <p:sp>
        <p:nvSpPr>
          <p:cNvPr id="31" name="文本框 33"/>
          <p:cNvSpPr txBox="1"/>
          <p:nvPr/>
        </p:nvSpPr>
        <p:spPr>
          <a:xfrm>
            <a:off x="6285843" y="4372284"/>
            <a:ext cx="876483" cy="423577"/>
          </a:xfrm>
          <a:prstGeom prst="rect">
            <a:avLst/>
          </a:prstGeom>
          <a:noFill/>
          <a:ln>
            <a:noFill/>
          </a:ln>
        </p:spPr>
        <p:txBody>
          <a:bodyPr rot="0" spcFirstLastPara="0" vert="horz" wrap="square" lIns="91440" tIns="45720" rIns="91440" bIns="45720" numCol="1" spcCol="0" rtlCol="0" fromWordArt="0" anchor="t" anchorCtr="0" forceAA="0" compatLnSpc="1">
            <a:spAutoFit/>
          </a:bodyPr>
          <a:lstStyle/>
          <a:p>
            <a:pPr algn="ctr">
              <a:lnSpc>
                <a:spcPts val="2400"/>
              </a:lnSpc>
              <a:spcAft>
                <a:spcPts val="750"/>
              </a:spcAft>
            </a:pPr>
            <a:r>
              <a:rPr lang="en-US" sz="3200" b="1" kern="100" dirty="0">
                <a:ln>
                  <a:noFill/>
                </a:ln>
                <a:solidFill>
                  <a:srgbClr val="000000"/>
                </a:solidFill>
                <a:effectLst>
                  <a:outerShdw blurRad="38100" dist="19050" dir="2700000" algn="tl">
                    <a:schemeClr val="dk1">
                      <a:alpha val="40000"/>
                    </a:schemeClr>
                  </a:outerShdw>
                </a:effectLst>
                <a:latin typeface="Calibri" panose="020F0502020204030204" charset="0"/>
                <a:ea typeface="宋体" panose="02010600030101010101" pitchFamily="2" charset="-122"/>
                <a:cs typeface="Times New Roman" panose="02020603050405020304" pitchFamily="18" charset="0"/>
              </a:rPr>
              <a:t>B axle</a:t>
            </a:r>
            <a:endParaRPr lang="zh-CN" sz="1600" kern="100" dirty="0">
              <a:effectLst/>
              <a:latin typeface="Calibri" panose="020F0502020204030204" charset="0"/>
              <a:ea typeface="宋体" panose="02010600030101010101" pitchFamily="2" charset="-122"/>
              <a:cs typeface="Times New Roman" panose="02020603050405020304" pitchFamily="18" charset="0"/>
            </a:endParaRPr>
          </a:p>
        </p:txBody>
      </p:sp>
      <p:sp>
        <p:nvSpPr>
          <p:cNvPr id="35" name="箭头: 左 11"/>
          <p:cNvSpPr/>
          <p:nvPr/>
        </p:nvSpPr>
        <p:spPr>
          <a:xfrm rot="10800000">
            <a:off x="8969597" y="5386511"/>
            <a:ext cx="858754" cy="404400"/>
          </a:xfrm>
          <a:prstGeom prst="leftArrow">
            <a:avLst/>
          </a:prstGeom>
          <a:solidFill>
            <a:srgbClr val="FFFF00"/>
          </a:solidFill>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zh-CN" altLang="en-US" dirty="0"/>
          </a:p>
        </p:txBody>
      </p:sp>
      <p:sp>
        <p:nvSpPr>
          <p:cNvPr id="38" name="文本框 32"/>
          <p:cNvSpPr txBox="1"/>
          <p:nvPr/>
        </p:nvSpPr>
        <p:spPr>
          <a:xfrm>
            <a:off x="8969596" y="5027107"/>
            <a:ext cx="822662" cy="423577"/>
          </a:xfrm>
          <a:prstGeom prst="rect">
            <a:avLst/>
          </a:prstGeom>
          <a:noFill/>
          <a:ln>
            <a:noFill/>
          </a:ln>
        </p:spPr>
        <p:txBody>
          <a:bodyPr rot="0" spcFirstLastPara="0" vert="horz" wrap="none" lIns="91440" tIns="45720" rIns="91440" bIns="45720" numCol="1" spcCol="0" rtlCol="0" fromWordArt="0" anchor="t" anchorCtr="0" forceAA="0" compatLnSpc="1">
            <a:spAutoFit/>
          </a:bodyPr>
          <a:lstStyle/>
          <a:p>
            <a:pPr algn="ctr">
              <a:lnSpc>
                <a:spcPts val="2400"/>
              </a:lnSpc>
              <a:spcAft>
                <a:spcPts val="750"/>
              </a:spcAft>
            </a:pPr>
            <a:r>
              <a:rPr lang="en-US" sz="3200" b="1" kern="100" dirty="0">
                <a:ln>
                  <a:noFill/>
                </a:ln>
                <a:solidFill>
                  <a:srgbClr val="000000"/>
                </a:solidFill>
                <a:effectLst>
                  <a:outerShdw blurRad="38100" dist="19050" dir="2700000" algn="tl">
                    <a:schemeClr val="dk1">
                      <a:alpha val="40000"/>
                    </a:schemeClr>
                  </a:outerShdw>
                </a:effectLst>
                <a:latin typeface="Calibri" panose="020F0502020204030204" charset="0"/>
                <a:ea typeface="宋体" panose="02010600030101010101" pitchFamily="2" charset="-122"/>
                <a:cs typeface="Times New Roman" panose="02020603050405020304" pitchFamily="18" charset="0"/>
              </a:rPr>
              <a:t>X axle</a:t>
            </a:r>
            <a:endParaRPr lang="zh-CN" sz="1600" kern="100" dirty="0">
              <a:effectLst/>
              <a:latin typeface="Calibri" panose="020F0502020204030204" charset="0"/>
              <a:ea typeface="宋体" panose="02010600030101010101" pitchFamily="2" charset="-122"/>
              <a:cs typeface="Times New Roman" panose="02020603050405020304" pitchFamily="18" charset="0"/>
            </a:endParaRPr>
          </a:p>
        </p:txBody>
      </p:sp>
      <p:sp>
        <p:nvSpPr>
          <p:cNvPr id="43" name="文本框 31"/>
          <p:cNvSpPr txBox="1"/>
          <p:nvPr/>
        </p:nvSpPr>
        <p:spPr>
          <a:xfrm>
            <a:off x="7783397" y="3173595"/>
            <a:ext cx="845104" cy="423577"/>
          </a:xfrm>
          <a:prstGeom prst="rect">
            <a:avLst/>
          </a:prstGeom>
          <a:noFill/>
          <a:ln>
            <a:noFill/>
          </a:ln>
        </p:spPr>
        <p:txBody>
          <a:bodyPr rot="0" spcFirstLastPara="0" vert="horz" wrap="none" lIns="91440" tIns="45720" rIns="91440" bIns="45720" numCol="1" spcCol="0" rtlCol="0" fromWordArt="0" anchor="t" anchorCtr="0" forceAA="0" compatLnSpc="1">
            <a:spAutoFit/>
          </a:bodyPr>
          <a:lstStyle/>
          <a:p>
            <a:pPr algn="ctr">
              <a:lnSpc>
                <a:spcPts val="2400"/>
              </a:lnSpc>
              <a:spcAft>
                <a:spcPts val="750"/>
              </a:spcAft>
            </a:pPr>
            <a:r>
              <a:rPr lang="en-US" sz="3200" b="1" kern="100" dirty="0">
                <a:ln>
                  <a:noFill/>
                </a:ln>
                <a:solidFill>
                  <a:srgbClr val="000000"/>
                </a:solidFill>
                <a:effectLst>
                  <a:outerShdw blurRad="38100" dist="19050" dir="2700000" algn="tl">
                    <a:schemeClr val="dk1">
                      <a:alpha val="40000"/>
                    </a:schemeClr>
                  </a:outerShdw>
                </a:effectLst>
                <a:latin typeface="Calibri" panose="020F0502020204030204" charset="0"/>
                <a:ea typeface="宋体" panose="02010600030101010101" pitchFamily="2" charset="-122"/>
                <a:cs typeface="Times New Roman" panose="02020603050405020304" pitchFamily="18" charset="0"/>
              </a:rPr>
              <a:t>A axle</a:t>
            </a:r>
            <a:endParaRPr lang="zh-CN" sz="1600" kern="100" dirty="0">
              <a:effectLst/>
              <a:latin typeface="Calibri" panose="020F0502020204030204" charset="0"/>
              <a:ea typeface="宋体" panose="02010600030101010101" pitchFamily="2" charset="-122"/>
              <a:cs typeface="Times New Roman" panose="02020603050405020304" pitchFamily="18" charset="0"/>
            </a:endParaRPr>
          </a:p>
        </p:txBody>
      </p:sp>
      <p:sp>
        <p:nvSpPr>
          <p:cNvPr id="44" name="箭头: 环形 19"/>
          <p:cNvSpPr/>
          <p:nvPr/>
        </p:nvSpPr>
        <p:spPr>
          <a:xfrm rot="2302573">
            <a:off x="7865215" y="3607293"/>
            <a:ext cx="964849" cy="996740"/>
          </a:xfrm>
          <a:prstGeom prst="circularArrow">
            <a:avLst>
              <a:gd name="adj1" fmla="val 12500"/>
              <a:gd name="adj2" fmla="val 1101962"/>
              <a:gd name="adj3" fmla="val 20457681"/>
              <a:gd name="adj4" fmla="val 10800000"/>
              <a:gd name="adj5" fmla="val 16438"/>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7"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Food cutting system</a:t>
            </a: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948"/>
            <a:ext cx="12192000" cy="1025236"/>
          </a:xfrm>
          <a:prstGeom prst="rect">
            <a:avLst/>
          </a:prstGeom>
        </p:spPr>
      </p:pic>
      <p:sp>
        <p:nvSpPr>
          <p:cNvPr id="19" name="Subtitle 2"/>
          <p:cNvSpPr txBox="1"/>
          <p:nvPr/>
        </p:nvSpPr>
        <p:spPr>
          <a:xfrm>
            <a:off x="3734172" y="158006"/>
            <a:ext cx="6457577"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粮食智能扦样技术的发展和应用</a:t>
            </a:r>
          </a:p>
          <a:p>
            <a:pPr>
              <a:lnSpc>
                <a:spcPct val="100000"/>
              </a:lnSpc>
              <a:spcBef>
                <a:spcPts val="0"/>
              </a:spcBef>
            </a:pP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Development and application of intelligent grain </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sampling system</a:t>
            </a:r>
            <a:endPar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30000"/>
              </a:lnSpc>
            </a:pP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
        <p:nvSpPr>
          <p:cNvPr id="20" name="棒 646"/>
          <p:cNvSpPr>
            <a:spLocks noChangeArrowheads="1"/>
          </p:cNvSpPr>
          <p:nvPr/>
        </p:nvSpPr>
        <p:spPr bwMode="auto">
          <a:xfrm>
            <a:off x="758210" y="1199742"/>
            <a:ext cx="8554466" cy="372373"/>
          </a:xfrm>
          <a:prstGeom prst="roundRect">
            <a:avLst>
              <a:gd name="adj" fmla="val 50000"/>
            </a:avLst>
          </a:prstGeom>
          <a:solidFill>
            <a:srgbClr val="92D050">
              <a:alpha val="50000"/>
            </a:srgbClr>
          </a:solidFill>
          <a:ln>
            <a:noFill/>
          </a:ln>
        </p:spPr>
        <p:txBody>
          <a:bodyPr lIns="90625" tIns="45310" rIns="90625" bIns="45310" anchor="ctr"/>
          <a:lstStyle/>
          <a:p>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、导轨式智能扦样机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Rail-mo</a:t>
            </a: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unted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intelligent sampling machine</a:t>
            </a:r>
            <a:endParaRPr lang="zh-CN" altLang="en-US" sz="2000" dirty="0">
              <a:solidFill>
                <a:schemeClr val="accent1">
                  <a:lumMod val="75000"/>
                </a:schemeClr>
              </a:solidFill>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870015" y="1737134"/>
            <a:ext cx="395360" cy="1340621"/>
          </a:xfrm>
          <a:prstGeom prst="rect">
            <a:avLst/>
          </a:prstGeom>
          <a:noFill/>
        </p:spPr>
        <p:txBody>
          <a:bodyPr wrap="square" lIns="91440" tIns="45720" rIns="91440" bIns="45720">
            <a:spAutoFit/>
          </a:bodyPr>
          <a:lstStyle/>
          <a:p>
            <a:pPr algn="ctr"/>
            <a:endParaRPr lang="zh-CN" altLang="en-US" sz="8000" b="1" spc="50" dirty="0">
              <a:ln w="9525" cmpd="sng">
                <a:solidFill>
                  <a:schemeClr val="tx1"/>
                </a:solidFill>
                <a:prstDash val="solid"/>
              </a:ln>
              <a:solidFill>
                <a:srgbClr val="172D56"/>
              </a:solidFill>
              <a:effectLst>
                <a:glow rad="38100">
                  <a:schemeClr val="accent1">
                    <a:alpha val="40000"/>
                  </a:schemeClr>
                </a:glow>
                <a:outerShdw blurRad="60007" dist="200025" dir="15000000" sy="30000" kx="-1800000" algn="bl" rotWithShape="0">
                  <a:prstClr val="black">
                    <a:alpha val="32000"/>
                  </a:prstClr>
                </a:outerShdw>
              </a:effectLst>
            </a:endParaRPr>
          </a:p>
        </p:txBody>
      </p:sp>
      <p:pic>
        <p:nvPicPr>
          <p:cNvPr id="3" name="e3e17caea8bd6852fb58f85f9b3067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42891" y="1806168"/>
            <a:ext cx="8025209" cy="4514180"/>
          </a:xfrm>
          <a:prstGeom prst="rect">
            <a:avLst/>
          </a:prstGeom>
        </p:spPr>
      </p:pic>
      <p:sp>
        <p:nvSpPr>
          <p:cNvPr id="16"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Food cutting system</a:t>
            </a:r>
          </a:p>
        </p:txBody>
      </p:sp>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2948"/>
            <a:ext cx="12192000" cy="1025236"/>
          </a:xfrm>
          <a:prstGeom prst="rect">
            <a:avLst/>
          </a:prstGeom>
        </p:spPr>
      </p:pic>
      <p:sp>
        <p:nvSpPr>
          <p:cNvPr id="13" name="右箭头 2"/>
          <p:cNvSpPr/>
          <p:nvPr/>
        </p:nvSpPr>
        <p:spPr>
          <a:xfrm>
            <a:off x="656599" y="3070310"/>
            <a:ext cx="2023652" cy="914401"/>
          </a:xfrm>
          <a:custGeom>
            <a:avLst/>
            <a:gdLst>
              <a:gd name="connsiteX0" fmla="*/ 0 w 5976664"/>
              <a:gd name="connsiteY0" fmla="*/ 12946 h 2835955"/>
              <a:gd name="connsiteX1" fmla="*/ 4558687 w 5976664"/>
              <a:gd name="connsiteY1" fmla="*/ 12946 h 2835955"/>
              <a:gd name="connsiteX2" fmla="*/ 4558687 w 5976664"/>
              <a:gd name="connsiteY2" fmla="*/ 0 h 2835955"/>
              <a:gd name="connsiteX3" fmla="*/ 5976664 w 5976664"/>
              <a:gd name="connsiteY3" fmla="*/ 1417978 h 2835955"/>
              <a:gd name="connsiteX4" fmla="*/ 4558687 w 5976664"/>
              <a:gd name="connsiteY4" fmla="*/ 2835955 h 2835955"/>
              <a:gd name="connsiteX5" fmla="*/ 4558687 w 5976664"/>
              <a:gd name="connsiteY5" fmla="*/ 2823009 h 2835955"/>
              <a:gd name="connsiteX6" fmla="*/ 0 w 5976664"/>
              <a:gd name="connsiteY6" fmla="*/ 2823009 h 2835955"/>
              <a:gd name="connsiteX7" fmla="*/ 0 w 5976664"/>
              <a:gd name="connsiteY7" fmla="*/ 12946 h 2835955"/>
              <a:gd name="connsiteX0-1" fmla="*/ 0 w 5976664"/>
              <a:gd name="connsiteY0-2" fmla="*/ 12946 h 2835955"/>
              <a:gd name="connsiteX1-3" fmla="*/ 4558687 w 5976664"/>
              <a:gd name="connsiteY1-4" fmla="*/ 12946 h 2835955"/>
              <a:gd name="connsiteX2-5" fmla="*/ 4558687 w 5976664"/>
              <a:gd name="connsiteY2-6" fmla="*/ 0 h 2835955"/>
              <a:gd name="connsiteX3-7" fmla="*/ 5976664 w 5976664"/>
              <a:gd name="connsiteY3-8" fmla="*/ 1417978 h 2835955"/>
              <a:gd name="connsiteX4-9" fmla="*/ 4558687 w 5976664"/>
              <a:gd name="connsiteY4-10" fmla="*/ 2835955 h 2835955"/>
              <a:gd name="connsiteX5-11" fmla="*/ 4558687 w 5976664"/>
              <a:gd name="connsiteY5-12" fmla="*/ 2823009 h 2835955"/>
              <a:gd name="connsiteX6-13" fmla="*/ 0 w 5976664"/>
              <a:gd name="connsiteY6-14" fmla="*/ 2823009 h 2835955"/>
              <a:gd name="connsiteX7-15" fmla="*/ 0 w 5976664"/>
              <a:gd name="connsiteY7-16" fmla="*/ 12946 h 2835955"/>
              <a:gd name="connsiteX0-17" fmla="*/ 0 w 5976664"/>
              <a:gd name="connsiteY0-18" fmla="*/ 12946 h 2931528"/>
              <a:gd name="connsiteX1-19" fmla="*/ 4558687 w 5976664"/>
              <a:gd name="connsiteY1-20" fmla="*/ 12946 h 2931528"/>
              <a:gd name="connsiteX2-21" fmla="*/ 4558687 w 5976664"/>
              <a:gd name="connsiteY2-22" fmla="*/ 0 h 2931528"/>
              <a:gd name="connsiteX3-23" fmla="*/ 5976664 w 5976664"/>
              <a:gd name="connsiteY3-24" fmla="*/ 1417978 h 2931528"/>
              <a:gd name="connsiteX4-25" fmla="*/ 4558687 w 5976664"/>
              <a:gd name="connsiteY4-26" fmla="*/ 2835955 h 2931528"/>
              <a:gd name="connsiteX5-27" fmla="*/ 4558687 w 5976664"/>
              <a:gd name="connsiteY5-28" fmla="*/ 2823009 h 2931528"/>
              <a:gd name="connsiteX6-29" fmla="*/ 0 w 5976664"/>
              <a:gd name="connsiteY6-30" fmla="*/ 2823009 h 2931528"/>
              <a:gd name="connsiteX7-31" fmla="*/ 0 w 5976664"/>
              <a:gd name="connsiteY7-32" fmla="*/ 12946 h 2931528"/>
              <a:gd name="connsiteX0-33" fmla="*/ 0 w 5976664"/>
              <a:gd name="connsiteY0-34" fmla="*/ 12946 h 2931528"/>
              <a:gd name="connsiteX1-35" fmla="*/ 4558687 w 5976664"/>
              <a:gd name="connsiteY1-36" fmla="*/ 12946 h 2931528"/>
              <a:gd name="connsiteX2-37" fmla="*/ 4558687 w 5976664"/>
              <a:gd name="connsiteY2-38" fmla="*/ 0 h 2931528"/>
              <a:gd name="connsiteX3-39" fmla="*/ 5976664 w 5976664"/>
              <a:gd name="connsiteY3-40" fmla="*/ 1417978 h 2931528"/>
              <a:gd name="connsiteX4-41" fmla="*/ 4558687 w 5976664"/>
              <a:gd name="connsiteY4-42" fmla="*/ 2835955 h 2931528"/>
              <a:gd name="connsiteX5-43" fmla="*/ 4517744 w 5976664"/>
              <a:gd name="connsiteY5-44" fmla="*/ 2823009 h 2931528"/>
              <a:gd name="connsiteX6-45" fmla="*/ 0 w 5976664"/>
              <a:gd name="connsiteY6-46" fmla="*/ 2823009 h 2931528"/>
              <a:gd name="connsiteX7-47" fmla="*/ 0 w 5976664"/>
              <a:gd name="connsiteY7-48" fmla="*/ 12946 h 2931528"/>
              <a:gd name="connsiteX0-49" fmla="*/ 0 w 5976664"/>
              <a:gd name="connsiteY0-50" fmla="*/ 12946 h 2919963"/>
              <a:gd name="connsiteX1-51" fmla="*/ 4558687 w 5976664"/>
              <a:gd name="connsiteY1-52" fmla="*/ 12946 h 2919963"/>
              <a:gd name="connsiteX2-53" fmla="*/ 4558687 w 5976664"/>
              <a:gd name="connsiteY2-54" fmla="*/ 0 h 2919963"/>
              <a:gd name="connsiteX3-55" fmla="*/ 5976664 w 5976664"/>
              <a:gd name="connsiteY3-56" fmla="*/ 1417978 h 2919963"/>
              <a:gd name="connsiteX4-57" fmla="*/ 4558687 w 5976664"/>
              <a:gd name="connsiteY4-58" fmla="*/ 2835955 h 2919963"/>
              <a:gd name="connsiteX5-59" fmla="*/ 4517744 w 5976664"/>
              <a:gd name="connsiteY5-60" fmla="*/ 2823009 h 2919963"/>
              <a:gd name="connsiteX6-61" fmla="*/ 0 w 5976664"/>
              <a:gd name="connsiteY6-62" fmla="*/ 2823009 h 2919963"/>
              <a:gd name="connsiteX7-63" fmla="*/ 0 w 5976664"/>
              <a:gd name="connsiteY7-64" fmla="*/ 12946 h 2919963"/>
              <a:gd name="connsiteX0-65" fmla="*/ 27295 w 6003959"/>
              <a:gd name="connsiteY0-66" fmla="*/ 12946 h 2835955"/>
              <a:gd name="connsiteX1-67" fmla="*/ 4585982 w 6003959"/>
              <a:gd name="connsiteY1-68" fmla="*/ 12946 h 2835955"/>
              <a:gd name="connsiteX2-69" fmla="*/ 4585982 w 6003959"/>
              <a:gd name="connsiteY2-70" fmla="*/ 0 h 2835955"/>
              <a:gd name="connsiteX3-71" fmla="*/ 6003959 w 6003959"/>
              <a:gd name="connsiteY3-72" fmla="*/ 1417978 h 2835955"/>
              <a:gd name="connsiteX4-73" fmla="*/ 4585982 w 6003959"/>
              <a:gd name="connsiteY4-74" fmla="*/ 2835955 h 2835955"/>
              <a:gd name="connsiteX5-75" fmla="*/ 4545039 w 6003959"/>
              <a:gd name="connsiteY5-76" fmla="*/ 2823009 h 2835955"/>
              <a:gd name="connsiteX6-77" fmla="*/ 0 w 6003959"/>
              <a:gd name="connsiteY6-78" fmla="*/ 2086030 h 2835955"/>
              <a:gd name="connsiteX7-79" fmla="*/ 27295 w 6003959"/>
              <a:gd name="connsiteY7-80" fmla="*/ 12946 h 2835955"/>
              <a:gd name="connsiteX0-81" fmla="*/ 27295 w 6003959"/>
              <a:gd name="connsiteY0-82" fmla="*/ 12946 h 2835955"/>
              <a:gd name="connsiteX1-83" fmla="*/ 4585982 w 6003959"/>
              <a:gd name="connsiteY1-84" fmla="*/ 12946 h 2835955"/>
              <a:gd name="connsiteX2-85" fmla="*/ 4585982 w 6003959"/>
              <a:gd name="connsiteY2-86" fmla="*/ 0 h 2835955"/>
              <a:gd name="connsiteX3-87" fmla="*/ 6003959 w 6003959"/>
              <a:gd name="connsiteY3-88" fmla="*/ 1417978 h 2835955"/>
              <a:gd name="connsiteX4-89" fmla="*/ 4585982 w 6003959"/>
              <a:gd name="connsiteY4-90" fmla="*/ 2835955 h 2835955"/>
              <a:gd name="connsiteX5-91" fmla="*/ 4545039 w 6003959"/>
              <a:gd name="connsiteY5-92" fmla="*/ 2823009 h 2835955"/>
              <a:gd name="connsiteX6-93" fmla="*/ 0 w 6003959"/>
              <a:gd name="connsiteY6-94" fmla="*/ 2086030 h 2835955"/>
              <a:gd name="connsiteX7-95" fmla="*/ 27295 w 6003959"/>
              <a:gd name="connsiteY7-96" fmla="*/ 12946 h 2835955"/>
              <a:gd name="connsiteX0-97" fmla="*/ 27295 w 6003959"/>
              <a:gd name="connsiteY0-98" fmla="*/ 12946 h 2835955"/>
              <a:gd name="connsiteX1-99" fmla="*/ 4585982 w 6003959"/>
              <a:gd name="connsiteY1-100" fmla="*/ 12946 h 2835955"/>
              <a:gd name="connsiteX2-101" fmla="*/ 4585982 w 6003959"/>
              <a:gd name="connsiteY2-102" fmla="*/ 0 h 2835955"/>
              <a:gd name="connsiteX3-103" fmla="*/ 6003959 w 6003959"/>
              <a:gd name="connsiteY3-104" fmla="*/ 1417978 h 2835955"/>
              <a:gd name="connsiteX4-105" fmla="*/ 4585982 w 6003959"/>
              <a:gd name="connsiteY4-106" fmla="*/ 2835955 h 2835955"/>
              <a:gd name="connsiteX5-107" fmla="*/ 4476801 w 6003959"/>
              <a:gd name="connsiteY5-108" fmla="*/ 2823009 h 2835955"/>
              <a:gd name="connsiteX6-109" fmla="*/ 0 w 6003959"/>
              <a:gd name="connsiteY6-110" fmla="*/ 2086030 h 2835955"/>
              <a:gd name="connsiteX7-111" fmla="*/ 27295 w 6003959"/>
              <a:gd name="connsiteY7-112" fmla="*/ 12946 h 2835955"/>
              <a:gd name="connsiteX0-113" fmla="*/ 27295 w 6003959"/>
              <a:gd name="connsiteY0-114" fmla="*/ 12946 h 2835955"/>
              <a:gd name="connsiteX1-115" fmla="*/ 4585982 w 6003959"/>
              <a:gd name="connsiteY1-116" fmla="*/ 12946 h 2835955"/>
              <a:gd name="connsiteX2-117" fmla="*/ 4585982 w 6003959"/>
              <a:gd name="connsiteY2-118" fmla="*/ 0 h 2835955"/>
              <a:gd name="connsiteX3-119" fmla="*/ 6003959 w 6003959"/>
              <a:gd name="connsiteY3-120" fmla="*/ 1417978 h 2835955"/>
              <a:gd name="connsiteX4-121" fmla="*/ 4585982 w 6003959"/>
              <a:gd name="connsiteY4-122" fmla="*/ 2835955 h 2835955"/>
              <a:gd name="connsiteX5-123" fmla="*/ 4422210 w 6003959"/>
              <a:gd name="connsiteY5-124" fmla="*/ 2823009 h 2835955"/>
              <a:gd name="connsiteX6-125" fmla="*/ 0 w 6003959"/>
              <a:gd name="connsiteY6-126" fmla="*/ 2086030 h 2835955"/>
              <a:gd name="connsiteX7-127" fmla="*/ 27295 w 6003959"/>
              <a:gd name="connsiteY7-128" fmla="*/ 12946 h 2835955"/>
              <a:gd name="connsiteX0-129" fmla="*/ 27295 w 6003959"/>
              <a:gd name="connsiteY0-130" fmla="*/ 12946 h 2835955"/>
              <a:gd name="connsiteX1-131" fmla="*/ 4585982 w 6003959"/>
              <a:gd name="connsiteY1-132" fmla="*/ 12946 h 2835955"/>
              <a:gd name="connsiteX2-133" fmla="*/ 4585982 w 6003959"/>
              <a:gd name="connsiteY2-134" fmla="*/ 0 h 2835955"/>
              <a:gd name="connsiteX3-135" fmla="*/ 6003959 w 6003959"/>
              <a:gd name="connsiteY3-136" fmla="*/ 1417978 h 2835955"/>
              <a:gd name="connsiteX4-137" fmla="*/ 4585982 w 6003959"/>
              <a:gd name="connsiteY4-138" fmla="*/ 2835955 h 2835955"/>
              <a:gd name="connsiteX5-139" fmla="*/ 4422210 w 6003959"/>
              <a:gd name="connsiteY5-140" fmla="*/ 2823009 h 2835955"/>
              <a:gd name="connsiteX6-141" fmla="*/ 0 w 6003959"/>
              <a:gd name="connsiteY6-142" fmla="*/ 2086030 h 2835955"/>
              <a:gd name="connsiteX7-143" fmla="*/ 27295 w 6003959"/>
              <a:gd name="connsiteY7-144" fmla="*/ 12946 h 2835955"/>
              <a:gd name="connsiteX0-145" fmla="*/ 27295 w 7095780"/>
              <a:gd name="connsiteY0-146" fmla="*/ 12946 h 2835955"/>
              <a:gd name="connsiteX1-147" fmla="*/ 4585982 w 7095780"/>
              <a:gd name="connsiteY1-148" fmla="*/ 12946 h 2835955"/>
              <a:gd name="connsiteX2-149" fmla="*/ 4585982 w 7095780"/>
              <a:gd name="connsiteY2-150" fmla="*/ 0 h 2835955"/>
              <a:gd name="connsiteX3-151" fmla="*/ 7095780 w 7095780"/>
              <a:gd name="connsiteY3-152" fmla="*/ 1390682 h 2835955"/>
              <a:gd name="connsiteX4-153" fmla="*/ 4585982 w 7095780"/>
              <a:gd name="connsiteY4-154" fmla="*/ 2835955 h 2835955"/>
              <a:gd name="connsiteX5-155" fmla="*/ 4422210 w 7095780"/>
              <a:gd name="connsiteY5-156" fmla="*/ 2823009 h 2835955"/>
              <a:gd name="connsiteX6-157" fmla="*/ 0 w 7095780"/>
              <a:gd name="connsiteY6-158" fmla="*/ 2086030 h 2835955"/>
              <a:gd name="connsiteX7-159" fmla="*/ 27295 w 7095780"/>
              <a:gd name="connsiteY7-160" fmla="*/ 12946 h 2835955"/>
              <a:gd name="connsiteX0-161" fmla="*/ 27295 w 7095780"/>
              <a:gd name="connsiteY0-162" fmla="*/ 12946 h 2823009"/>
              <a:gd name="connsiteX1-163" fmla="*/ 4585982 w 7095780"/>
              <a:gd name="connsiteY1-164" fmla="*/ 12946 h 2823009"/>
              <a:gd name="connsiteX2-165" fmla="*/ 4585982 w 7095780"/>
              <a:gd name="connsiteY2-166" fmla="*/ 0 h 2823009"/>
              <a:gd name="connsiteX3-167" fmla="*/ 7095780 w 7095780"/>
              <a:gd name="connsiteY3-168" fmla="*/ 1390682 h 2823009"/>
              <a:gd name="connsiteX4-169" fmla="*/ 4422210 w 7095780"/>
              <a:gd name="connsiteY4-170" fmla="*/ 2823009 h 2823009"/>
              <a:gd name="connsiteX5-171" fmla="*/ 0 w 7095780"/>
              <a:gd name="connsiteY5-172" fmla="*/ 2086030 h 2823009"/>
              <a:gd name="connsiteX6-173" fmla="*/ 27295 w 7095780"/>
              <a:gd name="connsiteY6-174" fmla="*/ 12946 h 2823009"/>
              <a:gd name="connsiteX0-175" fmla="*/ 27295 w 7095780"/>
              <a:gd name="connsiteY0-176" fmla="*/ 0 h 2810063"/>
              <a:gd name="connsiteX1-177" fmla="*/ 4585982 w 7095780"/>
              <a:gd name="connsiteY1-178" fmla="*/ 0 h 2810063"/>
              <a:gd name="connsiteX2-179" fmla="*/ 7095780 w 7095780"/>
              <a:gd name="connsiteY2-180" fmla="*/ 1377736 h 2810063"/>
              <a:gd name="connsiteX3-181" fmla="*/ 4422210 w 7095780"/>
              <a:gd name="connsiteY3-182" fmla="*/ 2810063 h 2810063"/>
              <a:gd name="connsiteX4-183" fmla="*/ 0 w 7095780"/>
              <a:gd name="connsiteY4-184" fmla="*/ 2073084 h 2810063"/>
              <a:gd name="connsiteX5-185" fmla="*/ 27295 w 7095780"/>
              <a:gd name="connsiteY5-186" fmla="*/ 0 h 2810063"/>
              <a:gd name="connsiteX0-187" fmla="*/ 27295 w 7095780"/>
              <a:gd name="connsiteY0-188" fmla="*/ 0 h 2810063"/>
              <a:gd name="connsiteX1-189" fmla="*/ 4585982 w 7095780"/>
              <a:gd name="connsiteY1-190" fmla="*/ 0 h 2810063"/>
              <a:gd name="connsiteX2-191" fmla="*/ 7095780 w 7095780"/>
              <a:gd name="connsiteY2-192" fmla="*/ 1377736 h 2810063"/>
              <a:gd name="connsiteX3-193" fmla="*/ 4422210 w 7095780"/>
              <a:gd name="connsiteY3-194" fmla="*/ 2810063 h 2810063"/>
              <a:gd name="connsiteX4-195" fmla="*/ 0 w 7095780"/>
              <a:gd name="connsiteY4-196" fmla="*/ 2073084 h 2810063"/>
              <a:gd name="connsiteX5-197" fmla="*/ 27295 w 7095780"/>
              <a:gd name="connsiteY5-198" fmla="*/ 0 h 2810063"/>
              <a:gd name="connsiteX0-199" fmla="*/ 27295 w 7095780"/>
              <a:gd name="connsiteY0-200" fmla="*/ 423080 h 2810063"/>
              <a:gd name="connsiteX1-201" fmla="*/ 4585982 w 7095780"/>
              <a:gd name="connsiteY1-202" fmla="*/ 0 h 2810063"/>
              <a:gd name="connsiteX2-203" fmla="*/ 7095780 w 7095780"/>
              <a:gd name="connsiteY2-204" fmla="*/ 1377736 h 2810063"/>
              <a:gd name="connsiteX3-205" fmla="*/ 4422210 w 7095780"/>
              <a:gd name="connsiteY3-206" fmla="*/ 2810063 h 2810063"/>
              <a:gd name="connsiteX4-207" fmla="*/ 0 w 7095780"/>
              <a:gd name="connsiteY4-208" fmla="*/ 2073084 h 2810063"/>
              <a:gd name="connsiteX5-209" fmla="*/ 27295 w 7095780"/>
              <a:gd name="connsiteY5-210" fmla="*/ 423080 h 2810063"/>
              <a:gd name="connsiteX0-211" fmla="*/ 27295 w 6836472"/>
              <a:gd name="connsiteY0-212" fmla="*/ 423080 h 2810063"/>
              <a:gd name="connsiteX1-213" fmla="*/ 4585982 w 6836472"/>
              <a:gd name="connsiteY1-214" fmla="*/ 0 h 2810063"/>
              <a:gd name="connsiteX2-215" fmla="*/ 6836472 w 6836472"/>
              <a:gd name="connsiteY2-216" fmla="*/ 1159372 h 2810063"/>
              <a:gd name="connsiteX3-217" fmla="*/ 4422210 w 6836472"/>
              <a:gd name="connsiteY3-218" fmla="*/ 2810063 h 2810063"/>
              <a:gd name="connsiteX4-219" fmla="*/ 0 w 6836472"/>
              <a:gd name="connsiteY4-220" fmla="*/ 2073084 h 2810063"/>
              <a:gd name="connsiteX5-221" fmla="*/ 27295 w 6836472"/>
              <a:gd name="connsiteY5-222" fmla="*/ 423080 h 2810063"/>
              <a:gd name="connsiteX0-223" fmla="*/ 27295 w 6836472"/>
              <a:gd name="connsiteY0-224" fmla="*/ 423080 h 2550755"/>
              <a:gd name="connsiteX1-225" fmla="*/ 4585982 w 6836472"/>
              <a:gd name="connsiteY1-226" fmla="*/ 0 h 2550755"/>
              <a:gd name="connsiteX2-227" fmla="*/ 6836472 w 6836472"/>
              <a:gd name="connsiteY2-228" fmla="*/ 1159372 h 2550755"/>
              <a:gd name="connsiteX3-229" fmla="*/ 4585983 w 6836472"/>
              <a:gd name="connsiteY3-230" fmla="*/ 2550755 h 2550755"/>
              <a:gd name="connsiteX4-231" fmla="*/ 0 w 6836472"/>
              <a:gd name="connsiteY4-232" fmla="*/ 2073084 h 2550755"/>
              <a:gd name="connsiteX5-233" fmla="*/ 27295 w 6836472"/>
              <a:gd name="connsiteY5-234" fmla="*/ 423080 h 2550755"/>
              <a:gd name="connsiteX0-235" fmla="*/ 27295 w 6836472"/>
              <a:gd name="connsiteY0-236" fmla="*/ 423080 h 2550755"/>
              <a:gd name="connsiteX1-237" fmla="*/ 4585982 w 6836472"/>
              <a:gd name="connsiteY1-238" fmla="*/ 0 h 2550755"/>
              <a:gd name="connsiteX2-239" fmla="*/ 6836472 w 6836472"/>
              <a:gd name="connsiteY2-240" fmla="*/ 1159372 h 2550755"/>
              <a:gd name="connsiteX3-241" fmla="*/ 4585983 w 6836472"/>
              <a:gd name="connsiteY3-242" fmla="*/ 2550755 h 2550755"/>
              <a:gd name="connsiteX4-243" fmla="*/ 0 w 6836472"/>
              <a:gd name="connsiteY4-244" fmla="*/ 2073084 h 2550755"/>
              <a:gd name="connsiteX5-245" fmla="*/ 27295 w 6836472"/>
              <a:gd name="connsiteY5-246" fmla="*/ 423080 h 2550755"/>
              <a:gd name="connsiteX0-247" fmla="*/ 27295 w 6836472"/>
              <a:gd name="connsiteY0-248" fmla="*/ 245659 h 2373334"/>
              <a:gd name="connsiteX1-249" fmla="*/ 4585982 w 6836472"/>
              <a:gd name="connsiteY1-250" fmla="*/ 0 h 2373334"/>
              <a:gd name="connsiteX2-251" fmla="*/ 6836472 w 6836472"/>
              <a:gd name="connsiteY2-252" fmla="*/ 981951 h 2373334"/>
              <a:gd name="connsiteX3-253" fmla="*/ 4585983 w 6836472"/>
              <a:gd name="connsiteY3-254" fmla="*/ 2373334 h 2373334"/>
              <a:gd name="connsiteX4-255" fmla="*/ 0 w 6836472"/>
              <a:gd name="connsiteY4-256" fmla="*/ 1895663 h 2373334"/>
              <a:gd name="connsiteX5-257" fmla="*/ 27295 w 6836472"/>
              <a:gd name="connsiteY5-258" fmla="*/ 245659 h 2373334"/>
              <a:gd name="connsiteX0-259" fmla="*/ 27295 w 6836472"/>
              <a:gd name="connsiteY0-260" fmla="*/ 245659 h 2373334"/>
              <a:gd name="connsiteX1-261" fmla="*/ 4585982 w 6836472"/>
              <a:gd name="connsiteY1-262" fmla="*/ 0 h 2373334"/>
              <a:gd name="connsiteX2-263" fmla="*/ 6836472 w 6836472"/>
              <a:gd name="connsiteY2-264" fmla="*/ 981951 h 2373334"/>
              <a:gd name="connsiteX3-265" fmla="*/ 4585983 w 6836472"/>
              <a:gd name="connsiteY3-266" fmla="*/ 2373334 h 2373334"/>
              <a:gd name="connsiteX4-267" fmla="*/ 0 w 6836472"/>
              <a:gd name="connsiteY4-268" fmla="*/ 1895663 h 2373334"/>
              <a:gd name="connsiteX5-269" fmla="*/ 27295 w 6836472"/>
              <a:gd name="connsiteY5-270" fmla="*/ 245659 h 2373334"/>
              <a:gd name="connsiteX0-271" fmla="*/ 27295 w 6836472"/>
              <a:gd name="connsiteY0-272" fmla="*/ 245659 h 2373334"/>
              <a:gd name="connsiteX1-273" fmla="*/ 4585982 w 6836472"/>
              <a:gd name="connsiteY1-274" fmla="*/ 0 h 2373334"/>
              <a:gd name="connsiteX2-275" fmla="*/ 6836472 w 6836472"/>
              <a:gd name="connsiteY2-276" fmla="*/ 981951 h 2373334"/>
              <a:gd name="connsiteX3-277" fmla="*/ 4585983 w 6836472"/>
              <a:gd name="connsiteY3-278" fmla="*/ 2373334 h 2373334"/>
              <a:gd name="connsiteX4-279" fmla="*/ 0 w 6836472"/>
              <a:gd name="connsiteY4-280" fmla="*/ 1895663 h 2373334"/>
              <a:gd name="connsiteX5-281" fmla="*/ 27295 w 6836472"/>
              <a:gd name="connsiteY5-282" fmla="*/ 245659 h 2373334"/>
              <a:gd name="connsiteX0-283" fmla="*/ 27295 w 6836472"/>
              <a:gd name="connsiteY0-284" fmla="*/ 245659 h 2413409"/>
              <a:gd name="connsiteX1-285" fmla="*/ 4585982 w 6836472"/>
              <a:gd name="connsiteY1-286" fmla="*/ 0 h 2413409"/>
              <a:gd name="connsiteX2-287" fmla="*/ 6836472 w 6836472"/>
              <a:gd name="connsiteY2-288" fmla="*/ 981951 h 2413409"/>
              <a:gd name="connsiteX3-289" fmla="*/ 4585983 w 6836472"/>
              <a:gd name="connsiteY3-290" fmla="*/ 2373334 h 2413409"/>
              <a:gd name="connsiteX4-291" fmla="*/ 0 w 6836472"/>
              <a:gd name="connsiteY4-292" fmla="*/ 1895663 h 2413409"/>
              <a:gd name="connsiteX5-293" fmla="*/ 27295 w 6836472"/>
              <a:gd name="connsiteY5-294" fmla="*/ 245659 h 2413409"/>
              <a:gd name="connsiteX0-295" fmla="*/ 27295 w 6577164"/>
              <a:gd name="connsiteY0-296" fmla="*/ 245659 h 2413409"/>
              <a:gd name="connsiteX1-297" fmla="*/ 4585982 w 6577164"/>
              <a:gd name="connsiteY1-298" fmla="*/ 0 h 2413409"/>
              <a:gd name="connsiteX2-299" fmla="*/ 6577164 w 6577164"/>
              <a:gd name="connsiteY2-300" fmla="*/ 1023236 h 2413409"/>
              <a:gd name="connsiteX3-301" fmla="*/ 4585983 w 6577164"/>
              <a:gd name="connsiteY3-302" fmla="*/ 2373334 h 2413409"/>
              <a:gd name="connsiteX4-303" fmla="*/ 0 w 6577164"/>
              <a:gd name="connsiteY4-304" fmla="*/ 1895663 h 2413409"/>
              <a:gd name="connsiteX5-305" fmla="*/ 27295 w 6577164"/>
              <a:gd name="connsiteY5-306" fmla="*/ 245659 h 2413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577164" h="2413409">
                <a:moveTo>
                  <a:pt x="27295" y="245659"/>
                </a:moveTo>
                <a:cubicBezTo>
                  <a:pt x="1778869" y="532262"/>
                  <a:pt x="3243842" y="232012"/>
                  <a:pt x="4585982" y="0"/>
                </a:cubicBezTo>
                <a:lnTo>
                  <a:pt x="6577164" y="1023236"/>
                </a:lnTo>
                <a:lnTo>
                  <a:pt x="4585983" y="2373334"/>
                </a:lnTo>
                <a:cubicBezTo>
                  <a:pt x="2820763" y="2332390"/>
                  <a:pt x="2420314" y="2673585"/>
                  <a:pt x="0" y="1895663"/>
                </a:cubicBezTo>
                <a:lnTo>
                  <a:pt x="27295" y="245659"/>
                </a:lnTo>
                <a:close/>
              </a:path>
            </a:pathLst>
          </a:custGeom>
          <a:solidFill>
            <a:srgbClr val="ED7D31">
              <a:lumMod val="40000"/>
              <a:lumOff val="60000"/>
            </a:srgbClr>
          </a:solidFill>
          <a:ln w="38100" algn="ctr">
            <a:solidFill>
              <a:srgbClr val="FFFFFF">
                <a:alpha val="70000"/>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4" name="右箭头 2"/>
          <p:cNvSpPr/>
          <p:nvPr/>
        </p:nvSpPr>
        <p:spPr>
          <a:xfrm>
            <a:off x="743832" y="3218137"/>
            <a:ext cx="1771135" cy="614134"/>
          </a:xfrm>
          <a:custGeom>
            <a:avLst/>
            <a:gdLst>
              <a:gd name="connsiteX0" fmla="*/ 0 w 5976664"/>
              <a:gd name="connsiteY0" fmla="*/ 12946 h 2835955"/>
              <a:gd name="connsiteX1" fmla="*/ 4558687 w 5976664"/>
              <a:gd name="connsiteY1" fmla="*/ 12946 h 2835955"/>
              <a:gd name="connsiteX2" fmla="*/ 4558687 w 5976664"/>
              <a:gd name="connsiteY2" fmla="*/ 0 h 2835955"/>
              <a:gd name="connsiteX3" fmla="*/ 5976664 w 5976664"/>
              <a:gd name="connsiteY3" fmla="*/ 1417978 h 2835955"/>
              <a:gd name="connsiteX4" fmla="*/ 4558687 w 5976664"/>
              <a:gd name="connsiteY4" fmla="*/ 2835955 h 2835955"/>
              <a:gd name="connsiteX5" fmla="*/ 4558687 w 5976664"/>
              <a:gd name="connsiteY5" fmla="*/ 2823009 h 2835955"/>
              <a:gd name="connsiteX6" fmla="*/ 0 w 5976664"/>
              <a:gd name="connsiteY6" fmla="*/ 2823009 h 2835955"/>
              <a:gd name="connsiteX7" fmla="*/ 0 w 5976664"/>
              <a:gd name="connsiteY7" fmla="*/ 12946 h 2835955"/>
              <a:gd name="connsiteX0-1" fmla="*/ 0 w 5976664"/>
              <a:gd name="connsiteY0-2" fmla="*/ 12946 h 2835955"/>
              <a:gd name="connsiteX1-3" fmla="*/ 4558687 w 5976664"/>
              <a:gd name="connsiteY1-4" fmla="*/ 12946 h 2835955"/>
              <a:gd name="connsiteX2-5" fmla="*/ 4558687 w 5976664"/>
              <a:gd name="connsiteY2-6" fmla="*/ 0 h 2835955"/>
              <a:gd name="connsiteX3-7" fmla="*/ 5976664 w 5976664"/>
              <a:gd name="connsiteY3-8" fmla="*/ 1417978 h 2835955"/>
              <a:gd name="connsiteX4-9" fmla="*/ 4558687 w 5976664"/>
              <a:gd name="connsiteY4-10" fmla="*/ 2835955 h 2835955"/>
              <a:gd name="connsiteX5-11" fmla="*/ 4558687 w 5976664"/>
              <a:gd name="connsiteY5-12" fmla="*/ 2823009 h 2835955"/>
              <a:gd name="connsiteX6-13" fmla="*/ 0 w 5976664"/>
              <a:gd name="connsiteY6-14" fmla="*/ 2823009 h 2835955"/>
              <a:gd name="connsiteX7-15" fmla="*/ 0 w 5976664"/>
              <a:gd name="connsiteY7-16" fmla="*/ 12946 h 2835955"/>
              <a:gd name="connsiteX0-17" fmla="*/ 0 w 5976664"/>
              <a:gd name="connsiteY0-18" fmla="*/ 12946 h 2931528"/>
              <a:gd name="connsiteX1-19" fmla="*/ 4558687 w 5976664"/>
              <a:gd name="connsiteY1-20" fmla="*/ 12946 h 2931528"/>
              <a:gd name="connsiteX2-21" fmla="*/ 4558687 w 5976664"/>
              <a:gd name="connsiteY2-22" fmla="*/ 0 h 2931528"/>
              <a:gd name="connsiteX3-23" fmla="*/ 5976664 w 5976664"/>
              <a:gd name="connsiteY3-24" fmla="*/ 1417978 h 2931528"/>
              <a:gd name="connsiteX4-25" fmla="*/ 4558687 w 5976664"/>
              <a:gd name="connsiteY4-26" fmla="*/ 2835955 h 2931528"/>
              <a:gd name="connsiteX5-27" fmla="*/ 4558687 w 5976664"/>
              <a:gd name="connsiteY5-28" fmla="*/ 2823009 h 2931528"/>
              <a:gd name="connsiteX6-29" fmla="*/ 0 w 5976664"/>
              <a:gd name="connsiteY6-30" fmla="*/ 2823009 h 2931528"/>
              <a:gd name="connsiteX7-31" fmla="*/ 0 w 5976664"/>
              <a:gd name="connsiteY7-32" fmla="*/ 12946 h 2931528"/>
              <a:gd name="connsiteX0-33" fmla="*/ 0 w 5976664"/>
              <a:gd name="connsiteY0-34" fmla="*/ 12946 h 2931528"/>
              <a:gd name="connsiteX1-35" fmla="*/ 4558687 w 5976664"/>
              <a:gd name="connsiteY1-36" fmla="*/ 12946 h 2931528"/>
              <a:gd name="connsiteX2-37" fmla="*/ 4558687 w 5976664"/>
              <a:gd name="connsiteY2-38" fmla="*/ 0 h 2931528"/>
              <a:gd name="connsiteX3-39" fmla="*/ 5976664 w 5976664"/>
              <a:gd name="connsiteY3-40" fmla="*/ 1417978 h 2931528"/>
              <a:gd name="connsiteX4-41" fmla="*/ 4558687 w 5976664"/>
              <a:gd name="connsiteY4-42" fmla="*/ 2835955 h 2931528"/>
              <a:gd name="connsiteX5-43" fmla="*/ 4517744 w 5976664"/>
              <a:gd name="connsiteY5-44" fmla="*/ 2823009 h 2931528"/>
              <a:gd name="connsiteX6-45" fmla="*/ 0 w 5976664"/>
              <a:gd name="connsiteY6-46" fmla="*/ 2823009 h 2931528"/>
              <a:gd name="connsiteX7-47" fmla="*/ 0 w 5976664"/>
              <a:gd name="connsiteY7-48" fmla="*/ 12946 h 2931528"/>
              <a:gd name="connsiteX0-49" fmla="*/ 0 w 5976664"/>
              <a:gd name="connsiteY0-50" fmla="*/ 12946 h 2919963"/>
              <a:gd name="connsiteX1-51" fmla="*/ 4558687 w 5976664"/>
              <a:gd name="connsiteY1-52" fmla="*/ 12946 h 2919963"/>
              <a:gd name="connsiteX2-53" fmla="*/ 4558687 w 5976664"/>
              <a:gd name="connsiteY2-54" fmla="*/ 0 h 2919963"/>
              <a:gd name="connsiteX3-55" fmla="*/ 5976664 w 5976664"/>
              <a:gd name="connsiteY3-56" fmla="*/ 1417978 h 2919963"/>
              <a:gd name="connsiteX4-57" fmla="*/ 4558687 w 5976664"/>
              <a:gd name="connsiteY4-58" fmla="*/ 2835955 h 2919963"/>
              <a:gd name="connsiteX5-59" fmla="*/ 4517744 w 5976664"/>
              <a:gd name="connsiteY5-60" fmla="*/ 2823009 h 2919963"/>
              <a:gd name="connsiteX6-61" fmla="*/ 0 w 5976664"/>
              <a:gd name="connsiteY6-62" fmla="*/ 2823009 h 2919963"/>
              <a:gd name="connsiteX7-63" fmla="*/ 0 w 5976664"/>
              <a:gd name="connsiteY7-64" fmla="*/ 12946 h 2919963"/>
              <a:gd name="connsiteX0-65" fmla="*/ 27295 w 6003959"/>
              <a:gd name="connsiteY0-66" fmla="*/ 12946 h 2835955"/>
              <a:gd name="connsiteX1-67" fmla="*/ 4585982 w 6003959"/>
              <a:gd name="connsiteY1-68" fmla="*/ 12946 h 2835955"/>
              <a:gd name="connsiteX2-69" fmla="*/ 4585982 w 6003959"/>
              <a:gd name="connsiteY2-70" fmla="*/ 0 h 2835955"/>
              <a:gd name="connsiteX3-71" fmla="*/ 6003959 w 6003959"/>
              <a:gd name="connsiteY3-72" fmla="*/ 1417978 h 2835955"/>
              <a:gd name="connsiteX4-73" fmla="*/ 4585982 w 6003959"/>
              <a:gd name="connsiteY4-74" fmla="*/ 2835955 h 2835955"/>
              <a:gd name="connsiteX5-75" fmla="*/ 4545039 w 6003959"/>
              <a:gd name="connsiteY5-76" fmla="*/ 2823009 h 2835955"/>
              <a:gd name="connsiteX6-77" fmla="*/ 0 w 6003959"/>
              <a:gd name="connsiteY6-78" fmla="*/ 2086030 h 2835955"/>
              <a:gd name="connsiteX7-79" fmla="*/ 27295 w 6003959"/>
              <a:gd name="connsiteY7-80" fmla="*/ 12946 h 2835955"/>
              <a:gd name="connsiteX0-81" fmla="*/ 27295 w 6003959"/>
              <a:gd name="connsiteY0-82" fmla="*/ 12946 h 2835955"/>
              <a:gd name="connsiteX1-83" fmla="*/ 4585982 w 6003959"/>
              <a:gd name="connsiteY1-84" fmla="*/ 12946 h 2835955"/>
              <a:gd name="connsiteX2-85" fmla="*/ 4585982 w 6003959"/>
              <a:gd name="connsiteY2-86" fmla="*/ 0 h 2835955"/>
              <a:gd name="connsiteX3-87" fmla="*/ 6003959 w 6003959"/>
              <a:gd name="connsiteY3-88" fmla="*/ 1417978 h 2835955"/>
              <a:gd name="connsiteX4-89" fmla="*/ 4585982 w 6003959"/>
              <a:gd name="connsiteY4-90" fmla="*/ 2835955 h 2835955"/>
              <a:gd name="connsiteX5-91" fmla="*/ 4545039 w 6003959"/>
              <a:gd name="connsiteY5-92" fmla="*/ 2823009 h 2835955"/>
              <a:gd name="connsiteX6-93" fmla="*/ 0 w 6003959"/>
              <a:gd name="connsiteY6-94" fmla="*/ 2086030 h 2835955"/>
              <a:gd name="connsiteX7-95" fmla="*/ 27295 w 6003959"/>
              <a:gd name="connsiteY7-96" fmla="*/ 12946 h 2835955"/>
              <a:gd name="connsiteX0-97" fmla="*/ 27295 w 6003959"/>
              <a:gd name="connsiteY0-98" fmla="*/ 12946 h 2835955"/>
              <a:gd name="connsiteX1-99" fmla="*/ 4585982 w 6003959"/>
              <a:gd name="connsiteY1-100" fmla="*/ 12946 h 2835955"/>
              <a:gd name="connsiteX2-101" fmla="*/ 4585982 w 6003959"/>
              <a:gd name="connsiteY2-102" fmla="*/ 0 h 2835955"/>
              <a:gd name="connsiteX3-103" fmla="*/ 6003959 w 6003959"/>
              <a:gd name="connsiteY3-104" fmla="*/ 1417978 h 2835955"/>
              <a:gd name="connsiteX4-105" fmla="*/ 4585982 w 6003959"/>
              <a:gd name="connsiteY4-106" fmla="*/ 2835955 h 2835955"/>
              <a:gd name="connsiteX5-107" fmla="*/ 4476801 w 6003959"/>
              <a:gd name="connsiteY5-108" fmla="*/ 2823009 h 2835955"/>
              <a:gd name="connsiteX6-109" fmla="*/ 0 w 6003959"/>
              <a:gd name="connsiteY6-110" fmla="*/ 2086030 h 2835955"/>
              <a:gd name="connsiteX7-111" fmla="*/ 27295 w 6003959"/>
              <a:gd name="connsiteY7-112" fmla="*/ 12946 h 2835955"/>
              <a:gd name="connsiteX0-113" fmla="*/ 27295 w 6003959"/>
              <a:gd name="connsiteY0-114" fmla="*/ 12946 h 2835955"/>
              <a:gd name="connsiteX1-115" fmla="*/ 4585982 w 6003959"/>
              <a:gd name="connsiteY1-116" fmla="*/ 12946 h 2835955"/>
              <a:gd name="connsiteX2-117" fmla="*/ 4585982 w 6003959"/>
              <a:gd name="connsiteY2-118" fmla="*/ 0 h 2835955"/>
              <a:gd name="connsiteX3-119" fmla="*/ 6003959 w 6003959"/>
              <a:gd name="connsiteY3-120" fmla="*/ 1417978 h 2835955"/>
              <a:gd name="connsiteX4-121" fmla="*/ 4585982 w 6003959"/>
              <a:gd name="connsiteY4-122" fmla="*/ 2835955 h 2835955"/>
              <a:gd name="connsiteX5-123" fmla="*/ 4422210 w 6003959"/>
              <a:gd name="connsiteY5-124" fmla="*/ 2823009 h 2835955"/>
              <a:gd name="connsiteX6-125" fmla="*/ 0 w 6003959"/>
              <a:gd name="connsiteY6-126" fmla="*/ 2086030 h 2835955"/>
              <a:gd name="connsiteX7-127" fmla="*/ 27295 w 6003959"/>
              <a:gd name="connsiteY7-128" fmla="*/ 12946 h 2835955"/>
              <a:gd name="connsiteX0-129" fmla="*/ 27295 w 6003959"/>
              <a:gd name="connsiteY0-130" fmla="*/ 12946 h 2835955"/>
              <a:gd name="connsiteX1-131" fmla="*/ 4585982 w 6003959"/>
              <a:gd name="connsiteY1-132" fmla="*/ 12946 h 2835955"/>
              <a:gd name="connsiteX2-133" fmla="*/ 4585982 w 6003959"/>
              <a:gd name="connsiteY2-134" fmla="*/ 0 h 2835955"/>
              <a:gd name="connsiteX3-135" fmla="*/ 6003959 w 6003959"/>
              <a:gd name="connsiteY3-136" fmla="*/ 1417978 h 2835955"/>
              <a:gd name="connsiteX4-137" fmla="*/ 4585982 w 6003959"/>
              <a:gd name="connsiteY4-138" fmla="*/ 2835955 h 2835955"/>
              <a:gd name="connsiteX5-139" fmla="*/ 4422210 w 6003959"/>
              <a:gd name="connsiteY5-140" fmla="*/ 2823009 h 2835955"/>
              <a:gd name="connsiteX6-141" fmla="*/ 0 w 6003959"/>
              <a:gd name="connsiteY6-142" fmla="*/ 2086030 h 2835955"/>
              <a:gd name="connsiteX7-143" fmla="*/ 27295 w 6003959"/>
              <a:gd name="connsiteY7-144" fmla="*/ 12946 h 2835955"/>
              <a:gd name="connsiteX0-145" fmla="*/ 27295 w 7095780"/>
              <a:gd name="connsiteY0-146" fmla="*/ 12946 h 2835955"/>
              <a:gd name="connsiteX1-147" fmla="*/ 4585982 w 7095780"/>
              <a:gd name="connsiteY1-148" fmla="*/ 12946 h 2835955"/>
              <a:gd name="connsiteX2-149" fmla="*/ 4585982 w 7095780"/>
              <a:gd name="connsiteY2-150" fmla="*/ 0 h 2835955"/>
              <a:gd name="connsiteX3-151" fmla="*/ 7095780 w 7095780"/>
              <a:gd name="connsiteY3-152" fmla="*/ 1390682 h 2835955"/>
              <a:gd name="connsiteX4-153" fmla="*/ 4585982 w 7095780"/>
              <a:gd name="connsiteY4-154" fmla="*/ 2835955 h 2835955"/>
              <a:gd name="connsiteX5-155" fmla="*/ 4422210 w 7095780"/>
              <a:gd name="connsiteY5-156" fmla="*/ 2823009 h 2835955"/>
              <a:gd name="connsiteX6-157" fmla="*/ 0 w 7095780"/>
              <a:gd name="connsiteY6-158" fmla="*/ 2086030 h 2835955"/>
              <a:gd name="connsiteX7-159" fmla="*/ 27295 w 7095780"/>
              <a:gd name="connsiteY7-160" fmla="*/ 12946 h 2835955"/>
              <a:gd name="connsiteX0-161" fmla="*/ 27295 w 7095780"/>
              <a:gd name="connsiteY0-162" fmla="*/ 12946 h 2823009"/>
              <a:gd name="connsiteX1-163" fmla="*/ 4585982 w 7095780"/>
              <a:gd name="connsiteY1-164" fmla="*/ 12946 h 2823009"/>
              <a:gd name="connsiteX2-165" fmla="*/ 4585982 w 7095780"/>
              <a:gd name="connsiteY2-166" fmla="*/ 0 h 2823009"/>
              <a:gd name="connsiteX3-167" fmla="*/ 7095780 w 7095780"/>
              <a:gd name="connsiteY3-168" fmla="*/ 1390682 h 2823009"/>
              <a:gd name="connsiteX4-169" fmla="*/ 4422210 w 7095780"/>
              <a:gd name="connsiteY4-170" fmla="*/ 2823009 h 2823009"/>
              <a:gd name="connsiteX5-171" fmla="*/ 0 w 7095780"/>
              <a:gd name="connsiteY5-172" fmla="*/ 2086030 h 2823009"/>
              <a:gd name="connsiteX6-173" fmla="*/ 27295 w 7095780"/>
              <a:gd name="connsiteY6-174" fmla="*/ 12946 h 2823009"/>
              <a:gd name="connsiteX0-175" fmla="*/ 27295 w 7095780"/>
              <a:gd name="connsiteY0-176" fmla="*/ 0 h 2810063"/>
              <a:gd name="connsiteX1-177" fmla="*/ 4585982 w 7095780"/>
              <a:gd name="connsiteY1-178" fmla="*/ 0 h 2810063"/>
              <a:gd name="connsiteX2-179" fmla="*/ 7095780 w 7095780"/>
              <a:gd name="connsiteY2-180" fmla="*/ 1377736 h 2810063"/>
              <a:gd name="connsiteX3-181" fmla="*/ 4422210 w 7095780"/>
              <a:gd name="connsiteY3-182" fmla="*/ 2810063 h 2810063"/>
              <a:gd name="connsiteX4-183" fmla="*/ 0 w 7095780"/>
              <a:gd name="connsiteY4-184" fmla="*/ 2073084 h 2810063"/>
              <a:gd name="connsiteX5-185" fmla="*/ 27295 w 7095780"/>
              <a:gd name="connsiteY5-186" fmla="*/ 0 h 2810063"/>
              <a:gd name="connsiteX0-187" fmla="*/ 27295 w 7095780"/>
              <a:gd name="connsiteY0-188" fmla="*/ 0 h 2810063"/>
              <a:gd name="connsiteX1-189" fmla="*/ 4585982 w 7095780"/>
              <a:gd name="connsiteY1-190" fmla="*/ 0 h 2810063"/>
              <a:gd name="connsiteX2-191" fmla="*/ 7095780 w 7095780"/>
              <a:gd name="connsiteY2-192" fmla="*/ 1377736 h 2810063"/>
              <a:gd name="connsiteX3-193" fmla="*/ 4422210 w 7095780"/>
              <a:gd name="connsiteY3-194" fmla="*/ 2810063 h 2810063"/>
              <a:gd name="connsiteX4-195" fmla="*/ 0 w 7095780"/>
              <a:gd name="connsiteY4-196" fmla="*/ 2073084 h 2810063"/>
              <a:gd name="connsiteX5-197" fmla="*/ 27295 w 7095780"/>
              <a:gd name="connsiteY5-198" fmla="*/ 0 h 2810063"/>
              <a:gd name="connsiteX0-199" fmla="*/ 27295 w 7095780"/>
              <a:gd name="connsiteY0-200" fmla="*/ 423080 h 2810063"/>
              <a:gd name="connsiteX1-201" fmla="*/ 4585982 w 7095780"/>
              <a:gd name="connsiteY1-202" fmla="*/ 0 h 2810063"/>
              <a:gd name="connsiteX2-203" fmla="*/ 7095780 w 7095780"/>
              <a:gd name="connsiteY2-204" fmla="*/ 1377736 h 2810063"/>
              <a:gd name="connsiteX3-205" fmla="*/ 4422210 w 7095780"/>
              <a:gd name="connsiteY3-206" fmla="*/ 2810063 h 2810063"/>
              <a:gd name="connsiteX4-207" fmla="*/ 0 w 7095780"/>
              <a:gd name="connsiteY4-208" fmla="*/ 2073084 h 2810063"/>
              <a:gd name="connsiteX5-209" fmla="*/ 27295 w 7095780"/>
              <a:gd name="connsiteY5-210" fmla="*/ 423080 h 2810063"/>
              <a:gd name="connsiteX0-211" fmla="*/ 27295 w 6836472"/>
              <a:gd name="connsiteY0-212" fmla="*/ 423080 h 2810063"/>
              <a:gd name="connsiteX1-213" fmla="*/ 4585982 w 6836472"/>
              <a:gd name="connsiteY1-214" fmla="*/ 0 h 2810063"/>
              <a:gd name="connsiteX2-215" fmla="*/ 6836472 w 6836472"/>
              <a:gd name="connsiteY2-216" fmla="*/ 1159372 h 2810063"/>
              <a:gd name="connsiteX3-217" fmla="*/ 4422210 w 6836472"/>
              <a:gd name="connsiteY3-218" fmla="*/ 2810063 h 2810063"/>
              <a:gd name="connsiteX4-219" fmla="*/ 0 w 6836472"/>
              <a:gd name="connsiteY4-220" fmla="*/ 2073084 h 2810063"/>
              <a:gd name="connsiteX5-221" fmla="*/ 27295 w 6836472"/>
              <a:gd name="connsiteY5-222" fmla="*/ 423080 h 2810063"/>
              <a:gd name="connsiteX0-223" fmla="*/ 27295 w 6836472"/>
              <a:gd name="connsiteY0-224" fmla="*/ 423080 h 2550755"/>
              <a:gd name="connsiteX1-225" fmla="*/ 4585982 w 6836472"/>
              <a:gd name="connsiteY1-226" fmla="*/ 0 h 2550755"/>
              <a:gd name="connsiteX2-227" fmla="*/ 6836472 w 6836472"/>
              <a:gd name="connsiteY2-228" fmla="*/ 1159372 h 2550755"/>
              <a:gd name="connsiteX3-229" fmla="*/ 4585983 w 6836472"/>
              <a:gd name="connsiteY3-230" fmla="*/ 2550755 h 2550755"/>
              <a:gd name="connsiteX4-231" fmla="*/ 0 w 6836472"/>
              <a:gd name="connsiteY4-232" fmla="*/ 2073084 h 2550755"/>
              <a:gd name="connsiteX5-233" fmla="*/ 27295 w 6836472"/>
              <a:gd name="connsiteY5-234" fmla="*/ 423080 h 2550755"/>
              <a:gd name="connsiteX0-235" fmla="*/ 27295 w 6836472"/>
              <a:gd name="connsiteY0-236" fmla="*/ 423080 h 2550755"/>
              <a:gd name="connsiteX1-237" fmla="*/ 4585982 w 6836472"/>
              <a:gd name="connsiteY1-238" fmla="*/ 0 h 2550755"/>
              <a:gd name="connsiteX2-239" fmla="*/ 6836472 w 6836472"/>
              <a:gd name="connsiteY2-240" fmla="*/ 1159372 h 2550755"/>
              <a:gd name="connsiteX3-241" fmla="*/ 4585983 w 6836472"/>
              <a:gd name="connsiteY3-242" fmla="*/ 2550755 h 2550755"/>
              <a:gd name="connsiteX4-243" fmla="*/ 0 w 6836472"/>
              <a:gd name="connsiteY4-244" fmla="*/ 2073084 h 2550755"/>
              <a:gd name="connsiteX5-245" fmla="*/ 27295 w 6836472"/>
              <a:gd name="connsiteY5-246" fmla="*/ 423080 h 2550755"/>
              <a:gd name="connsiteX0-247" fmla="*/ 27295 w 6836472"/>
              <a:gd name="connsiteY0-248" fmla="*/ 245659 h 2373334"/>
              <a:gd name="connsiteX1-249" fmla="*/ 4585982 w 6836472"/>
              <a:gd name="connsiteY1-250" fmla="*/ 0 h 2373334"/>
              <a:gd name="connsiteX2-251" fmla="*/ 6836472 w 6836472"/>
              <a:gd name="connsiteY2-252" fmla="*/ 981951 h 2373334"/>
              <a:gd name="connsiteX3-253" fmla="*/ 4585983 w 6836472"/>
              <a:gd name="connsiteY3-254" fmla="*/ 2373334 h 2373334"/>
              <a:gd name="connsiteX4-255" fmla="*/ 0 w 6836472"/>
              <a:gd name="connsiteY4-256" fmla="*/ 1895663 h 2373334"/>
              <a:gd name="connsiteX5-257" fmla="*/ 27295 w 6836472"/>
              <a:gd name="connsiteY5-258" fmla="*/ 245659 h 2373334"/>
              <a:gd name="connsiteX0-259" fmla="*/ 27295 w 6836472"/>
              <a:gd name="connsiteY0-260" fmla="*/ 245659 h 2373334"/>
              <a:gd name="connsiteX1-261" fmla="*/ 4585982 w 6836472"/>
              <a:gd name="connsiteY1-262" fmla="*/ 0 h 2373334"/>
              <a:gd name="connsiteX2-263" fmla="*/ 6836472 w 6836472"/>
              <a:gd name="connsiteY2-264" fmla="*/ 981951 h 2373334"/>
              <a:gd name="connsiteX3-265" fmla="*/ 4585983 w 6836472"/>
              <a:gd name="connsiteY3-266" fmla="*/ 2373334 h 2373334"/>
              <a:gd name="connsiteX4-267" fmla="*/ 0 w 6836472"/>
              <a:gd name="connsiteY4-268" fmla="*/ 1895663 h 2373334"/>
              <a:gd name="connsiteX5-269" fmla="*/ 27295 w 6836472"/>
              <a:gd name="connsiteY5-270" fmla="*/ 245659 h 2373334"/>
              <a:gd name="connsiteX0-271" fmla="*/ 27295 w 6836472"/>
              <a:gd name="connsiteY0-272" fmla="*/ 245659 h 2373334"/>
              <a:gd name="connsiteX1-273" fmla="*/ 4585982 w 6836472"/>
              <a:gd name="connsiteY1-274" fmla="*/ 0 h 2373334"/>
              <a:gd name="connsiteX2-275" fmla="*/ 6836472 w 6836472"/>
              <a:gd name="connsiteY2-276" fmla="*/ 981951 h 2373334"/>
              <a:gd name="connsiteX3-277" fmla="*/ 4585983 w 6836472"/>
              <a:gd name="connsiteY3-278" fmla="*/ 2373334 h 2373334"/>
              <a:gd name="connsiteX4-279" fmla="*/ 0 w 6836472"/>
              <a:gd name="connsiteY4-280" fmla="*/ 1895663 h 2373334"/>
              <a:gd name="connsiteX5-281" fmla="*/ 27295 w 6836472"/>
              <a:gd name="connsiteY5-282" fmla="*/ 245659 h 2373334"/>
              <a:gd name="connsiteX0-283" fmla="*/ 27295 w 6836472"/>
              <a:gd name="connsiteY0-284" fmla="*/ 245659 h 2413409"/>
              <a:gd name="connsiteX1-285" fmla="*/ 4585982 w 6836472"/>
              <a:gd name="connsiteY1-286" fmla="*/ 0 h 2413409"/>
              <a:gd name="connsiteX2-287" fmla="*/ 6836472 w 6836472"/>
              <a:gd name="connsiteY2-288" fmla="*/ 981951 h 2413409"/>
              <a:gd name="connsiteX3-289" fmla="*/ 4585983 w 6836472"/>
              <a:gd name="connsiteY3-290" fmla="*/ 2373334 h 2413409"/>
              <a:gd name="connsiteX4-291" fmla="*/ 0 w 6836472"/>
              <a:gd name="connsiteY4-292" fmla="*/ 1895663 h 2413409"/>
              <a:gd name="connsiteX5-293" fmla="*/ 27295 w 6836472"/>
              <a:gd name="connsiteY5-294" fmla="*/ 245659 h 2413409"/>
              <a:gd name="connsiteX0-295" fmla="*/ 27295 w 6577164"/>
              <a:gd name="connsiteY0-296" fmla="*/ 245659 h 2413409"/>
              <a:gd name="connsiteX1-297" fmla="*/ 4585982 w 6577164"/>
              <a:gd name="connsiteY1-298" fmla="*/ 0 h 2413409"/>
              <a:gd name="connsiteX2-299" fmla="*/ 6577164 w 6577164"/>
              <a:gd name="connsiteY2-300" fmla="*/ 1023236 h 2413409"/>
              <a:gd name="connsiteX3-301" fmla="*/ 4585983 w 6577164"/>
              <a:gd name="connsiteY3-302" fmla="*/ 2373334 h 2413409"/>
              <a:gd name="connsiteX4-303" fmla="*/ 0 w 6577164"/>
              <a:gd name="connsiteY4-304" fmla="*/ 1895663 h 2413409"/>
              <a:gd name="connsiteX5-305" fmla="*/ 27295 w 6577164"/>
              <a:gd name="connsiteY5-306" fmla="*/ 245659 h 24134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6577164" h="2413409">
                <a:moveTo>
                  <a:pt x="27295" y="245659"/>
                </a:moveTo>
                <a:cubicBezTo>
                  <a:pt x="1778869" y="532262"/>
                  <a:pt x="3243842" y="232012"/>
                  <a:pt x="4585982" y="0"/>
                </a:cubicBezTo>
                <a:lnTo>
                  <a:pt x="6577164" y="1023236"/>
                </a:lnTo>
                <a:lnTo>
                  <a:pt x="4585983" y="2373334"/>
                </a:lnTo>
                <a:cubicBezTo>
                  <a:pt x="2820763" y="2332390"/>
                  <a:pt x="2420314" y="2673585"/>
                  <a:pt x="0" y="1895663"/>
                </a:cubicBezTo>
                <a:lnTo>
                  <a:pt x="27295" y="245659"/>
                </a:lnTo>
                <a:close/>
              </a:path>
            </a:pathLst>
          </a:custGeom>
          <a:solidFill>
            <a:srgbClr val="70AD47">
              <a:lumMod val="40000"/>
              <a:lumOff val="60000"/>
            </a:srgbClr>
          </a:solid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endParaRPr>
          </a:p>
        </p:txBody>
      </p:sp>
      <p:sp>
        <p:nvSpPr>
          <p:cNvPr id="15" name="TextBox 33"/>
          <p:cNvSpPr txBox="1"/>
          <p:nvPr/>
        </p:nvSpPr>
        <p:spPr>
          <a:xfrm>
            <a:off x="935727" y="3355927"/>
            <a:ext cx="1544499" cy="338554"/>
          </a:xfrm>
          <a:prstGeom prst="rect">
            <a:avLst/>
          </a:prstGeom>
          <a:noFill/>
        </p:spPr>
        <p:txBody>
          <a:bodyPr wrap="square" rtlCol="0">
            <a:spAutoFit/>
          </a:bodyPr>
          <a:lstStyle/>
          <a:p>
            <a:pPr>
              <a:spcBef>
                <a:spcPts val="600"/>
              </a:spcBef>
            </a:pPr>
            <a:r>
              <a:rPr lang="zh-CN" altLang="en-US" sz="1600" b="1" kern="0" dirty="0">
                <a:latin typeface="Times New Roman" panose="02020603050405020304" pitchFamily="18" charset="0"/>
                <a:ea typeface="微软雅黑" panose="020B0503020204020204" pitchFamily="34" charset="-122"/>
                <a:cs typeface="Times New Roman" panose="02020603050405020304" pitchFamily="18" charset="0"/>
              </a:rPr>
              <a:t>视频    </a:t>
            </a:r>
            <a:r>
              <a:rPr lang="en-US" altLang="zh-CN" sz="1600" b="1"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V</a:t>
            </a:r>
            <a:r>
              <a:rPr lang="zh-CN" altLang="en-US" sz="1600" b="1"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ideo</a:t>
            </a:r>
            <a:endParaRPr lang="en-US" altLang="zh-CN" sz="16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7" name="Subtitle 2"/>
          <p:cNvSpPr txBox="1"/>
          <p:nvPr/>
        </p:nvSpPr>
        <p:spPr>
          <a:xfrm>
            <a:off x="3734172" y="158006"/>
            <a:ext cx="6457577"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粮食智能扦样技术的发展和应用</a:t>
            </a:r>
          </a:p>
          <a:p>
            <a:pPr>
              <a:lnSpc>
                <a:spcPct val="100000"/>
              </a:lnSpc>
              <a:spcBef>
                <a:spcPts val="0"/>
              </a:spcBef>
            </a:pP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Development and application of intelligent grain </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sampling system</a:t>
            </a:r>
            <a:endPar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30000"/>
              </a:lnSpc>
            </a:pP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
        <p:nvSpPr>
          <p:cNvPr id="11" name="Text Box 20"/>
          <p:cNvSpPr txBox="1">
            <a:spLocks noChangeArrowheads="1"/>
          </p:cNvSpPr>
          <p:nvPr/>
        </p:nvSpPr>
        <p:spPr bwMode="gray">
          <a:xfrm>
            <a:off x="1344083" y="6380258"/>
            <a:ext cx="6923617" cy="338554"/>
          </a:xfrm>
          <a:prstGeom prst="rect">
            <a:avLst/>
          </a:prstGeom>
          <a:solidFill>
            <a:srgbClr val="ECE3D2"/>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600" b="1" dirty="0">
                <a:latin typeface="黑体" panose="02010609060101010101" pitchFamily="49" charset="-122"/>
                <a:ea typeface="黑体" panose="02010609060101010101" pitchFamily="49" charset="-122"/>
              </a:rPr>
              <a:t>导轨式扦样机正在进行扦样    </a:t>
            </a:r>
            <a:r>
              <a:rPr lang="en-US" altLang="zh-CN" sz="1600" dirty="0">
                <a:solidFill>
                  <a:schemeClr val="accent1">
                    <a:lumMod val="75000"/>
                  </a:schemeClr>
                </a:solidFill>
                <a:latin typeface="Times New Roman" panose="02020603050405020304" pitchFamily="18" charset="0"/>
                <a:cs typeface="Times New Roman" panose="02020603050405020304" pitchFamily="18" charset="0"/>
              </a:rPr>
              <a:t>The guide rail type </a:t>
            </a:r>
            <a:r>
              <a:rPr lang="en-US" altLang="zh-CN" sz="1600" dirty="0" smtClean="0">
                <a:solidFill>
                  <a:schemeClr val="accent1">
                    <a:lumMod val="75000"/>
                  </a:schemeClr>
                </a:solidFill>
                <a:latin typeface="Times New Roman" panose="02020603050405020304" pitchFamily="18" charset="0"/>
                <a:cs typeface="Times New Roman" panose="02020603050405020304" pitchFamily="18" charset="0"/>
              </a:rPr>
              <a:t>sampler </a:t>
            </a:r>
            <a:r>
              <a:rPr lang="en-US" altLang="zh-CN" sz="1600" dirty="0">
                <a:solidFill>
                  <a:schemeClr val="accent1">
                    <a:lumMod val="75000"/>
                  </a:schemeClr>
                </a:solidFill>
                <a:latin typeface="Times New Roman" panose="02020603050405020304" pitchFamily="18" charset="0"/>
                <a:cs typeface="Times New Roman" panose="02020603050405020304" pitchFamily="18" charset="0"/>
              </a:rPr>
              <a:t>is sampling</a:t>
            </a:r>
          </a:p>
        </p:txBody>
      </p:sp>
      <p:sp>
        <p:nvSpPr>
          <p:cNvPr id="12" name="棒 646"/>
          <p:cNvSpPr>
            <a:spLocks noChangeArrowheads="1"/>
          </p:cNvSpPr>
          <p:nvPr/>
        </p:nvSpPr>
        <p:spPr bwMode="auto">
          <a:xfrm>
            <a:off x="758210" y="1199742"/>
            <a:ext cx="8554466" cy="372373"/>
          </a:xfrm>
          <a:prstGeom prst="roundRect">
            <a:avLst>
              <a:gd name="adj" fmla="val 50000"/>
            </a:avLst>
          </a:prstGeom>
          <a:solidFill>
            <a:srgbClr val="92D050">
              <a:alpha val="50000"/>
            </a:srgbClr>
          </a:solidFill>
          <a:ln>
            <a:noFill/>
          </a:ln>
        </p:spPr>
        <p:txBody>
          <a:bodyPr lIns="90625" tIns="45310" rIns="90625" bIns="45310" anchor="ctr"/>
          <a:lstStyle/>
          <a:p>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、导轨式智能扦样机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Rail-mo</a:t>
            </a: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unted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intelligent sampling machine</a:t>
            </a:r>
            <a:endParaRPr lang="zh-CN" altLang="en-US" sz="2000" dirty="0">
              <a:solidFill>
                <a:schemeClr val="accent1">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3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261428" y="1974789"/>
            <a:ext cx="395360" cy="1340621"/>
          </a:xfrm>
          <a:prstGeom prst="rect">
            <a:avLst/>
          </a:prstGeom>
          <a:noFill/>
        </p:spPr>
        <p:txBody>
          <a:bodyPr wrap="square" lIns="91440" tIns="45720" rIns="91440" bIns="45720">
            <a:spAutoFit/>
          </a:bodyPr>
          <a:lstStyle/>
          <a:p>
            <a:pPr algn="ctr"/>
            <a:endParaRPr lang="zh-CN" altLang="en-US" sz="8000" b="1" spc="50" dirty="0">
              <a:ln w="9525" cmpd="sng">
                <a:solidFill>
                  <a:schemeClr val="tx1"/>
                </a:solidFill>
                <a:prstDash val="solid"/>
              </a:ln>
              <a:solidFill>
                <a:srgbClr val="172D56"/>
              </a:solidFill>
              <a:effectLst>
                <a:glow rad="38100">
                  <a:schemeClr val="accent1">
                    <a:alpha val="40000"/>
                  </a:schemeClr>
                </a:glow>
                <a:outerShdw blurRad="60007" dist="200025" dir="15000000" sy="30000" kx="-1800000" algn="bl" rotWithShape="0">
                  <a:prstClr val="black">
                    <a:alpha val="32000"/>
                  </a:prstClr>
                </a:outerShdw>
              </a:effectLst>
            </a:endParaRPr>
          </a:p>
        </p:txBody>
      </p:sp>
      <p:sp>
        <p:nvSpPr>
          <p:cNvPr id="26"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Food cutting system</a:t>
            </a: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1428" y="1714359"/>
            <a:ext cx="8559429" cy="4537906"/>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2948"/>
            <a:ext cx="12192000" cy="1025236"/>
          </a:xfrm>
          <a:prstGeom prst="rect">
            <a:avLst/>
          </a:prstGeom>
        </p:spPr>
      </p:pic>
      <p:sp>
        <p:nvSpPr>
          <p:cNvPr id="11" name="TextBox 33"/>
          <p:cNvSpPr txBox="1"/>
          <p:nvPr/>
        </p:nvSpPr>
        <p:spPr>
          <a:xfrm>
            <a:off x="662513" y="3622627"/>
            <a:ext cx="1852454" cy="661720"/>
          </a:xfrm>
          <a:prstGeom prst="rect">
            <a:avLst/>
          </a:prstGeom>
          <a:noFill/>
        </p:spPr>
        <p:txBody>
          <a:bodyPr wrap="square" rtlCol="0">
            <a:spAutoFit/>
          </a:bodyPr>
          <a:lstStyle/>
          <a:p>
            <a:pPr algn="ctr">
              <a:spcBef>
                <a:spcPts val="600"/>
              </a:spcBef>
            </a:pPr>
            <a:r>
              <a:rPr lang="zh-CN" altLang="en-US" sz="1600" b="1" dirty="0">
                <a:solidFill>
                  <a:prstClr val="black"/>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双车道扦样</a:t>
            </a:r>
          </a:p>
          <a:p>
            <a:pPr>
              <a:spcBef>
                <a:spcPts val="600"/>
              </a:spcBef>
            </a:pPr>
            <a:r>
              <a:rPr lang="zh-CN" altLang="en-US" sz="16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Two-lane </a:t>
            </a:r>
            <a:r>
              <a:rPr lang="en-US" altLang="zh-CN" sz="1600" b="1" dirty="0">
                <a:solidFill>
                  <a:schemeClr val="accent1">
                    <a:lumMod val="75000"/>
                  </a:schemeClr>
                </a:solidFill>
                <a:latin typeface="Times New Roman" panose="02020603050405020304" pitchFamily="18" charset="0"/>
                <a:cs typeface="Times New Roman" panose="02020603050405020304" pitchFamily="18" charset="0"/>
              </a:rPr>
              <a:t>sampling</a:t>
            </a:r>
          </a:p>
        </p:txBody>
      </p:sp>
      <p:sp>
        <p:nvSpPr>
          <p:cNvPr id="14" name="Subtitle 2"/>
          <p:cNvSpPr txBox="1"/>
          <p:nvPr/>
        </p:nvSpPr>
        <p:spPr>
          <a:xfrm>
            <a:off x="3734172" y="158006"/>
            <a:ext cx="6457577"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粮食智能扦样技术的发展和应用</a:t>
            </a:r>
          </a:p>
          <a:p>
            <a:pPr>
              <a:lnSpc>
                <a:spcPct val="100000"/>
              </a:lnSpc>
              <a:spcBef>
                <a:spcPts val="0"/>
              </a:spcBef>
            </a:pP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Development and application of intelligent grain </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sampling system</a:t>
            </a:r>
            <a:endPar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30000"/>
              </a:lnSpc>
            </a:pP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
        <p:nvSpPr>
          <p:cNvPr id="9" name="Text Box 20"/>
          <p:cNvSpPr txBox="1">
            <a:spLocks noChangeArrowheads="1"/>
          </p:cNvSpPr>
          <p:nvPr/>
        </p:nvSpPr>
        <p:spPr bwMode="gray">
          <a:xfrm>
            <a:off x="1344083" y="6380258"/>
            <a:ext cx="6923617" cy="338554"/>
          </a:xfrm>
          <a:prstGeom prst="rect">
            <a:avLst/>
          </a:prstGeom>
          <a:solidFill>
            <a:srgbClr val="ECE3D2"/>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600" dirty="0">
                <a:latin typeface="黑体" panose="02010609060101010101" pitchFamily="49" charset="-122"/>
                <a:ea typeface="黑体" panose="02010609060101010101" pitchFamily="49" charset="-122"/>
              </a:rPr>
              <a:t>两个车道分别进行扦样    </a:t>
            </a:r>
            <a:r>
              <a:rPr lang="en-US" altLang="zh-CN" sz="1600" dirty="0">
                <a:solidFill>
                  <a:schemeClr val="accent1">
                    <a:lumMod val="75000"/>
                  </a:schemeClr>
                </a:solidFill>
                <a:latin typeface="Times New Roman" panose="02020603050405020304" pitchFamily="18" charset="0"/>
                <a:cs typeface="Times New Roman" panose="02020603050405020304" pitchFamily="18" charset="0"/>
              </a:rPr>
              <a:t>Two lanes were sampling separately</a:t>
            </a:r>
            <a:endParaRPr lang="zh-CN" altLang="en-US" sz="16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0" name="棒 646"/>
          <p:cNvSpPr>
            <a:spLocks noChangeArrowheads="1"/>
          </p:cNvSpPr>
          <p:nvPr/>
        </p:nvSpPr>
        <p:spPr bwMode="auto">
          <a:xfrm>
            <a:off x="758210" y="1199742"/>
            <a:ext cx="8554466" cy="372373"/>
          </a:xfrm>
          <a:prstGeom prst="roundRect">
            <a:avLst>
              <a:gd name="adj" fmla="val 50000"/>
            </a:avLst>
          </a:prstGeom>
          <a:solidFill>
            <a:srgbClr val="92D050">
              <a:alpha val="50000"/>
            </a:srgbClr>
          </a:solidFill>
          <a:ln>
            <a:noFill/>
          </a:ln>
        </p:spPr>
        <p:txBody>
          <a:bodyPr lIns="90625" tIns="45310" rIns="90625" bIns="45310" anchor="ctr"/>
          <a:lstStyle/>
          <a:p>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、导轨式智能扦样机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Rail-mo</a:t>
            </a: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unted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intelligent sampling machine</a:t>
            </a:r>
            <a:endParaRPr lang="zh-CN" altLang="en-US" sz="2000" dirty="0">
              <a:solidFill>
                <a:schemeClr val="accent1">
                  <a:lumMod val="75000"/>
                </a:schemeClr>
              </a:solidFill>
            </a:endParaRP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粮食扦样系统</a:t>
            </a:r>
          </a:p>
        </p:txBody>
      </p:sp>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48"/>
            <a:ext cx="12192000" cy="1025236"/>
          </a:xfrm>
          <a:prstGeom prst="rect">
            <a:avLst/>
          </a:prstGeom>
        </p:spPr>
      </p:pic>
      <p:pic>
        <p:nvPicPr>
          <p:cNvPr id="78" name="图片 7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5416" y="2491045"/>
            <a:ext cx="8226925" cy="4090736"/>
          </a:xfrm>
          <a:prstGeom prst="rect">
            <a:avLst/>
          </a:prstGeom>
        </p:spPr>
      </p:pic>
      <p:sp>
        <p:nvSpPr>
          <p:cNvPr id="79" name="圆角矩形标注 78"/>
          <p:cNvSpPr/>
          <p:nvPr/>
        </p:nvSpPr>
        <p:spPr>
          <a:xfrm>
            <a:off x="5171217" y="1772221"/>
            <a:ext cx="1378110" cy="556087"/>
          </a:xfrm>
          <a:prstGeom prst="wedgeRoundRectCallout">
            <a:avLst>
              <a:gd name="adj1" fmla="val -46405"/>
              <a:gd name="adj2" fmla="val 178983"/>
              <a:gd name="adj3" fmla="val 16667"/>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80" name="文本框 79"/>
          <p:cNvSpPr txBox="1"/>
          <p:nvPr/>
        </p:nvSpPr>
        <p:spPr>
          <a:xfrm>
            <a:off x="5162168" y="1806416"/>
            <a:ext cx="1387159" cy="523220"/>
          </a:xfrm>
          <a:prstGeom prst="rect">
            <a:avLst/>
          </a:prstGeom>
          <a:noFill/>
        </p:spPr>
        <p:txBody>
          <a:bodyPr wrap="square" rtlCol="0">
            <a:spAutoFit/>
          </a:bodyPr>
          <a:lstStyle/>
          <a:p>
            <a:pPr algn="ctr"/>
            <a:r>
              <a:rPr lang="zh-CN" altLang="en-US" sz="1400" kern="0" dirty="0">
                <a:latin typeface="Times New Roman" panose="02020603050405020304" pitchFamily="18" charset="0"/>
                <a:ea typeface="宋体" panose="02010600030101010101" pitchFamily="2" charset="-122"/>
                <a:cs typeface="Times New Roman" panose="02020603050405020304" pitchFamily="18" charset="0"/>
              </a:rPr>
              <a:t>扦样区域</a:t>
            </a:r>
            <a:r>
              <a:rPr lang="en-US" altLang="zh-CN" sz="1400"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a:t>
            </a:r>
            <a:r>
              <a:rPr lang="zh-CN" altLang="en-US" sz="1400"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ampling</a:t>
            </a:r>
            <a:r>
              <a:rPr lang="zh-CN" altLang="en-US"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area</a:t>
            </a:r>
          </a:p>
        </p:txBody>
      </p:sp>
      <p:sp>
        <p:nvSpPr>
          <p:cNvPr id="82" name="圆角矩形标注 81"/>
          <p:cNvSpPr/>
          <p:nvPr/>
        </p:nvSpPr>
        <p:spPr>
          <a:xfrm>
            <a:off x="3771953" y="1759569"/>
            <a:ext cx="1171522" cy="564617"/>
          </a:xfrm>
          <a:prstGeom prst="wedgeRoundRectCallout">
            <a:avLst>
              <a:gd name="adj1" fmla="val -35523"/>
              <a:gd name="adj2" fmla="val 195918"/>
              <a:gd name="adj3" fmla="val 16667"/>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83" name="文本框 82"/>
          <p:cNvSpPr txBox="1"/>
          <p:nvPr/>
        </p:nvSpPr>
        <p:spPr>
          <a:xfrm>
            <a:off x="3753352" y="1772221"/>
            <a:ext cx="1190632" cy="553998"/>
          </a:xfrm>
          <a:prstGeom prst="rect">
            <a:avLst/>
          </a:prstGeom>
          <a:noFill/>
        </p:spPr>
        <p:txBody>
          <a:bodyPr wrap="square" rtlCol="0">
            <a:spAutoFit/>
          </a:bodyPr>
          <a:lstStyle/>
          <a:p>
            <a:pPr algn="ctr"/>
            <a:r>
              <a:rPr lang="zh-CN" altLang="en-US" sz="1400" dirty="0">
                <a:solidFill>
                  <a:prstClr val="black"/>
                </a:solidFill>
                <a:latin typeface="Calibri" panose="020F0502020204030204"/>
                <a:ea typeface="宋体" panose="02010600030101010101" pitchFamily="2" charset="-122"/>
              </a:rPr>
              <a:t>道闸</a:t>
            </a:r>
          </a:p>
          <a:p>
            <a:pPr algn="ctr"/>
            <a:r>
              <a:rPr lang="en-US" altLang="zh-CN"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Barrier </a:t>
            </a:r>
            <a:r>
              <a:rPr lang="en-US" altLang="zh-CN" sz="16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gate</a:t>
            </a:r>
            <a:endParaRPr lang="zh-CN" altLang="en-US" sz="16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4" name="圆角矩形标注 23"/>
          <p:cNvSpPr/>
          <p:nvPr/>
        </p:nvSpPr>
        <p:spPr>
          <a:xfrm>
            <a:off x="9871567" y="1806416"/>
            <a:ext cx="1378110" cy="521893"/>
          </a:xfrm>
          <a:prstGeom prst="wedgeRoundRectCallout">
            <a:avLst>
              <a:gd name="adj1" fmla="val -68922"/>
              <a:gd name="adj2" fmla="val 228938"/>
              <a:gd name="adj3" fmla="val 16667"/>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25" name="文本框 24"/>
          <p:cNvSpPr txBox="1"/>
          <p:nvPr/>
        </p:nvSpPr>
        <p:spPr>
          <a:xfrm>
            <a:off x="10119190" y="1806417"/>
            <a:ext cx="907397" cy="523220"/>
          </a:xfrm>
          <a:prstGeom prst="rect">
            <a:avLst/>
          </a:prstGeom>
          <a:noFill/>
        </p:spPr>
        <p:txBody>
          <a:bodyPr wrap="square" rtlCol="0">
            <a:spAutoFit/>
          </a:bodyPr>
          <a:lstStyle/>
          <a:p>
            <a:pPr algn="ctr"/>
            <a:r>
              <a:rPr lang="zh-CN" altLang="en-US" sz="1400" dirty="0">
                <a:latin typeface="Times New Roman" panose="02020603050405020304" pitchFamily="18" charset="0"/>
                <a:ea typeface="宋体" panose="02010600030101010101" pitchFamily="2" charset="-122"/>
                <a:cs typeface="Times New Roman" panose="02020603050405020304" pitchFamily="18" charset="0"/>
              </a:rPr>
              <a:t>车厢</a:t>
            </a:r>
            <a:r>
              <a:rPr lang="en-US" altLang="zh-CN"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a:t>
            </a:r>
            <a:r>
              <a:rPr lang="zh-CN" altLang="en-US"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arriage</a:t>
            </a:r>
          </a:p>
        </p:txBody>
      </p:sp>
      <p:sp>
        <p:nvSpPr>
          <p:cNvPr id="27" name="圆角矩形标注 26"/>
          <p:cNvSpPr/>
          <p:nvPr/>
        </p:nvSpPr>
        <p:spPr>
          <a:xfrm>
            <a:off x="7970566" y="1806416"/>
            <a:ext cx="1378110" cy="521893"/>
          </a:xfrm>
          <a:prstGeom prst="wedgeRoundRectCallout">
            <a:avLst>
              <a:gd name="adj1" fmla="val 7761"/>
              <a:gd name="adj2" fmla="val 344927"/>
              <a:gd name="adj3" fmla="val 16667"/>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28" name="文本框 27"/>
          <p:cNvSpPr txBox="1"/>
          <p:nvPr/>
        </p:nvSpPr>
        <p:spPr>
          <a:xfrm>
            <a:off x="7961517" y="1825467"/>
            <a:ext cx="1387159" cy="523220"/>
          </a:xfrm>
          <a:prstGeom prst="rect">
            <a:avLst/>
          </a:prstGeom>
          <a:noFill/>
        </p:spPr>
        <p:txBody>
          <a:bodyPr wrap="square" rtlCol="0">
            <a:spAutoFit/>
          </a:bodyPr>
          <a:lstStyle/>
          <a:p>
            <a:pPr algn="ctr"/>
            <a:r>
              <a:rPr lang="zh-CN" altLang="en-US" sz="1400" kern="0" dirty="0">
                <a:latin typeface="Times New Roman" panose="02020603050405020304" pitchFamily="18" charset="0"/>
                <a:ea typeface="宋体" panose="02010600030101010101" pitchFamily="2" charset="-122"/>
                <a:cs typeface="Times New Roman" panose="02020603050405020304" pitchFamily="18" charset="0"/>
              </a:rPr>
              <a:t>扦样杆</a:t>
            </a:r>
            <a:r>
              <a:rPr lang="en-US" altLang="zh-CN" sz="1400" kern="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Sampling rod</a:t>
            </a:r>
            <a:endParaRPr lang="zh-CN" altLang="en-US" sz="14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8" name="Subtitle 2"/>
          <p:cNvSpPr txBox="1"/>
          <p:nvPr/>
        </p:nvSpPr>
        <p:spPr>
          <a:xfrm>
            <a:off x="3734172" y="158006"/>
            <a:ext cx="6457577"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粮食智能扦样技术的发展和应用</a:t>
            </a:r>
          </a:p>
          <a:p>
            <a:pPr>
              <a:lnSpc>
                <a:spcPct val="100000"/>
              </a:lnSpc>
              <a:spcBef>
                <a:spcPts val="0"/>
              </a:spcBef>
            </a:pP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Development and application of intelligent grain </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sampling system</a:t>
            </a:r>
            <a:endPar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30000"/>
              </a:lnSpc>
            </a:pP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
        <p:nvSpPr>
          <p:cNvPr id="20" name="TextBox 33"/>
          <p:cNvSpPr txBox="1"/>
          <p:nvPr/>
        </p:nvSpPr>
        <p:spPr>
          <a:xfrm>
            <a:off x="662513" y="3622627"/>
            <a:ext cx="1852454" cy="661720"/>
          </a:xfrm>
          <a:prstGeom prst="rect">
            <a:avLst/>
          </a:prstGeom>
          <a:noFill/>
        </p:spPr>
        <p:txBody>
          <a:bodyPr wrap="square" rtlCol="0">
            <a:spAutoFit/>
          </a:bodyPr>
          <a:lstStyle/>
          <a:p>
            <a:pPr algn="ctr">
              <a:spcBef>
                <a:spcPts val="600"/>
              </a:spcBef>
            </a:pPr>
            <a:r>
              <a:rPr lang="zh-CN" altLang="en-US" sz="1600" b="1" dirty="0">
                <a:solidFill>
                  <a:prstClr val="black"/>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双车道扦样</a:t>
            </a:r>
          </a:p>
          <a:p>
            <a:pPr>
              <a:spcBef>
                <a:spcPts val="600"/>
              </a:spcBef>
            </a:pPr>
            <a:r>
              <a:rPr lang="zh-CN" altLang="en-US" sz="1600" b="1" dirty="0">
                <a:solidFill>
                  <a:schemeClr val="accent1">
                    <a:lumMod val="75000"/>
                  </a:schemeClr>
                </a:solidFill>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rPr>
              <a:t>Two-lane </a:t>
            </a:r>
            <a:r>
              <a:rPr lang="en-US" altLang="zh-CN" sz="1600" b="1" dirty="0">
                <a:solidFill>
                  <a:schemeClr val="accent1">
                    <a:lumMod val="75000"/>
                  </a:schemeClr>
                </a:solidFill>
                <a:latin typeface="Times New Roman" panose="02020603050405020304" pitchFamily="18" charset="0"/>
                <a:cs typeface="Times New Roman" panose="02020603050405020304" pitchFamily="18" charset="0"/>
              </a:rPr>
              <a:t>sampling</a:t>
            </a:r>
          </a:p>
        </p:txBody>
      </p:sp>
      <p:sp>
        <p:nvSpPr>
          <p:cNvPr id="16" name="Text Box 20"/>
          <p:cNvSpPr txBox="1">
            <a:spLocks noChangeArrowheads="1"/>
          </p:cNvSpPr>
          <p:nvPr/>
        </p:nvSpPr>
        <p:spPr bwMode="gray">
          <a:xfrm>
            <a:off x="543983" y="4799108"/>
            <a:ext cx="2580217" cy="1892826"/>
          </a:xfrm>
          <a:prstGeom prst="rect">
            <a:avLst/>
          </a:prstGeom>
          <a:solidFill>
            <a:srgbClr val="ECE3D2"/>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Aft>
                <a:spcPts val="600"/>
              </a:spcAft>
            </a:pPr>
            <a:r>
              <a:rPr lang="zh-CN" altLang="en-US" sz="1600" b="1" dirty="0">
                <a:latin typeface="黑体" panose="02010609060101010101" pitchFamily="49" charset="-122"/>
                <a:ea typeface="黑体" panose="02010609060101010101" pitchFamily="49" charset="-122"/>
              </a:rPr>
              <a:t>设置道闸，制定散粮车停放的扦样区域</a:t>
            </a:r>
          </a:p>
          <a:p>
            <a:r>
              <a:rPr lang="en-US" altLang="zh-CN" sz="1600" dirty="0">
                <a:solidFill>
                  <a:schemeClr val="accent1">
                    <a:lumMod val="75000"/>
                  </a:schemeClr>
                </a:solidFill>
                <a:latin typeface="Times New Roman" panose="02020603050405020304" pitchFamily="18" charset="0"/>
                <a:cs typeface="Times New Roman" panose="02020603050405020304" pitchFamily="18" charset="0"/>
              </a:rPr>
              <a:t>The sampling machine needs to set up the barrier gate and formulate the sampling area for the bulk grain vehicle parking</a:t>
            </a:r>
            <a:endParaRPr lang="zh-CN" altLang="en-US" sz="16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7" name="棒 646"/>
          <p:cNvSpPr>
            <a:spLocks noChangeArrowheads="1"/>
          </p:cNvSpPr>
          <p:nvPr/>
        </p:nvSpPr>
        <p:spPr bwMode="auto">
          <a:xfrm>
            <a:off x="758210" y="1199742"/>
            <a:ext cx="8554466" cy="372373"/>
          </a:xfrm>
          <a:prstGeom prst="roundRect">
            <a:avLst>
              <a:gd name="adj" fmla="val 50000"/>
            </a:avLst>
          </a:prstGeom>
          <a:solidFill>
            <a:srgbClr val="92D050">
              <a:alpha val="50000"/>
            </a:srgbClr>
          </a:solidFill>
          <a:ln>
            <a:noFill/>
          </a:ln>
        </p:spPr>
        <p:txBody>
          <a:bodyPr lIns="90625" tIns="45310" rIns="90625" bIns="45310" anchor="ctr"/>
          <a:lstStyle/>
          <a:p>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、导轨式智能扦样机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Rail-mo</a:t>
            </a: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unted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intelligent sampling machine</a:t>
            </a:r>
            <a:endParaRPr lang="zh-CN" altLang="en-US" sz="2000" dirty="0">
              <a:solidFill>
                <a:schemeClr val="accent1">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870015" y="1737134"/>
            <a:ext cx="395360" cy="1340621"/>
          </a:xfrm>
          <a:prstGeom prst="rect">
            <a:avLst/>
          </a:prstGeom>
          <a:noFill/>
        </p:spPr>
        <p:txBody>
          <a:bodyPr wrap="square" lIns="91440" tIns="45720" rIns="91440" bIns="45720">
            <a:spAutoFit/>
          </a:bodyPr>
          <a:lstStyle/>
          <a:p>
            <a:pPr algn="ctr"/>
            <a:endParaRPr lang="zh-CN" altLang="en-US" sz="8000" b="1" spc="50" dirty="0">
              <a:ln w="9525" cmpd="sng">
                <a:solidFill>
                  <a:schemeClr val="tx1"/>
                </a:solidFill>
                <a:prstDash val="solid"/>
              </a:ln>
              <a:solidFill>
                <a:srgbClr val="172D56"/>
              </a:solidFill>
              <a:effectLst>
                <a:glow rad="38100">
                  <a:schemeClr val="accent1">
                    <a:alpha val="40000"/>
                  </a:schemeClr>
                </a:glow>
                <a:outerShdw blurRad="60007" dist="200025" dir="15000000" sy="30000" kx="-1800000" algn="bl" rotWithShape="0">
                  <a:prstClr val="black">
                    <a:alpha val="32000"/>
                  </a:prstClr>
                </a:outerShdw>
              </a:effectLst>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7417" y="1866891"/>
            <a:ext cx="4780684" cy="4501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1075" y="1828021"/>
            <a:ext cx="6677025" cy="453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4"/>
          <p:cNvSpPr>
            <a:spLocks noChangeArrowheads="1"/>
          </p:cNvSpPr>
          <p:nvPr/>
        </p:nvSpPr>
        <p:spPr bwMode="gray">
          <a:xfrm>
            <a:off x="870014" y="2619375"/>
            <a:ext cx="3273361" cy="3035416"/>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mn-ea"/>
            </a:endParaRPr>
          </a:p>
        </p:txBody>
      </p:sp>
      <p:sp>
        <p:nvSpPr>
          <p:cNvPr id="13" name="Text Box 20"/>
          <p:cNvSpPr txBox="1">
            <a:spLocks noChangeArrowheads="1"/>
          </p:cNvSpPr>
          <p:nvPr/>
        </p:nvSpPr>
        <p:spPr bwMode="gray">
          <a:xfrm>
            <a:off x="943413" y="2977134"/>
            <a:ext cx="3199961" cy="263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lnSpc>
                <a:spcPct val="150000"/>
              </a:lnSpc>
            </a:pPr>
            <a:r>
              <a:rPr lang="en-US" altLang="zh-CN" sz="1600" dirty="0">
                <a:latin typeface="黑体" panose="02010609060101010101" pitchFamily="49" charset="-122"/>
                <a:ea typeface="黑体" panose="02010609060101010101" pitchFamily="49" charset="-122"/>
              </a:rPr>
              <a:t>4〜8</a:t>
            </a:r>
            <a:r>
              <a:rPr lang="zh-CN" altLang="en-US" sz="1600" dirty="0">
                <a:latin typeface="黑体" panose="02010609060101010101" pitchFamily="49" charset="-122"/>
                <a:ea typeface="黑体" panose="02010609060101010101" pitchFamily="49" charset="-122"/>
              </a:rPr>
              <a:t>个扦样头，扦样快速</a:t>
            </a:r>
            <a:endParaRPr lang="en-US" altLang="zh-CN" sz="1600" dirty="0">
              <a:latin typeface="黑体" panose="02010609060101010101" pitchFamily="49" charset="-122"/>
              <a:ea typeface="黑体" panose="02010609060101010101" pitchFamily="49" charset="-122"/>
            </a:endParaRPr>
          </a:p>
          <a:p>
            <a:pPr algn="ctr">
              <a:lnSpc>
                <a:spcPct val="150000"/>
              </a:lnSpc>
            </a:pPr>
            <a:r>
              <a:rPr lang="zh-CN" altLang="en-US" sz="1600" dirty="0">
                <a:solidFill>
                  <a:srgbClr val="004F9C"/>
                </a:solidFill>
                <a:latin typeface="微软雅黑" panose="020B0503020204020204" pitchFamily="34" charset="-122"/>
                <a:ea typeface="微软雅黑" panose="020B0503020204020204" pitchFamily="34" charset="-122"/>
              </a:rPr>
              <a:t>4</a:t>
            </a:r>
            <a:r>
              <a:rPr lang="en-US" altLang="zh-CN" sz="1600" dirty="0">
                <a:solidFill>
                  <a:srgbClr val="004F9C"/>
                </a:solidFill>
                <a:latin typeface="微软雅黑" panose="020B0503020204020204" pitchFamily="34" charset="-122"/>
                <a:ea typeface="微软雅黑" panose="020B0503020204020204" pitchFamily="34" charset="-122"/>
              </a:rPr>
              <a:t>-</a:t>
            </a:r>
            <a:r>
              <a:rPr lang="zh-CN" altLang="en-US" sz="1600" dirty="0">
                <a:solidFill>
                  <a:srgbClr val="004F9C"/>
                </a:solidFill>
                <a:latin typeface="微软雅黑" panose="020B0503020204020204" pitchFamily="34" charset="-122"/>
                <a:ea typeface="微软雅黑" panose="020B0503020204020204" pitchFamily="34" charset="-122"/>
              </a:rPr>
              <a:t>8 </a:t>
            </a:r>
            <a:r>
              <a:rPr lang="en-US" altLang="zh-CN" sz="1600" dirty="0">
                <a:solidFill>
                  <a:srgbClr val="004F9C"/>
                </a:solidFill>
                <a:latin typeface="微软雅黑" panose="020B0503020204020204" pitchFamily="34" charset="-122"/>
                <a:ea typeface="微软雅黑" panose="020B0503020204020204" pitchFamily="34" charset="-122"/>
              </a:rPr>
              <a:t>sampling rod</a:t>
            </a:r>
            <a:r>
              <a:rPr lang="zh-CN" altLang="en-US" sz="1600" dirty="0">
                <a:solidFill>
                  <a:srgbClr val="004F9C"/>
                </a:solidFill>
                <a:latin typeface="微软雅黑" panose="020B0503020204020204" pitchFamily="34" charset="-122"/>
                <a:ea typeface="微软雅黑" panose="020B0503020204020204" pitchFamily="34" charset="-122"/>
              </a:rPr>
              <a:t> </a:t>
            </a:r>
            <a:r>
              <a:rPr lang="en-GB" altLang="zh-CN" sz="1600" dirty="0">
                <a:solidFill>
                  <a:srgbClr val="004F9C"/>
                </a:solidFill>
                <a:latin typeface="微软雅黑" panose="020B0503020204020204" pitchFamily="34" charset="-122"/>
                <a:ea typeface="微软雅黑" panose="020B0503020204020204" pitchFamily="34" charset="-122"/>
              </a:rPr>
              <a:t>for fast </a:t>
            </a:r>
            <a:r>
              <a:rPr lang="en-US" altLang="zh-CN" sz="1600" dirty="0">
                <a:solidFill>
                  <a:srgbClr val="004F9C"/>
                </a:solidFill>
                <a:latin typeface="微软雅黑" panose="020B0503020204020204" pitchFamily="34" charset="-122"/>
                <a:ea typeface="微软雅黑" panose="020B0503020204020204" pitchFamily="34" charset="-122"/>
              </a:rPr>
              <a:t>sampling </a:t>
            </a:r>
          </a:p>
          <a:p>
            <a:pPr algn="ctr">
              <a:lnSpc>
                <a:spcPct val="150000"/>
              </a:lnSpc>
            </a:pPr>
            <a:endParaRPr lang="en-US" altLang="zh-CN" sz="1600" dirty="0">
              <a:solidFill>
                <a:srgbClr val="004F9C"/>
              </a:solidFill>
              <a:latin typeface="微软雅黑" panose="020B0503020204020204" pitchFamily="34" charset="-122"/>
              <a:ea typeface="微软雅黑" panose="020B0503020204020204" pitchFamily="34" charset="-122"/>
            </a:endParaRPr>
          </a:p>
          <a:p>
            <a:pPr algn="ctr">
              <a:lnSpc>
                <a:spcPct val="150000"/>
              </a:lnSpc>
            </a:pPr>
            <a:r>
              <a:rPr lang="zh-CN" altLang="en-US" sz="1600" dirty="0">
                <a:latin typeface="黑体" panose="02010609060101010101" pitchFamily="49" charset="-122"/>
                <a:ea typeface="黑体" panose="02010609060101010101" pitchFamily="49" charset="-122"/>
              </a:rPr>
              <a:t>扦样点的选择，</a:t>
            </a:r>
            <a:r>
              <a:rPr lang="zh-CN" altLang="zh-CN" sz="1600" dirty="0">
                <a:latin typeface="黑体" panose="02010609060101010101" pitchFamily="49" charset="-122"/>
                <a:ea typeface="黑体" panose="02010609060101010101" pitchFamily="49" charset="-122"/>
              </a:rPr>
              <a:t>自动、随机</a:t>
            </a:r>
            <a:endParaRPr lang="en-US" altLang="zh-CN" sz="1600" dirty="0">
              <a:latin typeface="黑体" panose="02010609060101010101" pitchFamily="49" charset="-122"/>
              <a:ea typeface="黑体" panose="02010609060101010101" pitchFamily="49" charset="-122"/>
            </a:endParaRPr>
          </a:p>
          <a:p>
            <a:pPr algn="ctr">
              <a:lnSpc>
                <a:spcPct val="150000"/>
              </a:lnSpc>
            </a:pPr>
            <a:r>
              <a:rPr lang="zh-CN" altLang="en-US" sz="1600" dirty="0">
                <a:solidFill>
                  <a:srgbClr val="004F9C"/>
                </a:solidFill>
                <a:latin typeface="微软雅黑" panose="020B0503020204020204" pitchFamily="34" charset="-122"/>
                <a:ea typeface="微软雅黑" panose="020B0503020204020204" pitchFamily="34" charset="-122"/>
              </a:rPr>
              <a:t>Selection of </a:t>
            </a:r>
            <a:r>
              <a:rPr lang="en-US" altLang="zh-CN" sz="1600" dirty="0">
                <a:solidFill>
                  <a:srgbClr val="004F9C"/>
                </a:solidFill>
                <a:latin typeface="微软雅黑" panose="020B0503020204020204" pitchFamily="34" charset="-122"/>
                <a:ea typeface="微软雅黑" panose="020B0503020204020204" pitchFamily="34" charset="-122"/>
              </a:rPr>
              <a:t>Sample points </a:t>
            </a:r>
            <a:r>
              <a:rPr lang="zh-CN" altLang="zh-CN" sz="1600" dirty="0">
                <a:solidFill>
                  <a:srgbClr val="004F9C"/>
                </a:solidFill>
                <a:latin typeface="微软雅黑" panose="020B0503020204020204" pitchFamily="34" charset="-122"/>
                <a:ea typeface="微软雅黑" panose="020B0503020204020204" pitchFamily="34" charset="-122"/>
              </a:rPr>
              <a:t>Automatic, random</a:t>
            </a:r>
            <a:endParaRPr lang="zh-CN" altLang="en-US" sz="1600" dirty="0">
              <a:solidFill>
                <a:srgbClr val="004F9C"/>
              </a:solidFill>
              <a:latin typeface="微软雅黑" panose="020B0503020204020204" pitchFamily="34" charset="-122"/>
              <a:ea typeface="微软雅黑" panose="020B0503020204020204" pitchFamily="34" charset="-122"/>
            </a:endParaRPr>
          </a:p>
        </p:txBody>
      </p:sp>
      <p:sp>
        <p:nvSpPr>
          <p:cNvPr id="12"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Food cutting system</a:t>
            </a:r>
          </a:p>
        </p:txBody>
      </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948"/>
            <a:ext cx="12192000" cy="1025236"/>
          </a:xfrm>
          <a:prstGeom prst="rect">
            <a:avLst/>
          </a:prstGeom>
        </p:spPr>
      </p:pic>
      <p:sp>
        <p:nvSpPr>
          <p:cNvPr id="17" name="AutoShape 6"/>
          <p:cNvSpPr>
            <a:spLocks noChangeArrowheads="1"/>
          </p:cNvSpPr>
          <p:nvPr/>
        </p:nvSpPr>
        <p:spPr bwMode="ltGray">
          <a:xfrm>
            <a:off x="1740476" y="2351643"/>
            <a:ext cx="1662400" cy="538984"/>
          </a:xfrm>
          <a:prstGeom prst="roundRect">
            <a:avLst>
              <a:gd name="adj" fmla="val 16667"/>
            </a:avLst>
          </a:prstGeom>
          <a:solidFill>
            <a:srgbClr val="ED7D31">
              <a:lumMod val="40000"/>
              <a:lumOff val="60000"/>
            </a:srgbClr>
          </a:solidFill>
          <a:ln w="38100" algn="ctr">
            <a:solidFill>
              <a:srgbClr val="FFFFFF">
                <a:alpha val="70000"/>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9" name="棒 646"/>
          <p:cNvSpPr>
            <a:spLocks noChangeArrowheads="1"/>
          </p:cNvSpPr>
          <p:nvPr/>
        </p:nvSpPr>
        <p:spPr bwMode="auto">
          <a:xfrm>
            <a:off x="758209" y="1199742"/>
            <a:ext cx="9995515" cy="372373"/>
          </a:xfrm>
          <a:prstGeom prst="roundRect">
            <a:avLst>
              <a:gd name="adj" fmla="val 50000"/>
            </a:avLst>
          </a:prstGeom>
          <a:solidFill>
            <a:srgbClr val="92D050">
              <a:alpha val="50000"/>
            </a:srgbClr>
          </a:solidFill>
          <a:ln>
            <a:noFill/>
          </a:ln>
        </p:spPr>
        <p:txBody>
          <a:bodyPr lIns="90625" tIns="45310" rIns="90625" bIns="45310" anchor="ctr"/>
          <a:lstStyle/>
          <a:p>
            <a:r>
              <a:rPr lang="zh-CN" altLang="en-US" sz="2000" dirty="0">
                <a:latin typeface="微软雅黑" panose="020B0503020204020204" pitchFamily="34" charset="-122"/>
                <a:ea typeface="微软雅黑" panose="020B0503020204020204" pitchFamily="34" charset="-122"/>
              </a:rPr>
              <a:t>3、多头智能扦样机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M</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ulti</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-point</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sampling </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intelligent </a:t>
            </a: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sampler</a:t>
            </a:r>
            <a:endParaRPr lang="zh-CN" altLang="en-US" sz="20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0" name="Rectangle 8"/>
          <p:cNvSpPr>
            <a:spLocks noChangeArrowheads="1"/>
          </p:cNvSpPr>
          <p:nvPr/>
        </p:nvSpPr>
        <p:spPr bwMode="black">
          <a:xfrm>
            <a:off x="2002875" y="2371191"/>
            <a:ext cx="10832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defRPr/>
            </a:pPr>
            <a:r>
              <a:rPr lang="zh-CN" altLang="en-US" sz="1600" b="1" dirty="0">
                <a:solidFill>
                  <a:srgbClr val="000000"/>
                </a:solidFill>
                <a:latin typeface="宋体" panose="02010600030101010101" pitchFamily="2" charset="-122"/>
              </a:rPr>
              <a:t>特点</a:t>
            </a:r>
          </a:p>
          <a:p>
            <a:pPr lvl="0" algn="ctr">
              <a:defRPr/>
            </a:pPr>
            <a:r>
              <a:rPr lang="en-US" altLang="zh-CN" sz="1600" b="1" dirty="0">
                <a:solidFill>
                  <a:schemeClr val="accent1">
                    <a:lumMod val="75000"/>
                  </a:schemeClr>
                </a:solidFill>
                <a:latin typeface="Times New Roman" panose="02020603050405020304" pitchFamily="18" charset="0"/>
                <a:cs typeface="Times New Roman" panose="02020603050405020304" pitchFamily="18" charset="0"/>
              </a:rPr>
              <a:t>Feature</a:t>
            </a:r>
            <a:endParaRPr kumimoji="0" lang="zh-CN" altLang="en-US" sz="1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1000" b="0" i="0" u="none" strike="noStrike" cap="none" normalizeH="0" baseline="0">
                <a:ln>
                  <a:noFill/>
                </a:ln>
                <a:solidFill>
                  <a:srgbClr val="333333"/>
                </a:solidFill>
                <a:effectLst/>
                <a:latin typeface="微软雅黑" panose="020B0503020204020204" pitchFamily="34" charset="-122"/>
                <a:ea typeface="微软雅黑" panose="020B0503020204020204" pitchFamily="34" charset="-122"/>
              </a:rPr>
              <a:t>feature</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3" name="Rectangle 2"/>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1000" b="0" i="0" u="none" strike="noStrike" cap="none" normalizeH="0" baseline="0">
                <a:ln>
                  <a:noFill/>
                </a:ln>
                <a:solidFill>
                  <a:srgbClr val="333333"/>
                </a:solidFill>
                <a:effectLst/>
                <a:latin typeface="微软雅黑" panose="020B0503020204020204" pitchFamily="34" charset="-122"/>
                <a:ea typeface="微软雅黑" panose="020B0503020204020204" pitchFamily="34" charset="-122"/>
              </a:rPr>
              <a:t>feature</a:t>
            </a:r>
            <a:endParaRPr kumimoji="0" lang="zh-CN" altLang="zh-CN" sz="1800" b="0" i="0" u="none" strike="noStrike" cap="none" normalizeH="0" baseline="0">
              <a:ln>
                <a:noFill/>
              </a:ln>
              <a:solidFill>
                <a:schemeClr val="tx1"/>
              </a:solidFill>
              <a:effectLst/>
              <a:latin typeface="Arial" panose="020B0604020202020204" pitchFamily="34" charset="0"/>
            </a:endParaRPr>
          </a:p>
        </p:txBody>
      </p:sp>
      <p:pic>
        <p:nvPicPr>
          <p:cNvPr id="15" name="图片 1"/>
          <p:cNvPicPr>
            <a:picLocks noChangeAspect="1"/>
          </p:cNvPicPr>
          <p:nvPr/>
        </p:nvPicPr>
        <p:blipFill>
          <a:blip r:embed="rId6"/>
          <a:stretch>
            <a:fillRect/>
          </a:stretch>
        </p:blipFill>
        <p:spPr>
          <a:xfrm>
            <a:off x="4791075" y="1828021"/>
            <a:ext cx="6677026" cy="488398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AutoShape 4"/>
          <p:cNvSpPr>
            <a:spLocks noChangeArrowheads="1"/>
          </p:cNvSpPr>
          <p:nvPr/>
        </p:nvSpPr>
        <p:spPr bwMode="gray">
          <a:xfrm>
            <a:off x="284203" y="4718722"/>
            <a:ext cx="5434999" cy="1975800"/>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宋体" panose="02010600030101010101" pitchFamily="2" charset="-122"/>
            </a:endParaRPr>
          </a:p>
        </p:txBody>
      </p:sp>
      <p:sp>
        <p:nvSpPr>
          <p:cNvPr id="77" name="AutoShape 6"/>
          <p:cNvSpPr>
            <a:spLocks noChangeArrowheads="1"/>
          </p:cNvSpPr>
          <p:nvPr/>
        </p:nvSpPr>
        <p:spPr bwMode="ltGray">
          <a:xfrm>
            <a:off x="2277477" y="4444298"/>
            <a:ext cx="1542239" cy="538984"/>
          </a:xfrm>
          <a:prstGeom prst="roundRect">
            <a:avLst>
              <a:gd name="adj" fmla="val 16667"/>
            </a:avLst>
          </a:prstGeom>
          <a:solidFill>
            <a:srgbClr val="70AD47">
              <a:lumMod val="40000"/>
              <a:lumOff val="60000"/>
            </a:srgbClr>
          </a:solidFill>
          <a:ln w="38100" algn="ctr">
            <a:solidFill>
              <a:srgbClr val="FFFFFF">
                <a:alpha val="70000"/>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78" name="AutoShape 4"/>
          <p:cNvSpPr>
            <a:spLocks noChangeArrowheads="1"/>
          </p:cNvSpPr>
          <p:nvPr/>
        </p:nvSpPr>
        <p:spPr bwMode="gray">
          <a:xfrm>
            <a:off x="931902" y="2148615"/>
            <a:ext cx="4841273" cy="1876985"/>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宋体" panose="02010600030101010101" pitchFamily="2" charset="-122"/>
            </a:endParaRPr>
          </a:p>
        </p:txBody>
      </p:sp>
      <p:sp>
        <p:nvSpPr>
          <p:cNvPr id="79" name="AutoShape 6"/>
          <p:cNvSpPr>
            <a:spLocks noChangeArrowheads="1"/>
          </p:cNvSpPr>
          <p:nvPr/>
        </p:nvSpPr>
        <p:spPr bwMode="ltGray">
          <a:xfrm>
            <a:off x="2287003" y="1827765"/>
            <a:ext cx="1542239" cy="538984"/>
          </a:xfrm>
          <a:prstGeom prst="roundRect">
            <a:avLst>
              <a:gd name="adj" fmla="val 16667"/>
            </a:avLst>
          </a:prstGeom>
          <a:solidFill>
            <a:srgbClr val="ED7D31">
              <a:lumMod val="40000"/>
              <a:lumOff val="60000"/>
            </a:srgbClr>
          </a:solidFill>
          <a:ln w="38100" algn="ctr">
            <a:solidFill>
              <a:srgbClr val="FFFFFF">
                <a:alpha val="70000"/>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80" name="Rectangle 8"/>
          <p:cNvSpPr>
            <a:spLocks noChangeArrowheads="1"/>
          </p:cNvSpPr>
          <p:nvPr/>
        </p:nvSpPr>
        <p:spPr bwMode="black">
          <a:xfrm>
            <a:off x="2241000" y="1847316"/>
            <a:ext cx="16344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扦样动作</a:t>
            </a:r>
            <a:endParaRPr kumimoji="0" lang="en-US" altLang="zh-CN" sz="1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lgn="ctr">
              <a:defRPr/>
            </a:pPr>
            <a:r>
              <a:rPr lang="en-GB" altLang="zh-CN" sz="1400" b="1" kern="0" dirty="0">
                <a:solidFill>
                  <a:schemeClr val="accent1">
                    <a:lumMod val="75000"/>
                  </a:schemeClr>
                </a:solidFill>
                <a:latin typeface="Times New Roman" panose="02020603050405020304" pitchFamily="18" charset="0"/>
                <a:cs typeface="Times New Roman" panose="02020603050405020304" pitchFamily="18" charset="0"/>
              </a:rPr>
              <a:t>Sampling </a:t>
            </a:r>
            <a:r>
              <a:rPr lang="zh-CN" altLang="en-US" sz="1400" b="1" kern="0" dirty="0">
                <a:solidFill>
                  <a:schemeClr val="accent1">
                    <a:lumMod val="75000"/>
                  </a:schemeClr>
                </a:solidFill>
                <a:latin typeface="Times New Roman" panose="02020603050405020304" pitchFamily="18" charset="0"/>
                <a:cs typeface="Times New Roman" panose="02020603050405020304" pitchFamily="18" charset="0"/>
              </a:rPr>
              <a:t>action</a:t>
            </a:r>
          </a:p>
        </p:txBody>
      </p:sp>
      <p:sp>
        <p:nvSpPr>
          <p:cNvPr id="81" name="Rectangle 8"/>
          <p:cNvSpPr>
            <a:spLocks noChangeArrowheads="1"/>
          </p:cNvSpPr>
          <p:nvPr/>
        </p:nvSpPr>
        <p:spPr bwMode="black">
          <a:xfrm>
            <a:off x="2205908" y="4432100"/>
            <a:ext cx="16344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功  能</a:t>
            </a:r>
            <a:endParaRPr kumimoji="0" lang="en-US" altLang="zh-CN" sz="1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0" marR="0" lvl="0" indent="0" algn="ctr" defTabSz="914400" eaLnBrk="0" fontAlgn="auto" latinLnBrk="0" hangingPunct="0">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F</a:t>
            </a:r>
            <a:r>
              <a:rPr kumimoji="0" lang="zh-CN" altLang="en-US" sz="1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unction</a:t>
            </a:r>
          </a:p>
        </p:txBody>
      </p:sp>
      <p:sp>
        <p:nvSpPr>
          <p:cNvPr id="118"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Food cutting system</a:t>
            </a:r>
          </a:p>
        </p:txBody>
      </p:sp>
      <p:pic>
        <p:nvPicPr>
          <p:cNvPr id="63" name="图片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48"/>
            <a:ext cx="12192000" cy="1025236"/>
          </a:xfrm>
          <a:prstGeom prst="rect">
            <a:avLst/>
          </a:prstGeom>
        </p:spPr>
      </p:pic>
      <p:grpSp>
        <p:nvGrpSpPr>
          <p:cNvPr id="3" name="组合 2"/>
          <p:cNvGrpSpPr/>
          <p:nvPr/>
        </p:nvGrpSpPr>
        <p:grpSpPr>
          <a:xfrm>
            <a:off x="6109079" y="1956471"/>
            <a:ext cx="6163991" cy="4054606"/>
            <a:chOff x="6109079" y="1956471"/>
            <a:chExt cx="6163991" cy="4054606"/>
          </a:xfrm>
        </p:grpSpPr>
        <p:grpSp>
          <p:nvGrpSpPr>
            <p:cNvPr id="66" name="组合 65"/>
            <p:cNvGrpSpPr/>
            <p:nvPr/>
          </p:nvGrpSpPr>
          <p:grpSpPr>
            <a:xfrm>
              <a:off x="6109079" y="1968203"/>
              <a:ext cx="6163991" cy="4042874"/>
              <a:chOff x="5120863" y="1829464"/>
              <a:chExt cx="6163991" cy="4042874"/>
            </a:xfrm>
          </p:grpSpPr>
          <p:pic>
            <p:nvPicPr>
              <p:cNvPr id="69" name="图片 68"/>
              <p:cNvPicPr/>
              <p:nvPr/>
            </p:nvPicPr>
            <p:blipFill>
              <a:blip r:embed="rId4" cstate="print">
                <a:extLst>
                  <a:ext uri="{28A0092B-C50C-407E-A947-70E740481C1C}">
                    <a14:useLocalDpi xmlns:a14="http://schemas.microsoft.com/office/drawing/2010/main" val="0"/>
                  </a:ext>
                </a:extLst>
              </a:blip>
              <a:stretch>
                <a:fillRect/>
              </a:stretch>
            </p:blipFill>
            <p:spPr>
              <a:xfrm>
                <a:off x="5120863" y="1829464"/>
                <a:ext cx="6163991" cy="4042874"/>
              </a:xfrm>
              <a:prstGeom prst="rect">
                <a:avLst/>
              </a:prstGeom>
            </p:spPr>
          </p:pic>
          <p:sp>
            <p:nvSpPr>
              <p:cNvPr id="70" name="右箭头 69"/>
              <p:cNvSpPr/>
              <p:nvPr/>
            </p:nvSpPr>
            <p:spPr>
              <a:xfrm>
                <a:off x="6372808" y="5266463"/>
                <a:ext cx="401216" cy="380637"/>
              </a:xfrm>
              <a:prstGeom prst="right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71" name="右箭头 70"/>
              <p:cNvSpPr/>
              <p:nvPr/>
            </p:nvSpPr>
            <p:spPr>
              <a:xfrm flipH="1">
                <a:off x="5748002" y="5259212"/>
                <a:ext cx="398061" cy="380637"/>
              </a:xfrm>
              <a:prstGeom prst="right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nvGrpSpPr>
              <p:cNvPr id="72" name="Group 11"/>
              <p:cNvGrpSpPr/>
              <p:nvPr/>
            </p:nvGrpSpPr>
            <p:grpSpPr bwMode="auto">
              <a:xfrm>
                <a:off x="8063287" y="5173713"/>
                <a:ext cx="611188" cy="608013"/>
                <a:chOff x="579" y="1386"/>
                <a:chExt cx="385" cy="383"/>
              </a:xfrm>
              <a:solidFill>
                <a:srgbClr val="ED7D31">
                  <a:lumMod val="40000"/>
                  <a:lumOff val="60000"/>
                </a:srgbClr>
              </a:solidFill>
            </p:grpSpPr>
            <p:sp>
              <p:nvSpPr>
                <p:cNvPr id="92" name="Oval 12"/>
                <p:cNvSpPr>
                  <a:spLocks noChangeArrowheads="1"/>
                </p:cNvSpPr>
                <p:nvPr/>
              </p:nvSpPr>
              <p:spPr bwMode="gray">
                <a:xfrm>
                  <a:off x="579" y="1386"/>
                  <a:ext cx="385" cy="3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nvGrpSpPr>
                <p:cNvPr id="93" name="Group 13"/>
                <p:cNvGrpSpPr/>
                <p:nvPr/>
              </p:nvGrpSpPr>
              <p:grpSpPr bwMode="auto">
                <a:xfrm>
                  <a:off x="587" y="1392"/>
                  <a:ext cx="369" cy="369"/>
                  <a:chOff x="587" y="1392"/>
                  <a:chExt cx="369" cy="369"/>
                </a:xfrm>
                <a:grpFill/>
              </p:grpSpPr>
              <p:sp>
                <p:nvSpPr>
                  <p:cNvPr id="94" name="Oval 14"/>
                  <p:cNvSpPr>
                    <a:spLocks noChangeArrowheads="1"/>
                  </p:cNvSpPr>
                  <p:nvPr/>
                </p:nvSpPr>
                <p:spPr bwMode="gray">
                  <a:xfrm>
                    <a:off x="587" y="1392"/>
                    <a:ext cx="369" cy="36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95" name="Oval 15"/>
                  <p:cNvSpPr>
                    <a:spLocks noChangeArrowheads="1"/>
                  </p:cNvSpPr>
                  <p:nvPr/>
                </p:nvSpPr>
                <p:spPr bwMode="gray">
                  <a:xfrm>
                    <a:off x="592" y="1394"/>
                    <a:ext cx="359" cy="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119" name="Oval 16"/>
                  <p:cNvSpPr>
                    <a:spLocks noChangeArrowheads="1"/>
                  </p:cNvSpPr>
                  <p:nvPr/>
                </p:nvSpPr>
                <p:spPr bwMode="gray">
                  <a:xfrm>
                    <a:off x="596" y="1397"/>
                    <a:ext cx="342" cy="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120" name="Oval 17"/>
                  <p:cNvSpPr>
                    <a:spLocks noChangeArrowheads="1"/>
                  </p:cNvSpPr>
                  <p:nvPr/>
                </p:nvSpPr>
                <p:spPr bwMode="gray">
                  <a:xfrm>
                    <a:off x="615" y="1407"/>
                    <a:ext cx="305" cy="27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grpSp>
          <p:sp>
            <p:nvSpPr>
              <p:cNvPr id="73" name="文本框 72"/>
              <p:cNvSpPr txBox="1"/>
              <p:nvPr/>
            </p:nvSpPr>
            <p:spPr>
              <a:xfrm>
                <a:off x="8166578" y="5188488"/>
                <a:ext cx="57785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C00000"/>
                    </a:solidFill>
                    <a:effectLst/>
                    <a:uLnTx/>
                    <a:uFillTx/>
                    <a:latin typeface="Segoe UI Black" panose="020B0A02040204020203" pitchFamily="34" charset="0"/>
                    <a:ea typeface="Segoe UI Black" panose="020B0A02040204020203" pitchFamily="34" charset="0"/>
                  </a:rPr>
                  <a:t>A</a:t>
                </a:r>
                <a:endParaRPr kumimoji="0" lang="zh-CN" altLang="en-US" sz="2800" b="0" i="0" u="none" strike="noStrike" kern="0" cap="none" spc="0" normalizeH="0" baseline="0" noProof="0" dirty="0">
                  <a:ln>
                    <a:noFill/>
                  </a:ln>
                  <a:solidFill>
                    <a:srgbClr val="C00000"/>
                  </a:solidFill>
                  <a:effectLst/>
                  <a:uLnTx/>
                  <a:uFillTx/>
                  <a:latin typeface="Segoe UI Black" panose="020B0A02040204020203" pitchFamily="34" charset="0"/>
                  <a:ea typeface="黑体" panose="02010609060101010101" pitchFamily="49" charset="-122"/>
                </a:endParaRPr>
              </a:p>
            </p:txBody>
          </p:sp>
        </p:grpSp>
        <p:sp>
          <p:nvSpPr>
            <p:cNvPr id="67" name="圆角矩形标注 66"/>
            <p:cNvSpPr/>
            <p:nvPr/>
          </p:nvSpPr>
          <p:spPr>
            <a:xfrm>
              <a:off x="8064752" y="1956471"/>
              <a:ext cx="1474961" cy="485644"/>
            </a:xfrm>
            <a:prstGeom prst="wedgeRoundRectCallout">
              <a:avLst>
                <a:gd name="adj1" fmla="val -77728"/>
                <a:gd name="adj2" fmla="val 271319"/>
                <a:gd name="adj3" fmla="val 16667"/>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68" name="文本框 67"/>
            <p:cNvSpPr txBox="1"/>
            <p:nvPr/>
          </p:nvSpPr>
          <p:spPr>
            <a:xfrm>
              <a:off x="8053558" y="2014627"/>
              <a:ext cx="1511505" cy="338554"/>
            </a:xfrm>
            <a:prstGeom prst="rect">
              <a:avLst/>
            </a:prstGeom>
            <a:noFill/>
          </p:spPr>
          <p:txBody>
            <a:bodyPr wrap="square" rtlCol="0">
              <a:spAutoFit/>
            </a:bodyPr>
            <a:lstStyle/>
            <a:p>
              <a:pPr lvl="0">
                <a:defRPr/>
              </a:pPr>
              <a:r>
                <a:rPr lang="en-US" altLang="zh-CN" sz="1600" kern="0" dirty="0">
                  <a:solidFill>
                    <a:srgbClr val="FF0000"/>
                  </a:solidFill>
                  <a:latin typeface="Times New Roman" panose="02020603050405020304" pitchFamily="18" charset="0"/>
                  <a:cs typeface="Times New Roman" panose="02020603050405020304" pitchFamily="18" charset="0"/>
                </a:rPr>
                <a:t>“</a:t>
              </a:r>
              <a:r>
                <a:rPr lang="zh-CN" altLang="en-US" sz="1600" kern="0" dirty="0">
                  <a:solidFill>
                    <a:srgbClr val="FF0000"/>
                  </a:solidFill>
                  <a:latin typeface="Times New Roman" panose="02020603050405020304" pitchFamily="18" charset="0"/>
                  <a:cs typeface="Times New Roman" panose="02020603050405020304" pitchFamily="18" charset="0"/>
                </a:rPr>
                <a:t> The </a:t>
              </a:r>
              <a:r>
                <a:rPr lang="en-US" altLang="zh-CN" sz="1600" kern="0" dirty="0">
                  <a:solidFill>
                    <a:srgbClr val="FF0000"/>
                  </a:solidFill>
                  <a:latin typeface="Times New Roman" panose="02020603050405020304" pitchFamily="18" charset="0"/>
                  <a:cs typeface="Times New Roman" panose="02020603050405020304" pitchFamily="18" charset="0"/>
                </a:rPr>
                <a:t>big </a:t>
              </a:r>
              <a:r>
                <a:rPr lang="zh-CN" altLang="en-US" sz="1600" kern="0" dirty="0">
                  <a:solidFill>
                    <a:srgbClr val="FF0000"/>
                  </a:solidFill>
                  <a:latin typeface="Times New Roman" panose="02020603050405020304" pitchFamily="18" charset="0"/>
                  <a:cs typeface="Times New Roman" panose="02020603050405020304" pitchFamily="18" charset="0"/>
                </a:rPr>
                <a:t>car</a:t>
              </a:r>
              <a:r>
                <a:rPr lang="en-US" altLang="zh-CN" sz="1600" kern="0" dirty="0">
                  <a:solidFill>
                    <a:srgbClr val="FF0000"/>
                  </a:solidFill>
                  <a:latin typeface="Times New Roman" panose="02020603050405020304" pitchFamily="18" charset="0"/>
                  <a:cs typeface="Times New Roman" panose="02020603050405020304" pitchFamily="18" charset="0"/>
                </a:rPr>
                <a:t>t”</a:t>
              </a:r>
              <a:endParaRPr lang="zh-CN" altLang="en-US" sz="1600" kern="0" dirty="0">
                <a:solidFill>
                  <a:srgbClr val="FF0000"/>
                </a:solidFill>
                <a:latin typeface="Calibri" panose="020F0502020204030204"/>
                <a:ea typeface="宋体" panose="02010600030101010101" pitchFamily="2" charset="-122"/>
              </a:endParaRPr>
            </a:p>
          </p:txBody>
        </p:sp>
      </p:grpSp>
      <p:sp>
        <p:nvSpPr>
          <p:cNvPr id="122" name="矩形 121"/>
          <p:cNvSpPr/>
          <p:nvPr/>
        </p:nvSpPr>
        <p:spPr>
          <a:xfrm>
            <a:off x="3622602" y="2128547"/>
            <a:ext cx="395360" cy="1340621"/>
          </a:xfrm>
          <a:prstGeom prst="rect">
            <a:avLst/>
          </a:prstGeom>
          <a:noFill/>
        </p:spPr>
        <p:txBody>
          <a:bodyPr wrap="square" lIns="91440" tIns="45720" rIns="91440" bIns="45720">
            <a:spAutoFit/>
          </a:bodyPr>
          <a:lstStyle/>
          <a:p>
            <a:pPr algn="ctr"/>
            <a:endParaRPr lang="zh-CN" altLang="en-US" sz="8000" b="1" spc="50" dirty="0">
              <a:ln w="9525" cmpd="sng">
                <a:solidFill>
                  <a:prstClr val="black"/>
                </a:solidFill>
                <a:prstDash val="solid"/>
              </a:ln>
              <a:solidFill>
                <a:srgbClr val="172D56"/>
              </a:solidFill>
              <a:effectLst>
                <a:glow rad="38100">
                  <a:srgbClr val="5B9BD5">
                    <a:alpha val="40000"/>
                  </a:srgbClr>
                </a:glow>
                <a:outerShdw blurRad="60007" dist="200025" dir="15000000" sy="30000" kx="-1800000" algn="bl" rotWithShape="0">
                  <a:prstClr val="black">
                    <a:alpha val="32000"/>
                  </a:prstClr>
                </a:outerShdw>
              </a:effectLst>
              <a:latin typeface="Calibri" panose="020F0502020204030204"/>
              <a:ea typeface="宋体" panose="02010600030101010101" pitchFamily="2" charset="-122"/>
            </a:endParaRPr>
          </a:p>
        </p:txBody>
      </p:sp>
      <p:grpSp>
        <p:nvGrpSpPr>
          <p:cNvPr id="2" name="组合 1"/>
          <p:cNvGrpSpPr/>
          <p:nvPr/>
        </p:nvGrpSpPr>
        <p:grpSpPr>
          <a:xfrm>
            <a:off x="6284778" y="1912182"/>
            <a:ext cx="5917111" cy="4145351"/>
            <a:chOff x="6008882" y="1829447"/>
            <a:chExt cx="5917111" cy="4145351"/>
          </a:xfrm>
        </p:grpSpPr>
        <p:grpSp>
          <p:nvGrpSpPr>
            <p:cNvPr id="129" name="组合 128"/>
            <p:cNvGrpSpPr/>
            <p:nvPr/>
          </p:nvGrpSpPr>
          <p:grpSpPr>
            <a:xfrm>
              <a:off x="6008882" y="1829447"/>
              <a:ext cx="5917111" cy="4145351"/>
              <a:chOff x="5350147" y="1670999"/>
              <a:chExt cx="5708538" cy="4145351"/>
            </a:xfrm>
          </p:grpSpPr>
          <p:pic>
            <p:nvPicPr>
              <p:cNvPr id="132" name="图片 131"/>
              <p:cNvPicPr/>
              <p:nvPr/>
            </p:nvPicPr>
            <p:blipFill>
              <a:blip r:embed="rId5">
                <a:extLst>
                  <a:ext uri="{28A0092B-C50C-407E-A947-70E740481C1C}">
                    <a14:useLocalDpi xmlns:a14="http://schemas.microsoft.com/office/drawing/2010/main" val="0"/>
                  </a:ext>
                </a:extLst>
              </a:blip>
              <a:stretch>
                <a:fillRect/>
              </a:stretch>
            </p:blipFill>
            <p:spPr>
              <a:xfrm>
                <a:off x="5350147" y="1670999"/>
                <a:ext cx="5708538" cy="4145351"/>
              </a:xfrm>
              <a:prstGeom prst="rect">
                <a:avLst/>
              </a:prstGeom>
            </p:spPr>
          </p:pic>
          <p:sp>
            <p:nvSpPr>
              <p:cNvPr id="133" name="右箭头 132"/>
              <p:cNvSpPr/>
              <p:nvPr/>
            </p:nvSpPr>
            <p:spPr>
              <a:xfrm>
                <a:off x="8316681" y="4859024"/>
                <a:ext cx="401216" cy="380637"/>
              </a:xfrm>
              <a:prstGeom prst="right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34" name="右箭头 133"/>
              <p:cNvSpPr/>
              <p:nvPr/>
            </p:nvSpPr>
            <p:spPr>
              <a:xfrm flipH="1">
                <a:off x="7691875" y="4851773"/>
                <a:ext cx="398061" cy="380637"/>
              </a:xfrm>
              <a:prstGeom prst="right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nvGrpSpPr>
              <p:cNvPr id="135" name="Group 11"/>
              <p:cNvGrpSpPr/>
              <p:nvPr/>
            </p:nvGrpSpPr>
            <p:grpSpPr bwMode="auto">
              <a:xfrm>
                <a:off x="7894643" y="5195848"/>
                <a:ext cx="611188" cy="608013"/>
                <a:chOff x="579" y="1386"/>
                <a:chExt cx="385" cy="383"/>
              </a:xfrm>
              <a:solidFill>
                <a:srgbClr val="ED7D31">
                  <a:lumMod val="40000"/>
                  <a:lumOff val="60000"/>
                </a:srgbClr>
              </a:solidFill>
            </p:grpSpPr>
            <p:sp>
              <p:nvSpPr>
                <p:cNvPr id="137" name="Oval 12"/>
                <p:cNvSpPr>
                  <a:spLocks noChangeArrowheads="1"/>
                </p:cNvSpPr>
                <p:nvPr/>
              </p:nvSpPr>
              <p:spPr bwMode="gray">
                <a:xfrm>
                  <a:off x="579" y="1386"/>
                  <a:ext cx="385" cy="3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nvGrpSpPr>
                <p:cNvPr id="138" name="Group 13"/>
                <p:cNvGrpSpPr/>
                <p:nvPr/>
              </p:nvGrpSpPr>
              <p:grpSpPr bwMode="auto">
                <a:xfrm>
                  <a:off x="587" y="1392"/>
                  <a:ext cx="369" cy="369"/>
                  <a:chOff x="587" y="1392"/>
                  <a:chExt cx="369" cy="369"/>
                </a:xfrm>
                <a:grpFill/>
              </p:grpSpPr>
              <p:sp>
                <p:nvSpPr>
                  <p:cNvPr id="139" name="Oval 14"/>
                  <p:cNvSpPr>
                    <a:spLocks noChangeArrowheads="1"/>
                  </p:cNvSpPr>
                  <p:nvPr/>
                </p:nvSpPr>
                <p:spPr bwMode="gray">
                  <a:xfrm>
                    <a:off x="587" y="1392"/>
                    <a:ext cx="369" cy="36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140" name="Oval 15"/>
                  <p:cNvSpPr>
                    <a:spLocks noChangeArrowheads="1"/>
                  </p:cNvSpPr>
                  <p:nvPr/>
                </p:nvSpPr>
                <p:spPr bwMode="gray">
                  <a:xfrm>
                    <a:off x="592" y="1394"/>
                    <a:ext cx="359" cy="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141" name="Oval 16"/>
                  <p:cNvSpPr>
                    <a:spLocks noChangeArrowheads="1"/>
                  </p:cNvSpPr>
                  <p:nvPr/>
                </p:nvSpPr>
                <p:spPr bwMode="gray">
                  <a:xfrm>
                    <a:off x="596" y="1397"/>
                    <a:ext cx="342" cy="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142" name="Oval 17"/>
                  <p:cNvSpPr>
                    <a:spLocks noChangeArrowheads="1"/>
                  </p:cNvSpPr>
                  <p:nvPr/>
                </p:nvSpPr>
                <p:spPr bwMode="gray">
                  <a:xfrm>
                    <a:off x="615" y="1407"/>
                    <a:ext cx="305" cy="27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grpSp>
          <p:sp>
            <p:nvSpPr>
              <p:cNvPr id="136" name="文本框 135"/>
              <p:cNvSpPr txBox="1"/>
              <p:nvPr/>
            </p:nvSpPr>
            <p:spPr>
              <a:xfrm>
                <a:off x="7997934" y="5210623"/>
                <a:ext cx="57785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C00000"/>
                    </a:solidFill>
                    <a:effectLst/>
                    <a:uLnTx/>
                    <a:uFillTx/>
                    <a:latin typeface="Segoe UI Black" panose="020B0A02040204020203" pitchFamily="34" charset="0"/>
                    <a:ea typeface="黑体" panose="02010609060101010101" pitchFamily="49" charset="-122"/>
                  </a:rPr>
                  <a:t>B</a:t>
                </a:r>
                <a:endParaRPr kumimoji="0" lang="zh-CN" altLang="en-US" sz="2800" b="0" i="0" u="none" strike="noStrike" kern="0" cap="none" spc="0" normalizeH="0" baseline="0" noProof="0" dirty="0">
                  <a:ln>
                    <a:noFill/>
                  </a:ln>
                  <a:solidFill>
                    <a:srgbClr val="C00000"/>
                  </a:solidFill>
                  <a:effectLst/>
                  <a:uLnTx/>
                  <a:uFillTx/>
                  <a:latin typeface="Segoe UI Black" panose="020B0A02040204020203" pitchFamily="34" charset="0"/>
                  <a:ea typeface="黑体" panose="02010609060101010101" pitchFamily="49" charset="-122"/>
                </a:endParaRPr>
              </a:p>
            </p:txBody>
          </p:sp>
        </p:grpSp>
        <p:sp>
          <p:nvSpPr>
            <p:cNvPr id="130" name="圆角矩形标注 129"/>
            <p:cNvSpPr/>
            <p:nvPr/>
          </p:nvSpPr>
          <p:spPr>
            <a:xfrm>
              <a:off x="8428211" y="1870139"/>
              <a:ext cx="1373402" cy="485644"/>
            </a:xfrm>
            <a:prstGeom prst="wedgeRoundRectCallout">
              <a:avLst>
                <a:gd name="adj1" fmla="val -87086"/>
                <a:gd name="adj2" fmla="val 248104"/>
                <a:gd name="adj3" fmla="val 16667"/>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31" name="文本框 130"/>
            <p:cNvSpPr txBox="1"/>
            <p:nvPr/>
          </p:nvSpPr>
          <p:spPr>
            <a:xfrm>
              <a:off x="8362086" y="1928295"/>
              <a:ext cx="1617672" cy="338554"/>
            </a:xfrm>
            <a:prstGeom prst="rect">
              <a:avLst/>
            </a:prstGeom>
            <a:noFill/>
          </p:spPr>
          <p:txBody>
            <a:bodyPr wrap="square" rtlCol="0">
              <a:spAutoFit/>
            </a:bodyPr>
            <a:lstStyle/>
            <a:p>
              <a:pPr lvl="0">
                <a:defRPr/>
              </a:pPr>
              <a:r>
                <a:rPr lang="en-US" altLang="zh-CN" sz="1600" kern="0" dirty="0">
                  <a:solidFill>
                    <a:srgbClr val="FF0000"/>
                  </a:solidFill>
                  <a:latin typeface="Times New Roman" panose="02020603050405020304" pitchFamily="18" charset="0"/>
                  <a:cs typeface="Times New Roman" panose="02020603050405020304" pitchFamily="18" charset="0"/>
                </a:rPr>
                <a:t>“</a:t>
              </a:r>
              <a:r>
                <a:rPr lang="zh-CN" altLang="en-US" sz="1600" kern="0" dirty="0">
                  <a:solidFill>
                    <a:srgbClr val="FF0000"/>
                  </a:solidFill>
                  <a:latin typeface="Times New Roman" panose="02020603050405020304" pitchFamily="18" charset="0"/>
                  <a:cs typeface="Times New Roman" panose="02020603050405020304" pitchFamily="18" charset="0"/>
                </a:rPr>
                <a:t> The </a:t>
              </a:r>
              <a:r>
                <a:rPr lang="en-US" altLang="zh-CN" sz="1600" kern="0" dirty="0">
                  <a:solidFill>
                    <a:srgbClr val="FF0000"/>
                  </a:solidFill>
                  <a:latin typeface="Times New Roman" panose="02020603050405020304" pitchFamily="18" charset="0"/>
                  <a:cs typeface="Times New Roman" panose="02020603050405020304" pitchFamily="18" charset="0"/>
                </a:rPr>
                <a:t>little </a:t>
              </a:r>
              <a:r>
                <a:rPr lang="zh-CN" altLang="en-US" sz="1600" kern="0" dirty="0">
                  <a:solidFill>
                    <a:srgbClr val="FF0000"/>
                  </a:solidFill>
                  <a:latin typeface="Times New Roman" panose="02020603050405020304" pitchFamily="18" charset="0"/>
                  <a:cs typeface="Times New Roman" panose="02020603050405020304" pitchFamily="18" charset="0"/>
                </a:rPr>
                <a:t>car</a:t>
              </a:r>
              <a:r>
                <a:rPr lang="en-US" altLang="zh-CN" sz="1600" kern="0" dirty="0">
                  <a:solidFill>
                    <a:srgbClr val="FF0000"/>
                  </a:solidFill>
                  <a:latin typeface="Times New Roman" panose="02020603050405020304" pitchFamily="18" charset="0"/>
                  <a:cs typeface="Times New Roman" panose="02020603050405020304" pitchFamily="18" charset="0"/>
                </a:rPr>
                <a:t>t”</a:t>
              </a:r>
              <a:endParaRPr kumimoji="0" lang="zh-CN" altLang="en-US" sz="1600" b="0" i="0" u="none" strike="noStrike" kern="0" cap="none" spc="0" normalizeH="0" baseline="0" noProof="0" dirty="0">
                <a:ln>
                  <a:noFill/>
                </a:ln>
                <a:solidFill>
                  <a:srgbClr val="FF0000"/>
                </a:solidFill>
                <a:effectLst/>
                <a:uLnTx/>
                <a:uFillTx/>
                <a:latin typeface="Calibri" panose="020F0502020204030204"/>
                <a:ea typeface="宋体" panose="02010600030101010101" pitchFamily="2" charset="-122"/>
              </a:endParaRPr>
            </a:p>
          </p:txBody>
        </p:sp>
      </p:grpSp>
      <p:sp>
        <p:nvSpPr>
          <p:cNvPr id="127" name="Text Box 20"/>
          <p:cNvSpPr txBox="1">
            <a:spLocks noChangeArrowheads="1"/>
          </p:cNvSpPr>
          <p:nvPr/>
        </p:nvSpPr>
        <p:spPr bwMode="gray">
          <a:xfrm>
            <a:off x="1119868" y="2346793"/>
            <a:ext cx="4426276"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a:defRPr/>
            </a:pPr>
            <a:r>
              <a:rPr lang="en-US" altLang="zh-CN" sz="1400" kern="0" dirty="0">
                <a:solidFill>
                  <a:prstClr val="black"/>
                </a:solidFill>
              </a:rPr>
              <a:t>A</a:t>
            </a:r>
            <a:r>
              <a:rPr lang="zh-CN" altLang="en-US" sz="1400" kern="0" dirty="0">
                <a:solidFill>
                  <a:prstClr val="black"/>
                </a:solidFill>
              </a:rPr>
              <a:t>、</a:t>
            </a:r>
            <a:r>
              <a:rPr lang="zh-CN" altLang="zh-CN" sz="1400" kern="0" dirty="0">
                <a:solidFill>
                  <a:prstClr val="black"/>
                </a:solidFill>
              </a:rPr>
              <a:t>大车沿长度方向</a:t>
            </a:r>
            <a:r>
              <a:rPr lang="zh-CN" altLang="en-US" sz="1400" kern="0" dirty="0">
                <a:solidFill>
                  <a:prstClr val="black"/>
                </a:solidFill>
              </a:rPr>
              <a:t>往复</a:t>
            </a:r>
            <a:r>
              <a:rPr lang="zh-CN" altLang="zh-CN" sz="1400" kern="0" dirty="0">
                <a:solidFill>
                  <a:prstClr val="black"/>
                </a:solidFill>
              </a:rPr>
              <a:t>移动</a:t>
            </a:r>
            <a:endParaRPr lang="en-US" altLang="zh-CN" sz="1400" kern="0" dirty="0">
              <a:solidFill>
                <a:prstClr val="black"/>
              </a:solidFill>
            </a:endParaRPr>
          </a:p>
          <a:p>
            <a:pPr lvl="0" algn="just">
              <a:defRPr/>
            </a:pPr>
            <a:r>
              <a:rPr lang="en-US" altLang="zh-CN" sz="1400" kern="0" dirty="0">
                <a:solidFill>
                  <a:prstClr val="black"/>
                </a:solidFill>
              </a:rPr>
              <a:t>B</a:t>
            </a:r>
            <a:r>
              <a:rPr lang="zh-CN" altLang="en-US" sz="1400" kern="0" dirty="0">
                <a:solidFill>
                  <a:prstClr val="black"/>
                </a:solidFill>
              </a:rPr>
              <a:t>、小车</a:t>
            </a:r>
            <a:r>
              <a:rPr lang="zh-CN" altLang="zh-CN" sz="1400" kern="0" dirty="0">
                <a:solidFill>
                  <a:prstClr val="black"/>
                </a:solidFill>
              </a:rPr>
              <a:t>沿</a:t>
            </a:r>
            <a:r>
              <a:rPr lang="zh-CN" altLang="en-US" sz="1400" kern="0" dirty="0">
                <a:solidFill>
                  <a:prstClr val="black"/>
                </a:solidFill>
              </a:rPr>
              <a:t>宽</a:t>
            </a:r>
            <a:r>
              <a:rPr lang="zh-CN" altLang="zh-CN" sz="1400" kern="0" dirty="0">
                <a:solidFill>
                  <a:prstClr val="black"/>
                </a:solidFill>
              </a:rPr>
              <a:t>度方向</a:t>
            </a:r>
            <a:r>
              <a:rPr lang="zh-CN" altLang="en-US" sz="1400" kern="0" dirty="0">
                <a:solidFill>
                  <a:prstClr val="black"/>
                </a:solidFill>
              </a:rPr>
              <a:t>往复运动</a:t>
            </a:r>
            <a:endParaRPr lang="en-US" altLang="zh-CN" sz="1400" kern="0" dirty="0">
              <a:solidFill>
                <a:prstClr val="black"/>
              </a:solidFill>
            </a:endParaRPr>
          </a:p>
          <a:p>
            <a:pPr lvl="0" algn="just">
              <a:spcAft>
                <a:spcPts val="600"/>
              </a:spcAft>
              <a:defRPr/>
            </a:pPr>
            <a:r>
              <a:rPr lang="en-US" altLang="zh-CN" sz="1400" kern="0" dirty="0">
                <a:solidFill>
                  <a:prstClr val="black"/>
                </a:solidFill>
              </a:rPr>
              <a:t>C</a:t>
            </a:r>
            <a:r>
              <a:rPr lang="zh-CN" altLang="en-US" sz="1400" kern="0" dirty="0">
                <a:solidFill>
                  <a:prstClr val="black"/>
                </a:solidFill>
              </a:rPr>
              <a:t>、扦样杆上下往复移动</a:t>
            </a:r>
            <a:endParaRPr lang="en-US" altLang="zh-CN" sz="1400" b="1" kern="0" dirty="0">
              <a:solidFill>
                <a:srgbClr val="000000"/>
              </a:solidFill>
              <a:latin typeface="宋体" panose="02010600030101010101" pitchFamily="2" charset="-122"/>
              <a:cs typeface="Arial" panose="020B0604020202020204" pitchFamily="34" charset="0"/>
            </a:endParaRPr>
          </a:p>
          <a:p>
            <a:pPr marL="0" marR="0" lvl="0" indent="0" defTabSz="914400" eaLnBrk="0" fontAlgn="auto" latinLnBrk="0" hangingPunct="0">
              <a:spcAft>
                <a:spcPts val="0"/>
              </a:spcAft>
              <a:buClrTx/>
              <a:buSzTx/>
              <a:buFontTx/>
              <a:buNone/>
              <a:defRPr/>
            </a:pPr>
            <a:r>
              <a:rPr kumimoji="0" lang="zh-CN" altLang="zh-CN" sz="16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A. </a:t>
            </a:r>
            <a:r>
              <a:rPr kumimoji="0" lang="en-US" altLang="zh-CN" sz="16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a:t>
            </a:r>
            <a:r>
              <a:rPr kumimoji="0" lang="zh-CN"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The </a:t>
            </a:r>
            <a:r>
              <a:rPr kumimoji="0" lang="en-US"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big </a:t>
            </a:r>
            <a:r>
              <a:rPr kumimoji="0" lang="zh-CN"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cart</a:t>
            </a:r>
            <a:r>
              <a:rPr kumimoji="0" lang="en-US"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a:t>
            </a:r>
            <a:r>
              <a:rPr kumimoji="0" lang="zh-CN"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reciprocates along the length direction</a:t>
            </a:r>
            <a:endParaRPr kumimoji="0" lang="en-US"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a:p>
            <a:pPr marL="0" marR="0" lvl="0" indent="0" defTabSz="914400" eaLnBrk="0" fontAlgn="auto" latinLnBrk="0" hangingPunct="0">
              <a:lnSpc>
                <a:spcPct val="100000"/>
              </a:lnSpc>
              <a:spcAft>
                <a:spcPts val="0"/>
              </a:spcAft>
              <a:buClrTx/>
              <a:buSzTx/>
              <a:buFontTx/>
              <a:buNone/>
              <a:defRPr/>
            </a:pPr>
            <a:r>
              <a:rPr kumimoji="0" lang="zh-CN" altLang="en-US"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B. </a:t>
            </a:r>
            <a:r>
              <a:rPr kumimoji="0" lang="en-US"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a:t>
            </a:r>
            <a:r>
              <a:rPr kumimoji="0" lang="zh-CN" altLang="en-US"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The </a:t>
            </a:r>
            <a:r>
              <a:rPr kumimoji="0" lang="en-US"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little </a:t>
            </a:r>
            <a:r>
              <a:rPr kumimoji="0" lang="zh-CN" altLang="en-US"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car</a:t>
            </a:r>
            <a:r>
              <a:rPr kumimoji="0" lang="en-US"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t”</a:t>
            </a:r>
            <a:r>
              <a:rPr kumimoji="0" lang="zh-CN" altLang="en-US"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reciprocates along the width direction</a:t>
            </a:r>
            <a:endParaRPr kumimoji="0" lang="en-US"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a:p>
            <a:pPr lvl="0">
              <a:defRPr/>
            </a:pPr>
            <a:r>
              <a:rPr kumimoji="0" lang="zh-CN" altLang="en-US"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C.  Move </a:t>
            </a:r>
            <a:r>
              <a:rPr lang="zh-CN" altLang="en-US" sz="1400" kern="0" dirty="0">
                <a:solidFill>
                  <a:schemeClr val="accent1">
                    <a:lumMod val="75000"/>
                  </a:schemeClr>
                </a:solidFill>
                <a:latin typeface="Times New Roman" panose="02020603050405020304" pitchFamily="18" charset="0"/>
                <a:cs typeface="Times New Roman" panose="02020603050405020304" pitchFamily="18" charset="0"/>
              </a:rPr>
              <a:t>the </a:t>
            </a:r>
            <a:r>
              <a:rPr lang="en-US" altLang="zh-CN" sz="1400" kern="0" dirty="0">
                <a:solidFill>
                  <a:schemeClr val="accent1">
                    <a:lumMod val="75000"/>
                  </a:schemeClr>
                </a:solidFill>
                <a:latin typeface="Times New Roman" panose="02020603050405020304" pitchFamily="18" charset="0"/>
                <a:cs typeface="Times New Roman" panose="02020603050405020304" pitchFamily="18" charset="0"/>
              </a:rPr>
              <a:t>sampling rod</a:t>
            </a:r>
            <a:r>
              <a:rPr lang="zh-CN" altLang="en-US" sz="1400" kern="0" dirty="0">
                <a:solidFill>
                  <a:schemeClr val="accent1">
                    <a:lumMod val="75000"/>
                  </a:schemeClr>
                </a:solidFill>
                <a:latin typeface="Times New Roman" panose="02020603050405020304" pitchFamily="18" charset="0"/>
                <a:cs typeface="Times New Roman" panose="02020603050405020304" pitchFamily="18" charset="0"/>
              </a:rPr>
              <a:t> up and down</a:t>
            </a:r>
            <a:endParaRPr lang="en-US" altLang="zh-CN" sz="1400" kern="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58" name="矩形 157"/>
          <p:cNvSpPr/>
          <p:nvPr/>
        </p:nvSpPr>
        <p:spPr>
          <a:xfrm>
            <a:off x="2978011" y="4649371"/>
            <a:ext cx="395360" cy="1340621"/>
          </a:xfrm>
          <a:prstGeom prst="rect">
            <a:avLst/>
          </a:prstGeom>
          <a:noFill/>
        </p:spPr>
        <p:txBody>
          <a:bodyPr wrap="square" lIns="91440" tIns="45720" rIns="91440" bIns="45720">
            <a:spAutoFit/>
          </a:bodyPr>
          <a:lstStyle/>
          <a:p>
            <a:pPr algn="ctr"/>
            <a:endParaRPr lang="zh-CN" altLang="en-US" sz="8000" b="1" spc="50" dirty="0">
              <a:ln w="9525" cmpd="sng">
                <a:solidFill>
                  <a:prstClr val="black"/>
                </a:solidFill>
                <a:prstDash val="solid"/>
              </a:ln>
              <a:solidFill>
                <a:srgbClr val="172D56"/>
              </a:solidFill>
              <a:effectLst>
                <a:glow rad="38100">
                  <a:srgbClr val="5B9BD5">
                    <a:alpha val="40000"/>
                  </a:srgbClr>
                </a:glow>
                <a:outerShdw blurRad="60007" dist="200025" dir="15000000" sy="30000" kx="-1800000" algn="bl" rotWithShape="0">
                  <a:prstClr val="black">
                    <a:alpha val="32000"/>
                  </a:prstClr>
                </a:outerShdw>
              </a:effectLst>
              <a:latin typeface="Calibri" panose="020F0502020204030204"/>
              <a:ea typeface="宋体" panose="02010600030101010101" pitchFamily="2" charset="-122"/>
            </a:endParaRPr>
          </a:p>
        </p:txBody>
      </p:sp>
      <p:sp>
        <p:nvSpPr>
          <p:cNvPr id="159" name="矩形 158"/>
          <p:cNvSpPr/>
          <p:nvPr/>
        </p:nvSpPr>
        <p:spPr>
          <a:xfrm>
            <a:off x="3016111" y="3811171"/>
            <a:ext cx="395360" cy="1340621"/>
          </a:xfrm>
          <a:prstGeom prst="rect">
            <a:avLst/>
          </a:prstGeom>
          <a:noFill/>
        </p:spPr>
        <p:txBody>
          <a:bodyPr wrap="square" lIns="91440" tIns="45720" rIns="91440" bIns="45720">
            <a:spAutoFit/>
          </a:bodyPr>
          <a:lstStyle/>
          <a:p>
            <a:pPr algn="ctr"/>
            <a:endParaRPr lang="zh-CN" altLang="en-US" sz="8000" b="1" spc="50" dirty="0">
              <a:ln w="9525" cmpd="sng">
                <a:solidFill>
                  <a:prstClr val="black"/>
                </a:solidFill>
                <a:prstDash val="solid"/>
              </a:ln>
              <a:solidFill>
                <a:srgbClr val="172D56"/>
              </a:solidFill>
              <a:effectLst>
                <a:glow rad="38100">
                  <a:srgbClr val="5B9BD5">
                    <a:alpha val="40000"/>
                  </a:srgbClr>
                </a:glow>
                <a:outerShdw blurRad="60007" dist="200025" dir="15000000" sy="30000" kx="-1800000" algn="bl" rotWithShape="0">
                  <a:prstClr val="black">
                    <a:alpha val="32000"/>
                  </a:prstClr>
                </a:outerShdw>
              </a:effectLst>
              <a:latin typeface="Calibri" panose="020F0502020204030204"/>
              <a:ea typeface="宋体" panose="02010600030101010101" pitchFamily="2" charset="-122"/>
            </a:endParaRPr>
          </a:p>
        </p:txBody>
      </p:sp>
      <p:sp>
        <p:nvSpPr>
          <p:cNvPr id="163" name="Text Box 20"/>
          <p:cNvSpPr txBox="1">
            <a:spLocks noChangeArrowheads="1"/>
          </p:cNvSpPr>
          <p:nvPr/>
        </p:nvSpPr>
        <p:spPr bwMode="gray">
          <a:xfrm>
            <a:off x="292914" y="5109976"/>
            <a:ext cx="234919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marR="0" lvl="0" indent="-285750" defTabSz="914400" eaLnBrk="0" fontAlgn="auto" latinLnBrk="0" hangingPunct="0">
              <a:lnSpc>
                <a:spcPct val="100000"/>
              </a:lnSpc>
              <a:spcAft>
                <a:spcPts val="0"/>
              </a:spcAft>
              <a:buClrTx/>
              <a:buSzTx/>
              <a:buFont typeface="Wingdings" panose="05000000000000000000" pitchFamily="2" charset="2"/>
              <a:buChar char="Ø"/>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车辆定位</a:t>
            </a:r>
            <a:endPar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R="0" lvl="0" defTabSz="914400" eaLnBrk="0" fontAlgn="auto" latinLnBrk="0" hangingPunct="0">
              <a:lnSpc>
                <a:spcPct val="100000"/>
              </a:lnSpc>
              <a:spcAft>
                <a:spcPts val="0"/>
              </a:spcAft>
              <a:buClrTx/>
              <a:buSzTx/>
              <a:defRPr/>
            </a:pPr>
            <a:r>
              <a:rPr lang="en-US" altLang="zh-CN" sz="1400" kern="0" dirty="0">
                <a:solidFill>
                  <a:prstClr val="black"/>
                </a:solidFill>
                <a:latin typeface="Times New Roman" panose="02020603050405020304" pitchFamily="18" charset="0"/>
                <a:cs typeface="Times New Roman" panose="02020603050405020304" pitchFamily="18" charset="0"/>
              </a:rPr>
              <a:t>       </a:t>
            </a:r>
            <a:r>
              <a:rPr kumimoji="0" lang="zh-CN" altLang="en-US"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Vehicle positioning</a:t>
            </a:r>
            <a:endParaRPr kumimoji="0" lang="en-US"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a:p>
            <a:pPr marL="285750" marR="0" lvl="0" indent="-285750" defTabSz="914400" eaLnBrk="0" fontAlgn="auto" latinLnBrk="0" hangingPunct="0">
              <a:lnSpc>
                <a:spcPct val="100000"/>
              </a:lnSpc>
              <a:spcAft>
                <a:spcPts val="0"/>
              </a:spcAft>
              <a:buClrTx/>
              <a:buSzTx/>
              <a:buFont typeface="Wingdings" panose="05000000000000000000" pitchFamily="2" charset="2"/>
              <a:buChar char="Ø"/>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视频监控</a:t>
            </a:r>
            <a:endPar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R="0" lvl="0" defTabSz="914400" eaLnBrk="0" fontAlgn="auto" latinLnBrk="0" hangingPunct="0">
              <a:lnSpc>
                <a:spcPct val="100000"/>
              </a:lnSpc>
              <a:spcAft>
                <a:spcPts val="0"/>
              </a:spcAft>
              <a:buClrTx/>
              <a:buSzTx/>
              <a:defRPr/>
            </a:pPr>
            <a:r>
              <a:rPr lang="en-US" altLang="zh-CN" sz="1400" kern="0" dirty="0">
                <a:solidFill>
                  <a:prstClr val="black"/>
                </a:solidFill>
                <a:latin typeface="Times New Roman" panose="02020603050405020304" pitchFamily="18" charset="0"/>
                <a:cs typeface="Times New Roman" panose="02020603050405020304" pitchFamily="18" charset="0"/>
              </a:rPr>
              <a:t>       </a:t>
            </a:r>
            <a:r>
              <a:rPr kumimoji="0" lang="zh-CN" altLang="en-US"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Video surveillance</a:t>
            </a:r>
            <a:endParaRPr kumimoji="0" lang="en-US"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a:p>
            <a:pPr marL="285750" marR="0" lvl="0" indent="-285750" defTabSz="914400" eaLnBrk="0" fontAlgn="auto" latinLnBrk="0" hangingPunct="0">
              <a:lnSpc>
                <a:spcPct val="100000"/>
              </a:lnSpc>
              <a:spcAft>
                <a:spcPts val="0"/>
              </a:spcAft>
              <a:buClrTx/>
              <a:buSzTx/>
              <a:buFont typeface="Wingdings" panose="05000000000000000000" pitchFamily="2" charset="2"/>
              <a:buChar char="Ø"/>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车号识别</a:t>
            </a:r>
            <a:endParaRPr kumimoji="0" lang="en-US" altLang="zh-CN"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R="0" lvl="0" defTabSz="914400" eaLnBrk="0" fontAlgn="auto" latinLnBrk="0" hangingPunct="0">
              <a:lnSpc>
                <a:spcPct val="100000"/>
              </a:lnSpc>
              <a:spcAft>
                <a:spcPts val="0"/>
              </a:spcAft>
              <a:buClrTx/>
              <a:buSzTx/>
              <a:defRPr/>
            </a:pPr>
            <a:r>
              <a:rPr lang="en-US" altLang="zh-CN" sz="1400" kern="0" dirty="0">
                <a:solidFill>
                  <a:prstClr val="black"/>
                </a:solidFill>
                <a:latin typeface="Times New Roman" panose="02020603050405020304" pitchFamily="18" charset="0"/>
                <a:cs typeface="Times New Roman" panose="02020603050405020304" pitchFamily="18" charset="0"/>
              </a:rPr>
              <a:t>       </a:t>
            </a:r>
            <a:r>
              <a:rPr kumimoji="0" lang="zh-CN" altLang="en-US"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Car number identification</a:t>
            </a:r>
            <a:endParaRPr kumimoji="0" lang="en-US" altLang="zh-CN"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p:txBody>
      </p:sp>
      <p:sp>
        <p:nvSpPr>
          <p:cNvPr id="164" name="Text Box 20"/>
          <p:cNvSpPr txBox="1">
            <a:spLocks noChangeArrowheads="1"/>
          </p:cNvSpPr>
          <p:nvPr/>
        </p:nvSpPr>
        <p:spPr bwMode="gray">
          <a:xfrm>
            <a:off x="2768548" y="5105273"/>
            <a:ext cx="297284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buFont typeface="Wingdings" panose="05000000000000000000" pitchFamily="2" charset="2"/>
              <a:buChar char="Ø"/>
              <a:defRPr/>
            </a:pPr>
            <a:r>
              <a:rPr lang="zh-CN" altLang="en-US" sz="1400" kern="0" dirty="0">
                <a:solidFill>
                  <a:prstClr val="black"/>
                </a:solidFill>
              </a:rPr>
              <a:t>随机选点</a:t>
            </a:r>
            <a:endParaRPr lang="en-US" altLang="zh-CN" sz="1400" b="1" kern="0" dirty="0">
              <a:solidFill>
                <a:srgbClr val="000000"/>
              </a:solidFill>
              <a:latin typeface="宋体" panose="02010600030101010101" pitchFamily="2" charset="-122"/>
              <a:cs typeface="Arial" panose="020B0604020202020204" pitchFamily="34" charset="0"/>
            </a:endParaRPr>
          </a:p>
          <a:p>
            <a:pPr lvl="0">
              <a:defRPr/>
            </a:pPr>
            <a:r>
              <a:rPr lang="zh-CN" altLang="en-US" sz="1400" kern="0" dirty="0">
                <a:solidFill>
                  <a:srgbClr val="000000"/>
                </a:solidFill>
                <a:latin typeface="Times New Roman" panose="02020603050405020304" pitchFamily="18" charset="0"/>
                <a:cs typeface="Times New Roman" panose="02020603050405020304" pitchFamily="18" charset="0"/>
              </a:rPr>
              <a:t>      </a:t>
            </a:r>
            <a:r>
              <a:rPr lang="zh-CN" altLang="en-US" sz="1400" kern="0" dirty="0">
                <a:solidFill>
                  <a:schemeClr val="accent1">
                    <a:lumMod val="75000"/>
                  </a:schemeClr>
                </a:solidFill>
                <a:latin typeface="Times New Roman" panose="02020603050405020304" pitchFamily="18" charset="0"/>
                <a:cs typeface="Times New Roman" panose="02020603050405020304" pitchFamily="18" charset="0"/>
              </a:rPr>
              <a:t>Random selection</a:t>
            </a:r>
            <a:r>
              <a:rPr lang="en-US" altLang="zh-CN" sz="1400" kern="0" dirty="0">
                <a:solidFill>
                  <a:schemeClr val="accent1">
                    <a:lumMod val="75000"/>
                  </a:schemeClr>
                </a:solidFill>
                <a:latin typeface="Times New Roman" panose="02020603050405020304" pitchFamily="18" charset="0"/>
                <a:cs typeface="Times New Roman" panose="02020603050405020304" pitchFamily="18" charset="0"/>
              </a:rPr>
              <a:t> of sample points</a:t>
            </a:r>
          </a:p>
          <a:p>
            <a:pPr marL="285750" indent="-285750">
              <a:buFont typeface="Wingdings" panose="05000000000000000000" pitchFamily="2" charset="2"/>
              <a:buChar char="Ø"/>
              <a:defRPr/>
            </a:pPr>
            <a:r>
              <a:rPr lang="zh-CN" altLang="en-US" sz="1400" kern="0" dirty="0">
                <a:solidFill>
                  <a:prstClr val="black"/>
                </a:solidFill>
              </a:rPr>
              <a:t>自动分样</a:t>
            </a:r>
            <a:endParaRPr lang="en-US" altLang="zh-CN" sz="1400" kern="0" dirty="0">
              <a:solidFill>
                <a:prstClr val="black"/>
              </a:solidFill>
            </a:endParaRPr>
          </a:p>
          <a:p>
            <a:pPr lvl="0">
              <a:defRPr/>
            </a:pPr>
            <a:r>
              <a:rPr kumimoji="0" lang="zh-CN" altLang="en-US" sz="14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zh-CN" altLang="en-US" sz="14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Automatic </a:t>
            </a:r>
            <a:r>
              <a:rPr lang="en-US" altLang="zh-CN" sz="1400" dirty="0">
                <a:solidFill>
                  <a:schemeClr val="accent1">
                    <a:lumMod val="75000"/>
                  </a:schemeClr>
                </a:solidFill>
                <a:latin typeface="Times New Roman" panose="02020603050405020304" pitchFamily="18" charset="0"/>
                <a:cs typeface="Times New Roman" panose="02020603050405020304" pitchFamily="18" charset="0"/>
              </a:rPr>
              <a:t>reduction</a:t>
            </a:r>
          </a:p>
          <a:p>
            <a:pPr marL="285750" lvl="0" indent="-285750">
              <a:buFont typeface="Wingdings" panose="05000000000000000000" pitchFamily="2" charset="2"/>
              <a:buChar char="Ø"/>
              <a:defRPr/>
            </a:pPr>
            <a:r>
              <a:rPr lang="zh-CN" altLang="en-US" sz="1400" kern="0" dirty="0">
                <a:solidFill>
                  <a:prstClr val="black"/>
                </a:solidFill>
                <a:latin typeface="Times New Roman" panose="02020603050405020304" pitchFamily="18" charset="0"/>
                <a:cs typeface="Times New Roman" panose="02020603050405020304" pitchFamily="18" charset="0"/>
              </a:rPr>
              <a:t>交通指引</a:t>
            </a:r>
            <a:endParaRPr lang="en-US" altLang="zh-CN" sz="1400" kern="0" dirty="0">
              <a:solidFill>
                <a:prstClr val="black"/>
              </a:solidFill>
              <a:latin typeface="Times New Roman" panose="02020603050405020304" pitchFamily="18" charset="0"/>
              <a:cs typeface="Times New Roman" panose="02020603050405020304" pitchFamily="18" charset="0"/>
            </a:endParaRPr>
          </a:p>
          <a:p>
            <a:pPr lvl="0">
              <a:defRPr/>
            </a:pPr>
            <a:r>
              <a:rPr lang="en-US" altLang="zh-CN" sz="1400" kern="0" dirty="0">
                <a:solidFill>
                  <a:prstClr val="black"/>
                </a:solidFill>
                <a:latin typeface="Times New Roman" panose="02020603050405020304" pitchFamily="18" charset="0"/>
                <a:cs typeface="Times New Roman" panose="02020603050405020304" pitchFamily="18" charset="0"/>
              </a:rPr>
              <a:t>       </a:t>
            </a:r>
            <a:r>
              <a:rPr lang="zh-CN" altLang="en-US" sz="1400" kern="0" dirty="0">
                <a:solidFill>
                  <a:schemeClr val="accent1">
                    <a:lumMod val="75000"/>
                  </a:schemeClr>
                </a:solidFill>
                <a:latin typeface="Times New Roman" panose="02020603050405020304" pitchFamily="18" charset="0"/>
                <a:cs typeface="Times New Roman" panose="02020603050405020304" pitchFamily="18" charset="0"/>
              </a:rPr>
              <a:t>Traffic guidelines</a:t>
            </a:r>
            <a:endParaRPr lang="zh-CN" altLang="en-US" sz="1400" b="1" kern="0" dirty="0">
              <a:ln w="18415" cmpd="sng">
                <a:noFill/>
                <a:prstDash val="solid"/>
              </a:ln>
              <a:solidFill>
                <a:schemeClr val="accent1">
                  <a:lumMod val="75000"/>
                </a:schemeClr>
              </a:solidFill>
              <a:latin typeface="Times New Roman" panose="02020603050405020304" pitchFamily="18" charset="0"/>
              <a:cs typeface="Times New Roman" panose="02020603050405020304" pitchFamily="18" charset="0"/>
            </a:endParaRPr>
          </a:p>
        </p:txBody>
      </p:sp>
      <p:grpSp>
        <p:nvGrpSpPr>
          <p:cNvPr id="143" name="组合 142"/>
          <p:cNvGrpSpPr/>
          <p:nvPr/>
        </p:nvGrpSpPr>
        <p:grpSpPr>
          <a:xfrm>
            <a:off x="6055106" y="1910996"/>
            <a:ext cx="5812700" cy="4145351"/>
            <a:chOff x="5241806" y="1905740"/>
            <a:chExt cx="5812700" cy="4145351"/>
          </a:xfrm>
        </p:grpSpPr>
        <p:grpSp>
          <p:nvGrpSpPr>
            <p:cNvPr id="144" name="组合 143"/>
            <p:cNvGrpSpPr/>
            <p:nvPr/>
          </p:nvGrpSpPr>
          <p:grpSpPr>
            <a:xfrm>
              <a:off x="5241806" y="1905740"/>
              <a:ext cx="5812700" cy="4145351"/>
              <a:chOff x="5245985" y="1670999"/>
              <a:chExt cx="5812700" cy="4145351"/>
            </a:xfrm>
          </p:grpSpPr>
          <p:pic>
            <p:nvPicPr>
              <p:cNvPr id="155" name="图片 154"/>
              <p:cNvPicPr/>
              <p:nvPr/>
            </p:nvPicPr>
            <p:blipFill>
              <a:blip r:embed="rId5">
                <a:extLst>
                  <a:ext uri="{28A0092B-C50C-407E-A947-70E740481C1C}">
                    <a14:useLocalDpi xmlns:a14="http://schemas.microsoft.com/office/drawing/2010/main" val="0"/>
                  </a:ext>
                </a:extLst>
              </a:blip>
              <a:stretch>
                <a:fillRect/>
              </a:stretch>
            </p:blipFill>
            <p:spPr>
              <a:xfrm>
                <a:off x="5350147" y="1670999"/>
                <a:ext cx="5708538" cy="4145351"/>
              </a:xfrm>
              <a:prstGeom prst="rect">
                <a:avLst/>
              </a:prstGeom>
            </p:spPr>
          </p:pic>
          <p:sp>
            <p:nvSpPr>
              <p:cNvPr id="156" name="圆角矩形标注 155"/>
              <p:cNvSpPr/>
              <p:nvPr/>
            </p:nvSpPr>
            <p:spPr>
              <a:xfrm>
                <a:off x="5252043" y="4674896"/>
                <a:ext cx="1422872" cy="475244"/>
              </a:xfrm>
              <a:prstGeom prst="wedgeRoundRectCallout">
                <a:avLst>
                  <a:gd name="adj1" fmla="val 85650"/>
                  <a:gd name="adj2" fmla="val 178514"/>
                  <a:gd name="adj3" fmla="val 16667"/>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57" name="文本框 156"/>
              <p:cNvSpPr txBox="1"/>
              <p:nvPr/>
            </p:nvSpPr>
            <p:spPr>
              <a:xfrm>
                <a:off x="5245985" y="4705646"/>
                <a:ext cx="1521078" cy="369332"/>
              </a:xfrm>
              <a:prstGeom prst="rect">
                <a:avLst/>
              </a:prstGeom>
              <a:noFill/>
            </p:spPr>
            <p:txBody>
              <a:bodyPr wrap="square" rtlCol="0">
                <a:spAutoFit/>
              </a:bodyPr>
              <a:lstStyle/>
              <a:p>
                <a:pPr lvl="0">
                  <a:defRPr/>
                </a:pPr>
                <a:r>
                  <a:rPr lang="en-US" altLang="zh-CN" kern="0" dirty="0">
                    <a:solidFill>
                      <a:prstClr val="black"/>
                    </a:solidFill>
                    <a:latin typeface="Times New Roman" panose="02020603050405020304" pitchFamily="18" charset="0"/>
                    <a:cs typeface="Times New Roman" panose="02020603050405020304" pitchFamily="18" charset="0"/>
                  </a:rPr>
                  <a:t>sampling rod</a:t>
                </a:r>
                <a:endParaRPr kumimoji="0" lang="zh-CN" altLang="en-US" sz="18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endParaRPr>
              </a:p>
            </p:txBody>
          </p:sp>
        </p:grpSp>
        <p:grpSp>
          <p:nvGrpSpPr>
            <p:cNvPr id="145" name="Group 11"/>
            <p:cNvGrpSpPr/>
            <p:nvPr/>
          </p:nvGrpSpPr>
          <p:grpSpPr bwMode="auto">
            <a:xfrm>
              <a:off x="7894643" y="5195848"/>
              <a:ext cx="611188" cy="608013"/>
              <a:chOff x="579" y="1386"/>
              <a:chExt cx="385" cy="383"/>
            </a:xfrm>
            <a:solidFill>
              <a:srgbClr val="ED7D31">
                <a:lumMod val="40000"/>
                <a:lumOff val="60000"/>
              </a:srgbClr>
            </a:solidFill>
          </p:grpSpPr>
          <p:sp>
            <p:nvSpPr>
              <p:cNvPr id="149" name="Oval 12"/>
              <p:cNvSpPr>
                <a:spLocks noChangeArrowheads="1"/>
              </p:cNvSpPr>
              <p:nvPr/>
            </p:nvSpPr>
            <p:spPr bwMode="gray">
              <a:xfrm>
                <a:off x="579" y="1386"/>
                <a:ext cx="385" cy="3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nvGrpSpPr>
              <p:cNvPr id="150" name="Group 13"/>
              <p:cNvGrpSpPr/>
              <p:nvPr/>
            </p:nvGrpSpPr>
            <p:grpSpPr bwMode="auto">
              <a:xfrm>
                <a:off x="587" y="1392"/>
                <a:ext cx="369" cy="369"/>
                <a:chOff x="587" y="1392"/>
                <a:chExt cx="369" cy="369"/>
              </a:xfrm>
              <a:grpFill/>
            </p:grpSpPr>
            <p:sp>
              <p:nvSpPr>
                <p:cNvPr id="151" name="Oval 14"/>
                <p:cNvSpPr>
                  <a:spLocks noChangeArrowheads="1"/>
                </p:cNvSpPr>
                <p:nvPr/>
              </p:nvSpPr>
              <p:spPr bwMode="gray">
                <a:xfrm>
                  <a:off x="587" y="1392"/>
                  <a:ext cx="369" cy="36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152" name="Oval 15"/>
                <p:cNvSpPr>
                  <a:spLocks noChangeArrowheads="1"/>
                </p:cNvSpPr>
                <p:nvPr/>
              </p:nvSpPr>
              <p:spPr bwMode="gray">
                <a:xfrm>
                  <a:off x="592" y="1394"/>
                  <a:ext cx="359" cy="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153" name="Oval 16"/>
                <p:cNvSpPr>
                  <a:spLocks noChangeArrowheads="1"/>
                </p:cNvSpPr>
                <p:nvPr/>
              </p:nvSpPr>
              <p:spPr bwMode="gray">
                <a:xfrm>
                  <a:off x="596" y="1397"/>
                  <a:ext cx="342" cy="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154" name="Oval 17"/>
                <p:cNvSpPr>
                  <a:spLocks noChangeArrowheads="1"/>
                </p:cNvSpPr>
                <p:nvPr/>
              </p:nvSpPr>
              <p:spPr bwMode="gray">
                <a:xfrm>
                  <a:off x="615" y="1407"/>
                  <a:ext cx="305" cy="27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grpSp>
        <p:sp>
          <p:nvSpPr>
            <p:cNvPr id="146" name="文本框 145"/>
            <p:cNvSpPr txBox="1"/>
            <p:nvPr/>
          </p:nvSpPr>
          <p:spPr>
            <a:xfrm>
              <a:off x="7997934" y="5210623"/>
              <a:ext cx="57785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800" b="0" i="0" u="none" strike="noStrike" kern="0" cap="none" spc="0" normalizeH="0" baseline="0" noProof="0" dirty="0">
                  <a:ln>
                    <a:noFill/>
                  </a:ln>
                  <a:solidFill>
                    <a:srgbClr val="C00000"/>
                  </a:solidFill>
                  <a:effectLst/>
                  <a:uLnTx/>
                  <a:uFillTx/>
                  <a:latin typeface="Segoe UI Black" panose="020B0A02040204020203" pitchFamily="34" charset="0"/>
                  <a:ea typeface="黑体" panose="02010609060101010101" pitchFamily="49" charset="-122"/>
                </a:rPr>
                <a:t>C</a:t>
              </a:r>
              <a:endParaRPr kumimoji="0" lang="zh-CN" altLang="en-US" sz="2800" b="0" i="0" u="none" strike="noStrike" kern="0" cap="none" spc="0" normalizeH="0" baseline="0" noProof="0" dirty="0">
                <a:ln>
                  <a:noFill/>
                </a:ln>
                <a:solidFill>
                  <a:srgbClr val="C00000"/>
                </a:solidFill>
                <a:effectLst/>
                <a:uLnTx/>
                <a:uFillTx/>
                <a:latin typeface="Segoe UI Black" panose="020B0A02040204020203" pitchFamily="34" charset="0"/>
                <a:ea typeface="黑体" panose="02010609060101010101" pitchFamily="49" charset="-122"/>
              </a:endParaRPr>
            </a:p>
          </p:txBody>
        </p:sp>
        <p:sp>
          <p:nvSpPr>
            <p:cNvPr id="147" name="下箭头 146"/>
            <p:cNvSpPr/>
            <p:nvPr/>
          </p:nvSpPr>
          <p:spPr>
            <a:xfrm>
              <a:off x="9552634" y="5532436"/>
              <a:ext cx="363894" cy="382554"/>
            </a:xfrm>
            <a:prstGeom prst="down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sp>
          <p:nvSpPr>
            <p:cNvPr id="148" name="下箭头 147"/>
            <p:cNvSpPr/>
            <p:nvPr/>
          </p:nvSpPr>
          <p:spPr>
            <a:xfrm flipV="1">
              <a:off x="9552634" y="4940316"/>
              <a:ext cx="363894" cy="394379"/>
            </a:xfrm>
            <a:prstGeom prst="down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endParaRPr>
            </a:p>
          </p:txBody>
        </p:sp>
      </p:grpSp>
      <p:sp>
        <p:nvSpPr>
          <p:cNvPr id="64" name="Subtitle 2"/>
          <p:cNvSpPr txBox="1"/>
          <p:nvPr/>
        </p:nvSpPr>
        <p:spPr>
          <a:xfrm>
            <a:off x="3734172" y="158006"/>
            <a:ext cx="6457577"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粮食智能扦样技术的发展和应用</a:t>
            </a:r>
          </a:p>
          <a:p>
            <a:pPr>
              <a:lnSpc>
                <a:spcPct val="100000"/>
              </a:lnSpc>
              <a:spcBef>
                <a:spcPts val="0"/>
              </a:spcBef>
            </a:pP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Development and application of intelligent grain </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sampling system</a:t>
            </a:r>
            <a:endPar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30000"/>
              </a:lnSpc>
            </a:pP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
        <p:nvSpPr>
          <p:cNvPr id="82" name="棒 646"/>
          <p:cNvSpPr>
            <a:spLocks noChangeArrowheads="1"/>
          </p:cNvSpPr>
          <p:nvPr/>
        </p:nvSpPr>
        <p:spPr bwMode="auto">
          <a:xfrm>
            <a:off x="758209" y="1199742"/>
            <a:ext cx="9995515" cy="372373"/>
          </a:xfrm>
          <a:prstGeom prst="roundRect">
            <a:avLst>
              <a:gd name="adj" fmla="val 50000"/>
            </a:avLst>
          </a:prstGeom>
          <a:solidFill>
            <a:srgbClr val="92D050">
              <a:alpha val="50000"/>
            </a:srgbClr>
          </a:solidFill>
          <a:ln>
            <a:noFill/>
          </a:ln>
        </p:spPr>
        <p:txBody>
          <a:bodyPr lIns="90625" tIns="45310" rIns="90625" bIns="45310" anchor="ctr"/>
          <a:lstStyle/>
          <a:p>
            <a:r>
              <a:rPr lang="zh-CN" altLang="en-US" sz="2000" dirty="0">
                <a:latin typeface="微软雅黑" panose="020B0503020204020204" pitchFamily="34" charset="-122"/>
                <a:ea typeface="微软雅黑" panose="020B0503020204020204" pitchFamily="34" charset="-122"/>
              </a:rPr>
              <a:t>3、多头智能扦样机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M</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ulti</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-point</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 </a:t>
            </a:r>
            <a:r>
              <a:rPr lang="en-US" altLang="zh-CN" sz="2000" dirty="0">
                <a:solidFill>
                  <a:schemeClr val="accent1">
                    <a:lumMod val="75000"/>
                  </a:schemeClr>
                </a:solidFill>
                <a:latin typeface="微软雅黑" panose="020B0503020204020204" pitchFamily="34" charset="-122"/>
                <a:ea typeface="微软雅黑" panose="020B0503020204020204" pitchFamily="34" charset="-122"/>
              </a:rPr>
              <a:t>sampling </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intelligent </a:t>
            </a:r>
            <a:r>
              <a:rPr lang="en-US" altLang="zh-CN" sz="2000" dirty="0" smtClean="0">
                <a:solidFill>
                  <a:schemeClr val="accent1">
                    <a:lumMod val="75000"/>
                  </a:schemeClr>
                </a:solidFill>
                <a:latin typeface="微软雅黑" panose="020B0503020204020204" pitchFamily="34" charset="-122"/>
                <a:ea typeface="微软雅黑" panose="020B0503020204020204" pitchFamily="34" charset="-122"/>
              </a:rPr>
              <a:t>sampler</a:t>
            </a:r>
            <a:endParaRPr lang="zh-CN" altLang="en-US" sz="2000" dirty="0">
              <a:solidFill>
                <a:schemeClr val="accent1">
                  <a:lumMod val="75000"/>
                </a:schemeClr>
              </a:solidFill>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
                                        </p:tgtEl>
                                        <p:attrNameLst>
                                          <p:attrName>style.visibility</p:attrName>
                                        </p:attrNameLst>
                                      </p:cBhvr>
                                      <p:to>
                                        <p:strVal val="visible"/>
                                      </p:to>
                                    </p:set>
                                    <p:anim calcmode="lin" valueType="num">
                                      <p:cBhvr additive="base">
                                        <p:cTn id="19" dur="500" fill="hold"/>
                                        <p:tgtEl>
                                          <p:spTgt spid="143"/>
                                        </p:tgtEl>
                                        <p:attrNameLst>
                                          <p:attrName>ppt_x</p:attrName>
                                        </p:attrNameLst>
                                      </p:cBhvr>
                                      <p:tavLst>
                                        <p:tav tm="0">
                                          <p:val>
                                            <p:strVal val="#ppt_x"/>
                                          </p:val>
                                        </p:tav>
                                        <p:tav tm="100000">
                                          <p:val>
                                            <p:strVal val="#ppt_x"/>
                                          </p:val>
                                        </p:tav>
                                      </p:tavLst>
                                    </p:anim>
                                    <p:anim calcmode="lin" valueType="num">
                                      <p:cBhvr additive="base">
                                        <p:cTn id="20"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utoShape 4"/>
          <p:cNvSpPr>
            <a:spLocks noChangeArrowheads="1"/>
          </p:cNvSpPr>
          <p:nvPr/>
        </p:nvSpPr>
        <p:spPr bwMode="gray">
          <a:xfrm>
            <a:off x="870014" y="2619375"/>
            <a:ext cx="3273361" cy="2247900"/>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mn-ea"/>
            </a:endParaRPr>
          </a:p>
        </p:txBody>
      </p:sp>
      <p:sp>
        <p:nvSpPr>
          <p:cNvPr id="18"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Food cutting system</a:t>
            </a:r>
          </a:p>
        </p:txBody>
      </p:sp>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48"/>
            <a:ext cx="12192000" cy="1025236"/>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5197" y="1782811"/>
            <a:ext cx="2898081" cy="1739265"/>
          </a:xfrm>
          <a:prstGeom prst="rect">
            <a:avLst/>
          </a:prstGeom>
        </p:spPr>
      </p:pic>
      <p:sp>
        <p:nvSpPr>
          <p:cNvPr id="30" name="Subtitle 2"/>
          <p:cNvSpPr txBox="1"/>
          <p:nvPr/>
        </p:nvSpPr>
        <p:spPr>
          <a:xfrm>
            <a:off x="4661222" y="5032349"/>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prstClr val="white"/>
                </a:solidFill>
                <a:latin typeface="字魂105号-简雅黑" panose="00000500000000000000" pitchFamily="2" charset="-122"/>
                <a:ea typeface="字魂105号-简雅黑" panose="00000500000000000000" pitchFamily="2" charset="-122"/>
                <a:cs typeface="Lato" panose="020F0502020204030203" pitchFamily="34" charset="0"/>
              </a:rPr>
              <a:t>Grain sampling, testing technology status</a:t>
            </a:r>
          </a:p>
        </p:txBody>
      </p:sp>
      <p:sp>
        <p:nvSpPr>
          <p:cNvPr id="32" name="矩形: 圆角 43"/>
          <p:cNvSpPr/>
          <p:nvPr/>
        </p:nvSpPr>
        <p:spPr>
          <a:xfrm>
            <a:off x="9369425" y="6113167"/>
            <a:ext cx="1080000" cy="396000"/>
          </a:xfrm>
          <a:prstGeom prst="roundRect">
            <a:avLst>
              <a:gd name="adj" fmla="val 50000"/>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wheat</a:t>
            </a:r>
          </a:p>
        </p:txBody>
      </p:sp>
      <p:sp>
        <p:nvSpPr>
          <p:cNvPr id="33" name="矩形: 圆角 91"/>
          <p:cNvSpPr/>
          <p:nvPr/>
        </p:nvSpPr>
        <p:spPr>
          <a:xfrm>
            <a:off x="9413875" y="3617617"/>
            <a:ext cx="1080000" cy="396000"/>
          </a:xfrm>
          <a:prstGeom prst="roundRect">
            <a:avLst>
              <a:gd name="adj" fmla="val 50000"/>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paddy</a:t>
            </a:r>
          </a:p>
        </p:txBody>
      </p:sp>
      <p:sp>
        <p:nvSpPr>
          <p:cNvPr id="34" name="矩形: 圆角 91"/>
          <p:cNvSpPr/>
          <p:nvPr/>
        </p:nvSpPr>
        <p:spPr>
          <a:xfrm>
            <a:off x="6000750" y="3617617"/>
            <a:ext cx="1080000" cy="396000"/>
          </a:xfrm>
          <a:prstGeom prst="roundRect">
            <a:avLst>
              <a:gd name="adj" fmla="val 50000"/>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corn</a:t>
            </a:r>
          </a:p>
        </p:txBody>
      </p:sp>
      <p:sp>
        <p:nvSpPr>
          <p:cNvPr id="36" name="矩形: 圆角 91"/>
          <p:cNvSpPr/>
          <p:nvPr/>
        </p:nvSpPr>
        <p:spPr>
          <a:xfrm>
            <a:off x="5705475" y="6081417"/>
            <a:ext cx="1428750" cy="396000"/>
          </a:xfrm>
          <a:prstGeom prst="roundRect">
            <a:avLst>
              <a:gd name="adj" fmla="val 50000"/>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1" i="0" u="none" strike="noStrike" kern="0" cap="none" spc="0" normalizeH="0" baseline="0" noProof="0" dirty="0">
                <a:ln>
                  <a:noFill/>
                </a:ln>
                <a:solidFill>
                  <a:srgbClr val="5B9BD5">
                    <a:lumMod val="75000"/>
                  </a:srgbClr>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rPr>
              <a:t>soybean</a:t>
            </a:r>
          </a:p>
        </p:txBody>
      </p:sp>
      <p:pic>
        <p:nvPicPr>
          <p:cNvPr id="37" name="图片 36" descr="玉米"/>
          <p:cNvPicPr>
            <a:picLocks noChangeAspect="1"/>
          </p:cNvPicPr>
          <p:nvPr/>
        </p:nvPicPr>
        <p:blipFill>
          <a:blip r:embed="rId5"/>
          <a:srcRect l="-3615" t="170" r="3615" b="3830"/>
          <a:stretch>
            <a:fillRect/>
          </a:stretch>
        </p:blipFill>
        <p:spPr>
          <a:xfrm>
            <a:off x="5055293" y="1761195"/>
            <a:ext cx="3000000" cy="1800000"/>
          </a:xfrm>
          <a:prstGeom prst="rect">
            <a:avLst/>
          </a:prstGeom>
        </p:spPr>
      </p:pic>
      <p:pic>
        <p:nvPicPr>
          <p:cNvPr id="39" name="图片 38" descr="大豆.webp"/>
          <p:cNvPicPr>
            <a:picLocks noChangeAspect="1"/>
          </p:cNvPicPr>
          <p:nvPr/>
        </p:nvPicPr>
        <p:blipFill>
          <a:blip r:embed="rId6"/>
          <a:srcRect l="-8949" t="843" r="-8949" b="843"/>
          <a:stretch>
            <a:fillRect/>
          </a:stretch>
        </p:blipFill>
        <p:spPr>
          <a:xfrm rot="16200000">
            <a:off x="5554348" y="3689374"/>
            <a:ext cx="2122170" cy="2917822"/>
          </a:xfrm>
          <a:prstGeom prst="rect">
            <a:avLst/>
          </a:prstGeom>
        </p:spPr>
      </p:pic>
      <p:sp>
        <p:nvSpPr>
          <p:cNvPr id="43" name="Text Box 20"/>
          <p:cNvSpPr txBox="1">
            <a:spLocks noChangeArrowheads="1"/>
          </p:cNvSpPr>
          <p:nvPr/>
        </p:nvSpPr>
        <p:spPr bwMode="gray">
          <a:xfrm>
            <a:off x="977943" y="3202821"/>
            <a:ext cx="156523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gn="just">
              <a:buFont typeface="Wingdings" panose="05000000000000000000" pitchFamily="2" charset="2"/>
              <a:buChar char="Ø"/>
              <a:defRPr/>
            </a:pPr>
            <a:r>
              <a:rPr lang="zh-CN" altLang="en-US" kern="0" dirty="0">
                <a:solidFill>
                  <a:prstClr val="black"/>
                </a:solidFill>
              </a:rPr>
              <a:t>玉米</a:t>
            </a:r>
            <a:endParaRPr lang="en-US" altLang="zh-CN" kern="0" dirty="0">
              <a:solidFill>
                <a:prstClr val="black"/>
              </a:solidFill>
            </a:endParaRPr>
          </a:p>
          <a:p>
            <a:pPr algn="just">
              <a:defRPr/>
            </a:pPr>
            <a:r>
              <a:rPr kumimoji="0" lang="zh-CN" altLang="en-US" sz="1800" b="0" i="0" u="none" strike="noStrike" kern="0" cap="none" spc="0" normalizeH="0" baseline="0" noProof="0" dirty="0">
                <a:ln>
                  <a:noFill/>
                </a:ln>
                <a:solidFill>
                  <a:schemeClr val="accent1">
                    <a:lumMod val="75000"/>
                  </a:schemeClr>
                </a:solidFill>
                <a:effectLst/>
                <a:uLnTx/>
                <a:uFillTx/>
                <a:latin typeface="Arial" panose="020B0604020202020204" pitchFamily="34" charset="0"/>
                <a:ea typeface="宋体" panose="02010600030101010101" pitchFamily="2" charset="-122"/>
              </a:rPr>
              <a:t>     corn</a:t>
            </a:r>
            <a:endParaRPr kumimoji="0" lang="en-US" altLang="zh-CN" sz="1800" b="0" i="0" u="none" strike="noStrike" kern="0" cap="none" spc="0" normalizeH="0" baseline="0" noProof="0" dirty="0">
              <a:ln>
                <a:noFill/>
              </a:ln>
              <a:solidFill>
                <a:schemeClr val="accent1">
                  <a:lumMod val="75000"/>
                </a:schemeClr>
              </a:solidFill>
              <a:effectLst/>
              <a:uLnTx/>
              <a:uFillTx/>
              <a:latin typeface="Arial" panose="020B0604020202020204" pitchFamily="34" charset="0"/>
              <a:ea typeface="宋体" panose="02010600030101010101" pitchFamily="2" charset="-122"/>
            </a:endParaRPr>
          </a:p>
          <a:p>
            <a:pPr algn="just">
              <a:defRPr/>
            </a:pPr>
            <a:endParaRPr kumimoji="0" lang="en-US" altLang="zh-CN" sz="1800" b="0" i="0" u="none" strike="noStrike" kern="0" cap="none" spc="0" normalizeH="0" baseline="0" noProof="0" dirty="0">
              <a:ln>
                <a:noFill/>
              </a:ln>
              <a:solidFill>
                <a:prstClr val="black"/>
              </a:solidFill>
              <a:effectLst/>
              <a:uLnTx/>
              <a:uFillTx/>
              <a:latin typeface="Arial" panose="020B0604020202020204" pitchFamily="34" charset="0"/>
              <a:ea typeface="宋体" panose="02010600030101010101" pitchFamily="2" charset="-122"/>
            </a:endParaRPr>
          </a:p>
          <a:p>
            <a:pPr marL="285750" marR="0" lvl="0" indent="-285750" defTabSz="914400" eaLnBrk="0" fontAlgn="auto" latinLnBrk="0" hangingPunct="0">
              <a:spcAft>
                <a:spcPts val="0"/>
              </a:spcAft>
              <a:buClrTx/>
              <a:buSzTx/>
              <a:buFont typeface="Wingdings" panose="05000000000000000000" pitchFamily="2" charset="2"/>
              <a:buChar char="Ø"/>
              <a:defRPr/>
            </a:pPr>
            <a:r>
              <a:rPr kumimoji="0" lang="zh-CN" altLang="en-US" sz="1800" b="0" i="0" u="none" strike="noStrike" kern="0" cap="none" spc="0" normalizeH="0" baseline="0" noProof="0" dirty="0">
                <a:ln>
                  <a:noFill/>
                </a:ln>
                <a:solidFill>
                  <a:srgbClr val="000000"/>
                </a:solidFill>
                <a:effectLst/>
                <a:uLnTx/>
                <a:uFillTx/>
                <a:latin typeface="宋体" panose="02010600030101010101" pitchFamily="2" charset="-122"/>
                <a:ea typeface="宋体" panose="02010600030101010101" pitchFamily="2" charset="-122"/>
                <a:cs typeface="Arial" panose="020B0604020202020204" pitchFamily="34" charset="0"/>
              </a:rPr>
              <a:t>大豆</a:t>
            </a:r>
            <a:r>
              <a:rPr kumimoji="0" lang="zh-CN" altLang="en-US" sz="1800" b="0" i="0" u="none" strike="noStrike" kern="0" cap="none" spc="0" normalizeH="0" baseline="0" noProof="0" dirty="0">
                <a:ln>
                  <a:noFill/>
                </a:ln>
                <a:solidFill>
                  <a:schemeClr val="accent1">
                    <a:lumMod val="75000"/>
                  </a:schemeClr>
                </a:solidFill>
                <a:effectLst/>
                <a:uLnTx/>
                <a:uFillTx/>
                <a:latin typeface="宋体" panose="02010600030101010101" pitchFamily="2" charset="-122"/>
                <a:ea typeface="宋体" panose="02010600030101010101" pitchFamily="2" charset="-122"/>
                <a:cs typeface="Arial" panose="020B0604020202020204" pitchFamily="34" charset="0"/>
              </a:rPr>
              <a:t>soybean</a:t>
            </a:r>
            <a:endParaRPr kumimoji="0" lang="en-US" altLang="zh-CN" sz="1800" b="0" i="0" u="none" strike="noStrike" kern="0" cap="none" spc="0" normalizeH="0" baseline="0" noProof="0" dirty="0">
              <a:ln>
                <a:noFill/>
              </a:ln>
              <a:solidFill>
                <a:schemeClr val="accent1">
                  <a:lumMod val="75000"/>
                </a:schemeClr>
              </a:solidFill>
              <a:effectLst/>
              <a:uLnTx/>
              <a:uFillTx/>
              <a:latin typeface="宋体" panose="02010600030101010101" pitchFamily="2" charset="-122"/>
              <a:ea typeface="宋体" panose="02010600030101010101" pitchFamily="2" charset="-122"/>
              <a:cs typeface="Arial" panose="020B0604020202020204" pitchFamily="34" charset="0"/>
            </a:endParaRPr>
          </a:p>
        </p:txBody>
      </p:sp>
      <p:sp>
        <p:nvSpPr>
          <p:cNvPr id="41" name="AutoShape 6"/>
          <p:cNvSpPr>
            <a:spLocks noChangeArrowheads="1"/>
          </p:cNvSpPr>
          <p:nvPr/>
        </p:nvSpPr>
        <p:spPr bwMode="ltGray">
          <a:xfrm>
            <a:off x="1543049" y="2353047"/>
            <a:ext cx="1943101" cy="538984"/>
          </a:xfrm>
          <a:prstGeom prst="roundRect">
            <a:avLst>
              <a:gd name="adj" fmla="val 16667"/>
            </a:avLst>
          </a:prstGeom>
          <a:solidFill>
            <a:srgbClr val="70AD47">
              <a:lumMod val="40000"/>
              <a:lumOff val="60000"/>
            </a:srgbClr>
          </a:solidFill>
          <a:ln w="38100" algn="ctr">
            <a:solidFill>
              <a:srgbClr val="FFFFFF">
                <a:alpha val="70000"/>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45" name="Text Box 20"/>
          <p:cNvSpPr txBox="1">
            <a:spLocks noChangeArrowheads="1"/>
          </p:cNvSpPr>
          <p:nvPr/>
        </p:nvSpPr>
        <p:spPr bwMode="gray">
          <a:xfrm>
            <a:off x="2582117" y="3184194"/>
            <a:ext cx="109714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marR="0" lvl="0" indent="-285750" algn="just" defTabSz="914400" eaLnBrk="0" fontAlgn="auto" latinLnBrk="0" hangingPunct="0">
              <a:spcAft>
                <a:spcPts val="0"/>
              </a:spcAft>
              <a:buClrTx/>
              <a:buSzTx/>
              <a:buFont typeface="Wingdings" panose="05000000000000000000" pitchFamily="2" charset="2"/>
              <a:buChar char="Ø"/>
              <a:defRPr/>
            </a:pPr>
            <a:r>
              <a:rPr lang="zh-CN" altLang="en-US" kern="0" dirty="0">
                <a:solidFill>
                  <a:srgbClr val="000000"/>
                </a:solidFill>
                <a:latin typeface="宋体" panose="02010600030101010101" pitchFamily="2" charset="-122"/>
                <a:cs typeface="Arial" panose="020B0604020202020204" pitchFamily="34" charset="0"/>
              </a:rPr>
              <a:t>稻谷</a:t>
            </a:r>
            <a:r>
              <a:rPr kumimoji="0" lang="zh-CN" altLang="en-US" b="0" i="0" u="none" strike="noStrike" kern="0" cap="none" spc="0" normalizeH="0" baseline="0" noProof="0" dirty="0">
                <a:ln>
                  <a:noFill/>
                </a:ln>
                <a:solidFill>
                  <a:schemeClr val="accent1">
                    <a:lumMod val="75000"/>
                  </a:schemeClr>
                </a:solidFill>
                <a:effectLst/>
                <a:uLnTx/>
                <a:uFillTx/>
                <a:latin typeface="宋体" panose="02010600030101010101" pitchFamily="2" charset="-122"/>
                <a:cs typeface="Arial" panose="020B0604020202020204" pitchFamily="34" charset="0"/>
              </a:rPr>
              <a:t>paddy</a:t>
            </a:r>
            <a:endParaRPr kumimoji="0" lang="en-US" altLang="zh-CN" b="0" i="0" u="none" strike="noStrike" kern="0" cap="none" spc="0" normalizeH="0" baseline="0" noProof="0" dirty="0">
              <a:ln>
                <a:noFill/>
              </a:ln>
              <a:solidFill>
                <a:schemeClr val="accent1">
                  <a:lumMod val="75000"/>
                </a:schemeClr>
              </a:solidFill>
              <a:effectLst/>
              <a:uLnTx/>
              <a:uFillTx/>
              <a:latin typeface="宋体" panose="02010600030101010101" pitchFamily="2" charset="-122"/>
              <a:cs typeface="Arial" panose="020B0604020202020204" pitchFamily="34" charset="0"/>
            </a:endParaRPr>
          </a:p>
          <a:p>
            <a:pPr marR="0" lvl="0" algn="just" defTabSz="914400" eaLnBrk="0" fontAlgn="auto" latinLnBrk="0" hangingPunct="0">
              <a:spcAft>
                <a:spcPts val="0"/>
              </a:spcAft>
              <a:buClrTx/>
              <a:buSzTx/>
              <a:defRPr/>
            </a:pPr>
            <a:endParaRPr kumimoji="0" lang="en-US" altLang="zh-CN" b="0" i="0" u="none" strike="noStrike" kern="0" cap="none" spc="0" normalizeH="0" baseline="0" noProof="0" dirty="0">
              <a:ln>
                <a:noFill/>
              </a:ln>
              <a:solidFill>
                <a:srgbClr val="000000"/>
              </a:solidFill>
              <a:effectLst/>
              <a:uLnTx/>
              <a:uFillTx/>
              <a:latin typeface="宋体" panose="02010600030101010101" pitchFamily="2" charset="-122"/>
              <a:cs typeface="Arial" panose="020B0604020202020204" pitchFamily="34" charset="0"/>
            </a:endParaRPr>
          </a:p>
          <a:p>
            <a:pPr marL="285750" marR="0" lvl="0" indent="-285750" algn="just" defTabSz="914400" eaLnBrk="0" fontAlgn="auto" latinLnBrk="0" hangingPunct="0">
              <a:spcAft>
                <a:spcPts val="0"/>
              </a:spcAft>
              <a:buClrTx/>
              <a:buSzTx/>
              <a:buFont typeface="Wingdings" panose="05000000000000000000" pitchFamily="2" charset="2"/>
              <a:buChar char="Ø"/>
              <a:defRPr/>
            </a:pPr>
            <a:r>
              <a:rPr kumimoji="0" lang="zh-CN" altLang="en-US" b="0" i="0" u="none" strike="noStrike" kern="0" cap="none" spc="0" normalizeH="0" baseline="0" noProof="0" dirty="0">
                <a:ln>
                  <a:noFill/>
                </a:ln>
                <a:solidFill>
                  <a:prstClr val="black"/>
                </a:solidFill>
                <a:effectLst/>
                <a:uLnTx/>
                <a:uFillTx/>
              </a:rPr>
              <a:t>小麦</a:t>
            </a:r>
            <a:r>
              <a:rPr kumimoji="0" lang="zh-CN" altLang="en-US"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wheat</a:t>
            </a:r>
            <a:endParaRPr kumimoji="0" lang="en-US" altLang="zh-CN" b="0" i="0" u="none" strike="noStrike" kern="0" cap="none" spc="0" normalizeH="0" baseline="0" noProof="0" dirty="0">
              <a:ln>
                <a:noFill/>
              </a:ln>
              <a:solidFill>
                <a:srgbClr val="000000"/>
              </a:solidFill>
              <a:effectLst/>
              <a:uLnTx/>
              <a:uFillTx/>
              <a:latin typeface="宋体" panose="02010600030101010101" pitchFamily="2" charset="-122"/>
              <a:cs typeface="Arial" panose="020B0604020202020204" pitchFamily="34" charset="0"/>
            </a:endParaRPr>
          </a:p>
        </p:txBody>
      </p:sp>
      <p:pic>
        <p:nvPicPr>
          <p:cNvPr id="47" name="图片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94963" y="4274767"/>
            <a:ext cx="2917824" cy="1747033"/>
          </a:xfrm>
          <a:prstGeom prst="rect">
            <a:avLst/>
          </a:prstGeom>
        </p:spPr>
      </p:pic>
      <p:pic>
        <p:nvPicPr>
          <p:cNvPr id="48" name="图片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94963" y="4252240"/>
            <a:ext cx="2948315" cy="1776789"/>
          </a:xfrm>
          <a:prstGeom prst="rect">
            <a:avLst/>
          </a:prstGeom>
        </p:spPr>
      </p:pic>
      <p:sp>
        <p:nvSpPr>
          <p:cNvPr id="21" name="棒 646"/>
          <p:cNvSpPr>
            <a:spLocks noChangeArrowheads="1"/>
          </p:cNvSpPr>
          <p:nvPr/>
        </p:nvSpPr>
        <p:spPr bwMode="auto">
          <a:xfrm>
            <a:off x="758210" y="1199742"/>
            <a:ext cx="7909540" cy="372373"/>
          </a:xfrm>
          <a:prstGeom prst="roundRect">
            <a:avLst>
              <a:gd name="adj" fmla="val 50000"/>
            </a:avLst>
          </a:prstGeom>
          <a:solidFill>
            <a:srgbClr val="92D050">
              <a:alpha val="50000"/>
            </a:srgbClr>
          </a:solidFill>
          <a:ln>
            <a:noFill/>
          </a:ln>
        </p:spPr>
        <p:txBody>
          <a:bodyPr lIns="90625" tIns="45310" rIns="90625" bIns="45310" anchor="ctr"/>
          <a:lstStyle/>
          <a:p>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a:t>
            </a:r>
            <a:r>
              <a:rPr lang="zh-CN" altLang="en-US" sz="2000" kern="0" dirty="0">
                <a:solidFill>
                  <a:prstClr val="black"/>
                </a:solidFill>
                <a:latin typeface="微软雅黑" panose="020B0503020204020204" pitchFamily="34" charset="-122"/>
                <a:ea typeface="微软雅黑" panose="020B0503020204020204" pitchFamily="34" charset="-122"/>
              </a:rPr>
              <a:t>智能扦样的功能    </a:t>
            </a:r>
            <a:r>
              <a:rPr lang="en-US" altLang="zh-CN" sz="2000" kern="0" dirty="0">
                <a:solidFill>
                  <a:schemeClr val="accent1">
                    <a:lumMod val="75000"/>
                  </a:schemeClr>
                </a:solidFill>
                <a:latin typeface="微软雅黑" panose="020B0503020204020204" pitchFamily="34" charset="-122"/>
                <a:ea typeface="微软雅黑" panose="020B0503020204020204" pitchFamily="34" charset="-122"/>
              </a:rPr>
              <a:t>T</a:t>
            </a:r>
            <a:r>
              <a:rPr lang="zh-CN" altLang="en-US" sz="2000" kern="0" dirty="0">
                <a:solidFill>
                  <a:schemeClr val="accent1">
                    <a:lumMod val="75000"/>
                  </a:schemeClr>
                </a:solidFill>
                <a:latin typeface="微软雅黑" panose="020B0503020204020204" pitchFamily="34" charset="-122"/>
                <a:ea typeface="微软雅黑" panose="020B0503020204020204" pitchFamily="34" charset="-122"/>
              </a:rPr>
              <a:t>he </a:t>
            </a:r>
            <a:r>
              <a:rPr lang="en-US" altLang="zh-CN" sz="2000" kern="0" dirty="0">
                <a:solidFill>
                  <a:schemeClr val="accent1">
                    <a:lumMod val="75000"/>
                  </a:schemeClr>
                </a:solidFill>
                <a:latin typeface="微软雅黑" panose="020B0503020204020204" pitchFamily="34" charset="-122"/>
                <a:ea typeface="微软雅黑" panose="020B0503020204020204" pitchFamily="34" charset="-122"/>
              </a:rPr>
              <a:t>function</a:t>
            </a:r>
            <a:r>
              <a:rPr lang="zh-CN" altLang="en-US" sz="2000" kern="0" dirty="0">
                <a:solidFill>
                  <a:schemeClr val="accent1">
                    <a:lumMod val="75000"/>
                  </a:schemeClr>
                </a:solidFill>
                <a:latin typeface="微软雅黑" panose="020B0503020204020204" pitchFamily="34" charset="-122"/>
                <a:ea typeface="微软雅黑" panose="020B0503020204020204" pitchFamily="34" charset="-122"/>
              </a:rPr>
              <a:t> of intelligent sampling</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 </a:t>
            </a:r>
          </a:p>
        </p:txBody>
      </p:sp>
      <p:sp>
        <p:nvSpPr>
          <p:cNvPr id="27" name="Rectangle 8"/>
          <p:cNvSpPr>
            <a:spLocks noChangeArrowheads="1"/>
          </p:cNvSpPr>
          <p:nvPr/>
        </p:nvSpPr>
        <p:spPr bwMode="black">
          <a:xfrm>
            <a:off x="1574249" y="2333091"/>
            <a:ext cx="187380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a:r>
              <a:rPr lang="zh-CN" altLang="en-US" sz="1600" b="1" kern="0" dirty="0">
                <a:solidFill>
                  <a:prstClr val="black"/>
                </a:solidFill>
              </a:rPr>
              <a:t>粮种识别</a:t>
            </a:r>
            <a:endParaRPr lang="zh-CN" altLang="en-US" sz="1600" b="1" kern="0" dirty="0">
              <a:solidFill>
                <a:prstClr val="black"/>
              </a:solidFill>
              <a:latin typeface="宋体" panose="02010600030101010101" pitchFamily="2" charset="-122"/>
            </a:endParaRPr>
          </a:p>
          <a:p>
            <a:pPr algn="ctr"/>
            <a:r>
              <a:rPr lang="zh-CN" altLang="en-US" sz="1600" dirty="0">
                <a:solidFill>
                  <a:schemeClr val="accent1">
                    <a:lumMod val="75000"/>
                  </a:schemeClr>
                </a:solidFill>
                <a:latin typeface="Times New Roman" panose="02020603050405020304" pitchFamily="18" charset="0"/>
                <a:cs typeface="Times New Roman" panose="02020603050405020304" pitchFamily="18" charset="0"/>
              </a:rPr>
              <a:t>Grain identification</a:t>
            </a:r>
            <a:endParaRPr lang="en-US" altLang="zh-CN" sz="160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5" name="Subtitle 2"/>
          <p:cNvSpPr txBox="1"/>
          <p:nvPr/>
        </p:nvSpPr>
        <p:spPr>
          <a:xfrm>
            <a:off x="3734172" y="158006"/>
            <a:ext cx="6457577"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粮食智能扦样技术的发展和应用</a:t>
            </a:r>
          </a:p>
          <a:p>
            <a:pPr>
              <a:lnSpc>
                <a:spcPct val="100000"/>
              </a:lnSpc>
              <a:spcBef>
                <a:spcPts val="0"/>
              </a:spcBef>
            </a:pP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Development and application of intelligent grain </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sampling system</a:t>
            </a:r>
            <a:endPar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30000"/>
              </a:lnSpc>
            </a:pP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
        <p:nvSpPr>
          <p:cNvPr id="2" name="文本框 1"/>
          <p:cNvSpPr txBox="1"/>
          <p:nvPr/>
        </p:nvSpPr>
        <p:spPr>
          <a:xfrm>
            <a:off x="295273" y="5227650"/>
            <a:ext cx="4743451" cy="584775"/>
          </a:xfrm>
          <a:prstGeom prst="rect">
            <a:avLst/>
          </a:prstGeom>
          <a:solidFill>
            <a:srgbClr val="F0E7CE"/>
          </a:solidFill>
        </p:spPr>
        <p:txBody>
          <a:bodyPr wrap="square" rtlCol="0">
            <a:spAutoFit/>
          </a:bodyPr>
          <a:lstStyle/>
          <a:p>
            <a:r>
              <a:rPr lang="zh-CN" altLang="en-US" sz="1600" b="1" dirty="0">
                <a:latin typeface="黑体" panose="02010609060101010101" pitchFamily="49" charset="-122"/>
                <a:ea typeface="黑体" panose="02010609060101010101" pitchFamily="49" charset="-122"/>
              </a:rPr>
              <a:t>可以自动识别粮食品种</a:t>
            </a:r>
            <a:endParaRPr lang="en-US" altLang="zh-CN" sz="1600" b="1" dirty="0">
              <a:latin typeface="黑体" panose="02010609060101010101" pitchFamily="49" charset="-122"/>
              <a:ea typeface="黑体" panose="02010609060101010101" pitchFamily="49" charset="-122"/>
            </a:endParaRPr>
          </a:p>
          <a:p>
            <a:r>
              <a:rPr lang="en-US" altLang="zh-CN" sz="1600" dirty="0">
                <a:solidFill>
                  <a:schemeClr val="accent1">
                    <a:lumMod val="75000"/>
                  </a:schemeClr>
                </a:solidFill>
                <a:latin typeface="Times New Roman" panose="02020603050405020304" pitchFamily="18" charset="0"/>
                <a:cs typeface="Times New Roman" panose="02020603050405020304" pitchFamily="18" charset="0"/>
              </a:rPr>
              <a:t>Automatic identification of grain varieties</a:t>
            </a:r>
            <a:endParaRPr lang="zh-CN" altLang="en-US" sz="1600" dirty="0">
              <a:solidFill>
                <a:schemeClr val="accent1">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4"/>
          <p:cNvSpPr>
            <a:spLocks noChangeArrowheads="1"/>
          </p:cNvSpPr>
          <p:nvPr/>
        </p:nvSpPr>
        <p:spPr bwMode="gray">
          <a:xfrm>
            <a:off x="266700" y="1943180"/>
            <a:ext cx="2990851" cy="2609770"/>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mn-ea"/>
            </a:endParaRPr>
          </a:p>
        </p:txBody>
      </p:sp>
      <p:sp>
        <p:nvSpPr>
          <p:cNvPr id="19"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Food cutting system</a:t>
            </a: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48"/>
            <a:ext cx="12192000" cy="1025236"/>
          </a:xfrm>
          <a:prstGeom prst="rect">
            <a:avLst/>
          </a:prstGeom>
        </p:spPr>
      </p:pic>
      <p:grpSp>
        <p:nvGrpSpPr>
          <p:cNvPr id="52" name="Group 11"/>
          <p:cNvGrpSpPr/>
          <p:nvPr/>
        </p:nvGrpSpPr>
        <p:grpSpPr bwMode="auto">
          <a:xfrm>
            <a:off x="1382378" y="1643816"/>
            <a:ext cx="611188" cy="608013"/>
            <a:chOff x="579" y="1386"/>
            <a:chExt cx="385" cy="383"/>
          </a:xfrm>
          <a:solidFill>
            <a:srgbClr val="ED7D31">
              <a:lumMod val="40000"/>
              <a:lumOff val="60000"/>
            </a:srgbClr>
          </a:solidFill>
        </p:grpSpPr>
        <p:sp>
          <p:nvSpPr>
            <p:cNvPr id="53" name="Oval 12"/>
            <p:cNvSpPr>
              <a:spLocks noChangeArrowheads="1"/>
            </p:cNvSpPr>
            <p:nvPr/>
          </p:nvSpPr>
          <p:spPr bwMode="gray">
            <a:xfrm>
              <a:off x="579" y="1386"/>
              <a:ext cx="385" cy="3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nvGrpSpPr>
            <p:cNvPr id="54" name="Group 13"/>
            <p:cNvGrpSpPr/>
            <p:nvPr/>
          </p:nvGrpSpPr>
          <p:grpSpPr bwMode="auto">
            <a:xfrm>
              <a:off x="587" y="1392"/>
              <a:ext cx="369" cy="369"/>
              <a:chOff x="587" y="1392"/>
              <a:chExt cx="369" cy="369"/>
            </a:xfrm>
            <a:grpFill/>
          </p:grpSpPr>
          <p:sp>
            <p:nvSpPr>
              <p:cNvPr id="55" name="Oval 14"/>
              <p:cNvSpPr>
                <a:spLocks noChangeArrowheads="1"/>
              </p:cNvSpPr>
              <p:nvPr/>
            </p:nvSpPr>
            <p:spPr bwMode="gray">
              <a:xfrm>
                <a:off x="587" y="1392"/>
                <a:ext cx="369" cy="36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56" name="Oval 15"/>
              <p:cNvSpPr>
                <a:spLocks noChangeArrowheads="1"/>
              </p:cNvSpPr>
              <p:nvPr/>
            </p:nvSpPr>
            <p:spPr bwMode="gray">
              <a:xfrm>
                <a:off x="592" y="1394"/>
                <a:ext cx="359" cy="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57" name="Oval 16"/>
              <p:cNvSpPr>
                <a:spLocks noChangeArrowheads="1"/>
              </p:cNvSpPr>
              <p:nvPr/>
            </p:nvSpPr>
            <p:spPr bwMode="gray">
              <a:xfrm>
                <a:off x="596" y="1397"/>
                <a:ext cx="342" cy="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58" name="Oval 17"/>
              <p:cNvSpPr>
                <a:spLocks noChangeArrowheads="1"/>
              </p:cNvSpPr>
              <p:nvPr/>
            </p:nvSpPr>
            <p:spPr bwMode="gray">
              <a:xfrm>
                <a:off x="615" y="1407"/>
                <a:ext cx="305" cy="27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grpSp>
      <p:sp>
        <p:nvSpPr>
          <p:cNvPr id="59" name="文本框 58"/>
          <p:cNvSpPr txBox="1"/>
          <p:nvPr/>
        </p:nvSpPr>
        <p:spPr>
          <a:xfrm>
            <a:off x="1485669" y="1658591"/>
            <a:ext cx="577850" cy="523220"/>
          </a:xfrm>
          <a:prstGeom prst="rect">
            <a:avLst/>
          </a:prstGeom>
          <a:noFill/>
        </p:spPr>
        <p:txBody>
          <a:bodyPr wrap="square" rtlCol="0">
            <a:spAutoFit/>
          </a:bodyPr>
          <a:lstStyle/>
          <a:p>
            <a:r>
              <a:rPr lang="en-US" altLang="zh-CN" sz="2800" dirty="0">
                <a:solidFill>
                  <a:srgbClr val="C00000"/>
                </a:solidFill>
                <a:latin typeface="Segoe UI Black" panose="020B0A02040204020203" pitchFamily="34" charset="0"/>
                <a:ea typeface="黑体" panose="02010609060101010101" pitchFamily="49" charset="-122"/>
              </a:rPr>
              <a:t>A</a:t>
            </a:r>
            <a:endParaRPr lang="zh-CN" altLang="en-US" sz="2800" dirty="0">
              <a:solidFill>
                <a:srgbClr val="C00000"/>
              </a:solidFill>
              <a:latin typeface="Segoe UI Black" panose="020B0A02040204020203" pitchFamily="34" charset="0"/>
              <a:ea typeface="黑体" panose="02010609060101010101" pitchFamily="49" charset="-122"/>
            </a:endParaRPr>
          </a:p>
        </p:txBody>
      </p:sp>
      <p:pic>
        <p:nvPicPr>
          <p:cNvPr id="62" name="图片 6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7642" y="4872486"/>
            <a:ext cx="8391525" cy="2000250"/>
          </a:xfrm>
          <a:prstGeom prst="rect">
            <a:avLst/>
          </a:prstGeom>
        </p:spPr>
      </p:pic>
      <p:sp>
        <p:nvSpPr>
          <p:cNvPr id="63" name="AutoShape 4"/>
          <p:cNvSpPr>
            <a:spLocks noChangeArrowheads="1"/>
          </p:cNvSpPr>
          <p:nvPr/>
        </p:nvSpPr>
        <p:spPr bwMode="gray">
          <a:xfrm>
            <a:off x="3511217" y="1921058"/>
            <a:ext cx="8458198" cy="2631892"/>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宋体" panose="02010600030101010101" pitchFamily="2" charset="-122"/>
            </a:endParaRPr>
          </a:p>
        </p:txBody>
      </p:sp>
      <p:sp>
        <p:nvSpPr>
          <p:cNvPr id="64" name="Text Box 20"/>
          <p:cNvSpPr txBox="1">
            <a:spLocks noChangeArrowheads="1"/>
          </p:cNvSpPr>
          <p:nvPr/>
        </p:nvSpPr>
        <p:spPr bwMode="gray">
          <a:xfrm>
            <a:off x="3577891" y="2154858"/>
            <a:ext cx="8315324" cy="238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buFont typeface="Wingdings" panose="05000000000000000000" pitchFamily="2" charset="2"/>
              <a:buChar char="Ø"/>
              <a:defRPr/>
            </a:pPr>
            <a:r>
              <a:rPr lang="zh-CN" altLang="en-US" sz="1600" kern="0" dirty="0">
                <a:solidFill>
                  <a:prstClr val="black"/>
                </a:solidFill>
              </a:rPr>
              <a:t>系统自动扫描车厢，设定扦样点位数量，将散粮粮面进行网格式划分，随机确定扦样点位，根据程序计算点位进行随机扦样。扦样点位分区设置满足规范要求，点位选择具有随机性，粮食样品具有代表性，能够真实准确的反应整车粮食质量。</a:t>
            </a:r>
            <a:endParaRPr lang="en-US" altLang="zh-CN" sz="1600" b="1" kern="0" dirty="0">
              <a:solidFill>
                <a:srgbClr val="000000"/>
              </a:solidFill>
              <a:latin typeface="宋体" panose="02010600030101010101" pitchFamily="2" charset="-122"/>
              <a:cs typeface="Arial" panose="020B0604020202020204" pitchFamily="34" charset="0"/>
            </a:endParaRPr>
          </a:p>
          <a:p>
            <a:pPr marL="285750" lvl="0" indent="-285750">
              <a:spcBef>
                <a:spcPts val="600"/>
              </a:spcBef>
              <a:buFont typeface="Wingdings" panose="05000000000000000000" pitchFamily="2" charset="2"/>
              <a:buChar char="Ø"/>
              <a:defRPr/>
            </a:pPr>
            <a:r>
              <a:rPr kumimoji="0" lang="zh-CN" altLang="en-US" sz="1600" b="0" i="0" u="none" strike="noStrike" kern="0" cap="none" spc="0" normalizeH="0" baseline="0" noProof="0" dirty="0" smtClean="0">
                <a:ln>
                  <a:noFill/>
                </a:ln>
                <a:solidFill>
                  <a:schemeClr val="accent1">
                    <a:lumMod val="75000"/>
                  </a:schemeClr>
                </a:solidFill>
                <a:effectLst/>
                <a:uLnTx/>
                <a:uFillTx/>
              </a:rPr>
              <a:t>The </a:t>
            </a:r>
            <a:r>
              <a:rPr kumimoji="0" lang="zh-CN" altLang="en-US" sz="1600" b="0" i="0" u="none" strike="noStrike" kern="0" cap="none" spc="0" normalizeH="0" baseline="0" noProof="0" dirty="0">
                <a:ln>
                  <a:noFill/>
                </a:ln>
                <a:solidFill>
                  <a:schemeClr val="accent1">
                    <a:lumMod val="75000"/>
                  </a:schemeClr>
                </a:solidFill>
                <a:effectLst/>
                <a:uLnTx/>
                <a:uFillTx/>
              </a:rPr>
              <a:t>intelligent sampling system automatically scans the carriage, sets the number of sampling </a:t>
            </a:r>
            <a:r>
              <a:rPr kumimoji="0" lang="en-GB" altLang="zh-CN" sz="1600" b="0" i="0" u="none" strike="noStrike" kern="0" cap="none" spc="0" normalizeH="0" baseline="0" noProof="0" dirty="0">
                <a:ln>
                  <a:noFill/>
                </a:ln>
                <a:solidFill>
                  <a:schemeClr val="accent1">
                    <a:lumMod val="75000"/>
                  </a:schemeClr>
                </a:solidFill>
                <a:effectLst/>
                <a:uLnTx/>
                <a:uFillTx/>
              </a:rPr>
              <a:t>points</a:t>
            </a:r>
            <a:r>
              <a:rPr kumimoji="0" lang="zh-CN" altLang="en-US" sz="1600" b="0" i="0" u="none" strike="noStrike" kern="0" cap="none" spc="0" normalizeH="0" baseline="0" noProof="0" dirty="0">
                <a:ln>
                  <a:noFill/>
                </a:ln>
                <a:solidFill>
                  <a:schemeClr val="accent1">
                    <a:lumMod val="75000"/>
                  </a:schemeClr>
                </a:solidFill>
                <a:effectLst/>
                <a:uLnTx/>
                <a:uFillTx/>
              </a:rPr>
              <a:t>, divides the bulk grain surface into the </a:t>
            </a:r>
            <a:r>
              <a:rPr lang="en-US" altLang="zh-CN" sz="1600" dirty="0">
                <a:solidFill>
                  <a:schemeClr val="accent1">
                    <a:lumMod val="75000"/>
                  </a:schemeClr>
                </a:solidFill>
              </a:rPr>
              <a:t>grid</a:t>
            </a:r>
            <a:r>
              <a:rPr kumimoji="0" lang="zh-CN" altLang="en-US" sz="1600" b="0" i="0" u="none" strike="noStrike" kern="0" cap="none" spc="0" normalizeH="0" baseline="0" noProof="0" dirty="0">
                <a:ln>
                  <a:noFill/>
                </a:ln>
                <a:solidFill>
                  <a:schemeClr val="accent1">
                    <a:lumMod val="75000"/>
                  </a:schemeClr>
                </a:solidFill>
                <a:effectLst/>
                <a:uLnTx/>
                <a:uFillTx/>
              </a:rPr>
              <a:t> format, randomly determines the sampling points, and makes random sampling points according to the calculation program. The point </a:t>
            </a:r>
            <a:r>
              <a:rPr kumimoji="0" lang="en-GB" altLang="zh-CN" sz="1600" b="0" i="0" u="none" strike="noStrike" kern="0" cap="none" spc="0" normalizeH="0" baseline="0" noProof="0" dirty="0">
                <a:ln>
                  <a:noFill/>
                </a:ln>
                <a:solidFill>
                  <a:schemeClr val="accent1">
                    <a:lumMod val="75000"/>
                  </a:schemeClr>
                </a:solidFill>
                <a:effectLst/>
                <a:uLnTx/>
                <a:uFillTx/>
              </a:rPr>
              <a:t>setting meets the specification requirements, point </a:t>
            </a:r>
            <a:r>
              <a:rPr kumimoji="0" lang="zh-CN" altLang="en-US" sz="1600" b="0" i="0" u="none" strike="noStrike" kern="0" cap="none" spc="0" normalizeH="0" baseline="0" noProof="0" dirty="0">
                <a:ln>
                  <a:noFill/>
                </a:ln>
                <a:solidFill>
                  <a:schemeClr val="accent1">
                    <a:lumMod val="75000"/>
                  </a:schemeClr>
                </a:solidFill>
                <a:effectLst/>
                <a:uLnTx/>
                <a:uFillTx/>
              </a:rPr>
              <a:t>selection is random, </a:t>
            </a:r>
            <a:r>
              <a:rPr kumimoji="0" lang="en-GB" altLang="zh-CN" sz="1600" b="0" i="0" u="none" strike="noStrike" kern="0" cap="none" spc="0" normalizeH="0" baseline="0" noProof="0" dirty="0">
                <a:ln>
                  <a:noFill/>
                </a:ln>
                <a:solidFill>
                  <a:schemeClr val="accent1">
                    <a:lumMod val="75000"/>
                  </a:schemeClr>
                </a:solidFill>
                <a:effectLst/>
                <a:uLnTx/>
                <a:uFillTx/>
              </a:rPr>
              <a:t>and</a:t>
            </a:r>
            <a:r>
              <a:rPr kumimoji="0" lang="zh-CN" altLang="en-US" sz="1600" b="0" i="0" u="none" strike="noStrike" kern="0" cap="none" spc="0" normalizeH="0" baseline="0" noProof="0" dirty="0">
                <a:ln>
                  <a:noFill/>
                </a:ln>
                <a:solidFill>
                  <a:schemeClr val="accent1">
                    <a:lumMod val="75000"/>
                  </a:schemeClr>
                </a:solidFill>
                <a:effectLst/>
                <a:uLnTx/>
                <a:uFillTx/>
              </a:rPr>
              <a:t> the grain sample is representative, truly and accurately reflect</a:t>
            </a:r>
            <a:r>
              <a:rPr kumimoji="0" lang="en-GB" altLang="zh-CN" sz="1600" b="0" i="0" u="none" strike="noStrike" kern="0" cap="none" spc="0" normalizeH="0" baseline="0" noProof="0" dirty="0" err="1">
                <a:ln>
                  <a:noFill/>
                </a:ln>
                <a:solidFill>
                  <a:schemeClr val="accent1">
                    <a:lumMod val="75000"/>
                  </a:schemeClr>
                </a:solidFill>
                <a:effectLst/>
                <a:uLnTx/>
                <a:uFillTx/>
              </a:rPr>
              <a:t>ing</a:t>
            </a:r>
            <a:r>
              <a:rPr kumimoji="0" lang="zh-CN" altLang="en-US" sz="1600" b="0" i="0" u="none" strike="noStrike" kern="0" cap="none" spc="0" normalizeH="0" baseline="0" noProof="0" dirty="0">
                <a:ln>
                  <a:noFill/>
                </a:ln>
                <a:solidFill>
                  <a:schemeClr val="accent1">
                    <a:lumMod val="75000"/>
                  </a:schemeClr>
                </a:solidFill>
                <a:effectLst/>
                <a:uLnTx/>
                <a:uFillTx/>
              </a:rPr>
              <a:t> the quality of the vehicle grain.</a:t>
            </a:r>
            <a:endParaRPr kumimoji="0" lang="en-US" altLang="zh-CN" sz="1600" b="1" i="0" u="none" strike="noStrike" kern="0" cap="none" spc="0" normalizeH="0" baseline="0" noProof="0" dirty="0">
              <a:ln>
                <a:noFill/>
              </a:ln>
              <a:solidFill>
                <a:schemeClr val="accent1">
                  <a:lumMod val="75000"/>
                </a:schemeClr>
              </a:solidFill>
              <a:effectLst/>
              <a:uLnTx/>
              <a:uFillTx/>
              <a:latin typeface="宋体" panose="02010600030101010101" pitchFamily="2" charset="-122"/>
              <a:cs typeface="Arial" panose="020B0604020202020204" pitchFamily="34" charset="0"/>
            </a:endParaRPr>
          </a:p>
        </p:txBody>
      </p:sp>
      <p:sp>
        <p:nvSpPr>
          <p:cNvPr id="21" name="棒 646"/>
          <p:cNvSpPr>
            <a:spLocks noChangeArrowheads="1"/>
          </p:cNvSpPr>
          <p:nvPr/>
        </p:nvSpPr>
        <p:spPr bwMode="auto">
          <a:xfrm>
            <a:off x="758210" y="1199742"/>
            <a:ext cx="7947640" cy="372373"/>
          </a:xfrm>
          <a:prstGeom prst="roundRect">
            <a:avLst>
              <a:gd name="adj" fmla="val 50000"/>
            </a:avLst>
          </a:prstGeom>
          <a:solidFill>
            <a:srgbClr val="92D050">
              <a:alpha val="50000"/>
            </a:srgbClr>
          </a:solidFill>
          <a:ln>
            <a:noFill/>
          </a:ln>
        </p:spPr>
        <p:txBody>
          <a:bodyPr lIns="90625" tIns="45310" rIns="90625" bIns="45310" anchor="ctr"/>
          <a:lstStyle/>
          <a:p>
            <a:pPr>
              <a:defRPr/>
            </a:pPr>
            <a:r>
              <a:rPr lang="zh-CN" altLang="en-US" sz="2000" kern="0" dirty="0">
                <a:solidFill>
                  <a:prstClr val="black"/>
                </a:solidFill>
                <a:latin typeface="微软雅黑" panose="020B0503020204020204" pitchFamily="34" charset="-122"/>
                <a:ea typeface="微软雅黑" panose="020B0503020204020204" pitchFamily="34" charset="-122"/>
              </a:rPr>
              <a:t>5、智能扦样的优点    </a:t>
            </a:r>
            <a:r>
              <a:rPr lang="en-US" altLang="zh-CN" sz="2000" kern="0" dirty="0">
                <a:solidFill>
                  <a:schemeClr val="accent1">
                    <a:lumMod val="75000"/>
                  </a:schemeClr>
                </a:solidFill>
                <a:latin typeface="微软雅黑" panose="020B0503020204020204" pitchFamily="34" charset="-122"/>
                <a:ea typeface="微软雅黑" panose="020B0503020204020204" pitchFamily="34" charset="-122"/>
              </a:rPr>
              <a:t>T</a:t>
            </a:r>
            <a:r>
              <a:rPr lang="zh-CN" altLang="en-US" sz="2000" kern="0" dirty="0">
                <a:solidFill>
                  <a:schemeClr val="accent1">
                    <a:lumMod val="75000"/>
                  </a:schemeClr>
                </a:solidFill>
                <a:latin typeface="微软雅黑" panose="020B0503020204020204" pitchFamily="34" charset="-122"/>
                <a:ea typeface="微软雅黑" panose="020B0503020204020204" pitchFamily="34" charset="-122"/>
              </a:rPr>
              <a:t>he advantages of intelligent sampling</a:t>
            </a:r>
            <a:endParaRPr lang="zh-CN" altLang="en-US" sz="2000" kern="0" dirty="0">
              <a:solidFill>
                <a:schemeClr val="accent1">
                  <a:lumMod val="75000"/>
                </a:schemeClr>
              </a:solidFill>
              <a:latin typeface="Calibri" panose="020F0502020204030204"/>
              <a:ea typeface="宋体" panose="02010600030101010101" pitchFamily="2" charset="-122"/>
            </a:endParaRPr>
          </a:p>
        </p:txBody>
      </p:sp>
      <p:sp>
        <p:nvSpPr>
          <p:cNvPr id="61" name="Rectangle 8"/>
          <p:cNvSpPr>
            <a:spLocks noChangeArrowheads="1"/>
          </p:cNvSpPr>
          <p:nvPr/>
        </p:nvSpPr>
        <p:spPr bwMode="black">
          <a:xfrm>
            <a:off x="314325" y="2215219"/>
            <a:ext cx="3120692" cy="226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nSpc>
                <a:spcPct val="150000"/>
              </a:lnSpc>
              <a:defRPr/>
            </a:pPr>
            <a:r>
              <a:rPr lang="zh-CN" altLang="en-US" sz="1600" b="1" kern="0" dirty="0">
                <a:solidFill>
                  <a:prstClr val="black"/>
                </a:solidFill>
              </a:rPr>
              <a:t>网格分区    随机选点</a:t>
            </a:r>
            <a:endParaRPr lang="en-US" altLang="zh-CN" sz="1600" b="1" kern="0" dirty="0">
              <a:solidFill>
                <a:prstClr val="black"/>
              </a:solidFill>
            </a:endParaRPr>
          </a:p>
          <a:p>
            <a:pPr lvl="0">
              <a:lnSpc>
                <a:spcPct val="150000"/>
              </a:lnSpc>
              <a:defRPr/>
            </a:pPr>
            <a:r>
              <a:rPr lang="zh-CN" altLang="en-US" sz="1600" b="1" kern="0" dirty="0">
                <a:solidFill>
                  <a:prstClr val="black"/>
                </a:solidFill>
              </a:rPr>
              <a:t>扦样样品具有代表性</a:t>
            </a:r>
          </a:p>
          <a:p>
            <a:pPr marL="0" marR="0" lvl="0" indent="0" defTabSz="914400" eaLnBrk="0" fontAlgn="auto" latinLnBrk="0" hangingPunct="0">
              <a:lnSpc>
                <a:spcPct val="150000"/>
              </a:lnSpc>
              <a:spcBef>
                <a:spcPts val="0"/>
              </a:spcBef>
              <a:spcAft>
                <a:spcPts val="0"/>
              </a:spcAft>
              <a:buClrTx/>
              <a:buSzTx/>
              <a:buFontTx/>
              <a:buNone/>
              <a:defRPr/>
            </a:pPr>
            <a:r>
              <a:rPr kumimoji="0" lang="zh-CN" altLang="en-US" sz="16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Grid partition</a:t>
            </a:r>
            <a:endParaRPr kumimoji="0" lang="en-US" altLang="zh-CN" sz="16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a:lnSpc>
                <a:spcPct val="150000"/>
              </a:lnSpc>
              <a:defRPr/>
            </a:pPr>
            <a:r>
              <a:rPr lang="zh-CN" altLang="en-US" sz="1600" kern="0" dirty="0">
                <a:solidFill>
                  <a:srgbClr val="000000"/>
                </a:solidFill>
                <a:latin typeface="Times New Roman" panose="02020603050405020304" pitchFamily="18" charset="0"/>
                <a:cs typeface="Times New Roman" panose="02020603050405020304" pitchFamily="18" charset="0"/>
              </a:rPr>
              <a:t>Random selection </a:t>
            </a:r>
            <a:r>
              <a:rPr lang="en-GB" altLang="zh-CN" sz="1600" kern="0" dirty="0">
                <a:solidFill>
                  <a:srgbClr val="000000"/>
                </a:solidFill>
                <a:latin typeface="Times New Roman" panose="02020603050405020304" pitchFamily="18" charset="0"/>
                <a:cs typeface="Times New Roman" panose="02020603050405020304" pitchFamily="18" charset="0"/>
              </a:rPr>
              <a:t>of</a:t>
            </a:r>
            <a:r>
              <a:rPr lang="en-US" altLang="zh-CN" sz="1600" kern="0" dirty="0">
                <a:solidFill>
                  <a:srgbClr val="000000"/>
                </a:solidFill>
                <a:latin typeface="Times New Roman" panose="02020603050405020304" pitchFamily="18" charset="0"/>
                <a:cs typeface="Times New Roman" panose="02020603050405020304" pitchFamily="18" charset="0"/>
              </a:rPr>
              <a:t> sample points</a:t>
            </a:r>
            <a:endParaRPr kumimoji="0" lang="en-US" altLang="zh-CN" sz="16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lvl="0">
              <a:lnSpc>
                <a:spcPct val="150000"/>
              </a:lnSpc>
              <a:defRPr/>
            </a:pPr>
            <a:r>
              <a:rPr lang="zh-CN" altLang="en-US" sz="1600" kern="0" dirty="0">
                <a:solidFill>
                  <a:prstClr val="black"/>
                </a:solidFill>
                <a:latin typeface="Times New Roman" panose="02020603050405020304" pitchFamily="18" charset="0"/>
                <a:cs typeface="Times New Roman" panose="02020603050405020304" pitchFamily="18" charset="0"/>
              </a:rPr>
              <a:t>The </a:t>
            </a:r>
            <a:r>
              <a:rPr lang="en-US" altLang="zh-CN" sz="1600" kern="0" dirty="0">
                <a:solidFill>
                  <a:prstClr val="black"/>
                </a:solidFill>
                <a:latin typeface="Times New Roman" panose="02020603050405020304" pitchFamily="18" charset="0"/>
                <a:cs typeface="Times New Roman" panose="02020603050405020304" pitchFamily="18" charset="0"/>
              </a:rPr>
              <a:t>sampling</a:t>
            </a:r>
            <a:r>
              <a:rPr lang="zh-CN" altLang="en-US" sz="1600" kern="0" dirty="0">
                <a:solidFill>
                  <a:prstClr val="black"/>
                </a:solidFill>
                <a:latin typeface="Times New Roman" panose="02020603050405020304" pitchFamily="18" charset="0"/>
                <a:cs typeface="Times New Roman" panose="02020603050405020304" pitchFamily="18" charset="0"/>
              </a:rPr>
              <a:t> samples are representative</a:t>
            </a:r>
            <a:endParaRPr kumimoji="0" lang="zh-CN" altLang="en-US" sz="16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3" name="Subtitle 2"/>
          <p:cNvSpPr txBox="1"/>
          <p:nvPr/>
        </p:nvSpPr>
        <p:spPr>
          <a:xfrm>
            <a:off x="3734172" y="158006"/>
            <a:ext cx="6457577"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粮食智能扦样技术的发展和应用</a:t>
            </a:r>
          </a:p>
          <a:p>
            <a:pPr>
              <a:lnSpc>
                <a:spcPct val="100000"/>
              </a:lnSpc>
              <a:spcBef>
                <a:spcPts val="0"/>
              </a:spcBef>
            </a:pP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Development and application of intelligent grain </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sampling system</a:t>
            </a:r>
            <a:endPar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30000"/>
              </a:lnSpc>
            </a:pP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Food cutting system</a:t>
            </a:r>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48"/>
            <a:ext cx="12192000" cy="1025236"/>
          </a:xfrm>
          <a:prstGeom prst="rect">
            <a:avLst/>
          </a:prstGeom>
        </p:spPr>
      </p:pic>
      <p:pic>
        <p:nvPicPr>
          <p:cNvPr id="22" name="图片 21"/>
          <p:cNvPicPr>
            <a:picLocks noChangeAspect="1"/>
          </p:cNvPicPr>
          <p:nvPr/>
        </p:nvPicPr>
        <p:blipFill>
          <a:blip r:embed="rId4"/>
          <a:stretch>
            <a:fillRect/>
          </a:stretch>
        </p:blipFill>
        <p:spPr>
          <a:xfrm>
            <a:off x="685800" y="3475023"/>
            <a:ext cx="4053087" cy="2815618"/>
          </a:xfrm>
          <a:prstGeom prst="rect">
            <a:avLst/>
          </a:prstGeom>
        </p:spPr>
      </p:pic>
      <p:sp>
        <p:nvSpPr>
          <p:cNvPr id="26" name="AutoShape 4"/>
          <p:cNvSpPr>
            <a:spLocks noChangeArrowheads="1"/>
          </p:cNvSpPr>
          <p:nvPr/>
        </p:nvSpPr>
        <p:spPr bwMode="gray">
          <a:xfrm>
            <a:off x="1075456" y="1901061"/>
            <a:ext cx="3687044" cy="1404113"/>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宋体" panose="02010600030101010101" pitchFamily="2" charset="-122"/>
            </a:endParaRPr>
          </a:p>
        </p:txBody>
      </p:sp>
      <p:sp>
        <p:nvSpPr>
          <p:cNvPr id="27" name="矩形 26"/>
          <p:cNvSpPr/>
          <p:nvPr/>
        </p:nvSpPr>
        <p:spPr>
          <a:xfrm>
            <a:off x="2079690" y="1260884"/>
            <a:ext cx="395360" cy="1340621"/>
          </a:xfrm>
          <a:prstGeom prst="rect">
            <a:avLst/>
          </a:prstGeom>
          <a:noFill/>
        </p:spPr>
        <p:txBody>
          <a:bodyPr wrap="square" lIns="91440" tIns="45720" rIns="91440" bIns="45720">
            <a:spAutoFit/>
          </a:bodyPr>
          <a:lstStyle/>
          <a:p>
            <a:pPr algn="ctr"/>
            <a:endParaRPr lang="zh-CN" altLang="en-US" sz="8000" b="1" spc="50" dirty="0">
              <a:ln w="9525" cmpd="sng">
                <a:solidFill>
                  <a:prstClr val="black"/>
                </a:solidFill>
                <a:prstDash val="solid"/>
              </a:ln>
              <a:solidFill>
                <a:srgbClr val="172D56"/>
              </a:solidFill>
              <a:effectLst>
                <a:glow rad="38100">
                  <a:srgbClr val="5B9BD5">
                    <a:alpha val="40000"/>
                  </a:srgbClr>
                </a:glow>
                <a:outerShdw blurRad="60007" dist="200025" dir="15000000" sy="30000" kx="-1800000" algn="bl" rotWithShape="0">
                  <a:prstClr val="black">
                    <a:alpha val="32000"/>
                  </a:prstClr>
                </a:outerShdw>
              </a:effectLst>
              <a:latin typeface="Calibri" panose="020F0502020204030204"/>
              <a:ea typeface="宋体" panose="02010600030101010101" pitchFamily="2" charset="-122"/>
            </a:endParaRPr>
          </a:p>
        </p:txBody>
      </p:sp>
      <p:grpSp>
        <p:nvGrpSpPr>
          <p:cNvPr id="35" name="Group 11"/>
          <p:cNvGrpSpPr/>
          <p:nvPr/>
        </p:nvGrpSpPr>
        <p:grpSpPr bwMode="auto">
          <a:xfrm>
            <a:off x="2449178" y="1596191"/>
            <a:ext cx="611188" cy="608013"/>
            <a:chOff x="579" y="1386"/>
            <a:chExt cx="385" cy="383"/>
          </a:xfrm>
          <a:solidFill>
            <a:srgbClr val="ED7D31">
              <a:lumMod val="40000"/>
              <a:lumOff val="60000"/>
            </a:srgbClr>
          </a:solidFill>
        </p:grpSpPr>
        <p:sp>
          <p:nvSpPr>
            <p:cNvPr id="36" name="Oval 12"/>
            <p:cNvSpPr>
              <a:spLocks noChangeArrowheads="1"/>
            </p:cNvSpPr>
            <p:nvPr/>
          </p:nvSpPr>
          <p:spPr bwMode="gray">
            <a:xfrm>
              <a:off x="579" y="1386"/>
              <a:ext cx="385" cy="3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nvGrpSpPr>
            <p:cNvPr id="37" name="Group 13"/>
            <p:cNvGrpSpPr/>
            <p:nvPr/>
          </p:nvGrpSpPr>
          <p:grpSpPr bwMode="auto">
            <a:xfrm>
              <a:off x="587" y="1392"/>
              <a:ext cx="369" cy="369"/>
              <a:chOff x="587" y="1392"/>
              <a:chExt cx="369" cy="369"/>
            </a:xfrm>
            <a:grpFill/>
          </p:grpSpPr>
          <p:sp>
            <p:nvSpPr>
              <p:cNvPr id="38" name="Oval 14"/>
              <p:cNvSpPr>
                <a:spLocks noChangeArrowheads="1"/>
              </p:cNvSpPr>
              <p:nvPr/>
            </p:nvSpPr>
            <p:spPr bwMode="gray">
              <a:xfrm>
                <a:off x="587" y="1392"/>
                <a:ext cx="369" cy="36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39" name="Oval 15"/>
              <p:cNvSpPr>
                <a:spLocks noChangeArrowheads="1"/>
              </p:cNvSpPr>
              <p:nvPr/>
            </p:nvSpPr>
            <p:spPr bwMode="gray">
              <a:xfrm>
                <a:off x="592" y="1394"/>
                <a:ext cx="359" cy="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40" name="Oval 16"/>
              <p:cNvSpPr>
                <a:spLocks noChangeArrowheads="1"/>
              </p:cNvSpPr>
              <p:nvPr/>
            </p:nvSpPr>
            <p:spPr bwMode="gray">
              <a:xfrm>
                <a:off x="596" y="1397"/>
                <a:ext cx="342" cy="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41" name="Oval 17"/>
              <p:cNvSpPr>
                <a:spLocks noChangeArrowheads="1"/>
              </p:cNvSpPr>
              <p:nvPr/>
            </p:nvSpPr>
            <p:spPr bwMode="gray">
              <a:xfrm>
                <a:off x="615" y="1407"/>
                <a:ext cx="305" cy="27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grpSp>
      <p:sp>
        <p:nvSpPr>
          <p:cNvPr id="42" name="文本框 41"/>
          <p:cNvSpPr txBox="1"/>
          <p:nvPr/>
        </p:nvSpPr>
        <p:spPr>
          <a:xfrm>
            <a:off x="2552469" y="1610966"/>
            <a:ext cx="577850" cy="523220"/>
          </a:xfrm>
          <a:prstGeom prst="rect">
            <a:avLst/>
          </a:prstGeom>
          <a:noFill/>
        </p:spPr>
        <p:txBody>
          <a:bodyPr wrap="square" rtlCol="0">
            <a:spAutoFit/>
          </a:bodyPr>
          <a:lstStyle/>
          <a:p>
            <a:r>
              <a:rPr lang="en-US" altLang="zh-CN" sz="2800" dirty="0">
                <a:solidFill>
                  <a:srgbClr val="C00000"/>
                </a:solidFill>
                <a:latin typeface="Segoe UI Black" panose="020B0A02040204020203" pitchFamily="34" charset="0"/>
                <a:ea typeface="黑体" panose="02010609060101010101" pitchFamily="49" charset="-122"/>
              </a:rPr>
              <a:t>B</a:t>
            </a:r>
            <a:endParaRPr lang="zh-CN" altLang="en-US" sz="2800" dirty="0">
              <a:solidFill>
                <a:srgbClr val="C00000"/>
              </a:solidFill>
              <a:latin typeface="Segoe UI Black" panose="020B0A02040204020203" pitchFamily="34" charset="0"/>
              <a:ea typeface="黑体" panose="02010609060101010101" pitchFamily="49" charset="-122"/>
            </a:endParaRPr>
          </a:p>
        </p:txBody>
      </p:sp>
      <p:sp>
        <p:nvSpPr>
          <p:cNvPr id="47" name="Rectangle 8"/>
          <p:cNvSpPr>
            <a:spLocks noChangeArrowheads="1"/>
          </p:cNvSpPr>
          <p:nvPr/>
        </p:nvSpPr>
        <p:spPr bwMode="black">
          <a:xfrm>
            <a:off x="1107451" y="2109349"/>
            <a:ext cx="3778874"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defRPr/>
            </a:pPr>
            <a:r>
              <a:rPr lang="zh-CN" altLang="en-US" sz="1600" b="1" kern="0" dirty="0">
                <a:solidFill>
                  <a:prstClr val="black"/>
                </a:solidFill>
              </a:rPr>
              <a:t>无人值守    自助操作</a:t>
            </a:r>
            <a:endParaRPr lang="en-US" altLang="zh-CN" sz="1600" b="1" kern="0" dirty="0">
              <a:solidFill>
                <a:prstClr val="black"/>
              </a:solidFill>
            </a:endParaRPr>
          </a:p>
          <a:p>
            <a:pPr lvl="0">
              <a:spcAft>
                <a:spcPts val="600"/>
              </a:spcAft>
              <a:defRPr/>
            </a:pPr>
            <a:r>
              <a:rPr lang="zh-CN" altLang="en-US" sz="1600" b="1" kern="0" dirty="0">
                <a:solidFill>
                  <a:prstClr val="black"/>
                </a:solidFill>
              </a:rPr>
              <a:t>提高效率    安全生产</a:t>
            </a:r>
          </a:p>
          <a:p>
            <a:pPr marL="0" marR="0" lvl="0" indent="0" defTabSz="914400" eaLnBrk="0" fontAlgn="auto" latinLnBrk="0" hangingPunct="0">
              <a:spcBef>
                <a:spcPts val="0"/>
              </a:spcBef>
              <a:spcAft>
                <a:spcPts val="0"/>
              </a:spcAft>
              <a:buClrTx/>
              <a:buSzTx/>
              <a:buFontTx/>
              <a:buNone/>
              <a:defRPr/>
            </a:pPr>
            <a:r>
              <a:rPr kumimoji="0" lang="zh-CN" altLang="en-US" sz="1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Unattended, self-servic</a:t>
            </a:r>
            <a:r>
              <a:rPr lang="en-GB" altLang="zh-CN" sz="1600" b="1" kern="0" dirty="0">
                <a:solidFill>
                  <a:schemeClr val="accent1">
                    <a:lumMod val="75000"/>
                  </a:schemeClr>
                </a:solidFill>
                <a:latin typeface="Times New Roman" panose="02020603050405020304" pitchFamily="18" charset="0"/>
                <a:cs typeface="Times New Roman" panose="02020603050405020304" pitchFamily="18" charset="0"/>
              </a:rPr>
              <a:t>e,</a:t>
            </a:r>
            <a:endParaRPr kumimoji="0" lang="en-US" altLang="zh-CN" sz="1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a:p>
            <a:pPr marL="0" marR="0" lvl="0" indent="0" defTabSz="914400" eaLnBrk="0" fontAlgn="auto" latinLnBrk="0" hangingPunct="0">
              <a:spcBef>
                <a:spcPts val="0"/>
              </a:spcBef>
              <a:spcAft>
                <a:spcPts val="0"/>
              </a:spcAft>
              <a:buClrTx/>
              <a:buSzTx/>
              <a:buFontTx/>
              <a:buNone/>
              <a:defRPr/>
            </a:pPr>
            <a:r>
              <a:rPr lang="en-GB" altLang="zh-CN" sz="1600" b="1" kern="0" dirty="0">
                <a:solidFill>
                  <a:schemeClr val="accent1">
                    <a:lumMod val="75000"/>
                  </a:schemeClr>
                </a:solidFill>
                <a:latin typeface="Times New Roman" panose="02020603050405020304" pitchFamily="18" charset="0"/>
                <a:cs typeface="Times New Roman" panose="02020603050405020304" pitchFamily="18" charset="0"/>
              </a:rPr>
              <a:t>E</a:t>
            </a:r>
            <a:r>
              <a:rPr kumimoji="0" lang="zh-CN" altLang="en-US" sz="1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fficiency </a:t>
            </a:r>
            <a:r>
              <a:rPr kumimoji="0" lang="en-GB" altLang="zh-CN" sz="1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improvement,</a:t>
            </a:r>
            <a:r>
              <a:rPr kumimoji="0" lang="zh-CN" altLang="en-US" sz="1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safe production</a:t>
            </a:r>
          </a:p>
        </p:txBody>
      </p:sp>
      <p:sp>
        <p:nvSpPr>
          <p:cNvPr id="48" name="AutoShape 4"/>
          <p:cNvSpPr>
            <a:spLocks noChangeArrowheads="1"/>
          </p:cNvSpPr>
          <p:nvPr/>
        </p:nvSpPr>
        <p:spPr bwMode="gray">
          <a:xfrm>
            <a:off x="5216279" y="2045325"/>
            <a:ext cx="6566145" cy="4245316"/>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宋体" panose="02010600030101010101" pitchFamily="2" charset="-122"/>
            </a:endParaRPr>
          </a:p>
        </p:txBody>
      </p:sp>
      <p:sp>
        <p:nvSpPr>
          <p:cNvPr id="49" name="Text Box 20"/>
          <p:cNvSpPr txBox="1">
            <a:spLocks noChangeArrowheads="1"/>
          </p:cNvSpPr>
          <p:nvPr/>
        </p:nvSpPr>
        <p:spPr bwMode="gray">
          <a:xfrm>
            <a:off x="5273803" y="2271599"/>
            <a:ext cx="6508621"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buFont typeface="Wingdings" panose="05000000000000000000" pitchFamily="2" charset="2"/>
              <a:buChar char="Ø"/>
              <a:defRPr/>
            </a:pPr>
            <a:r>
              <a:rPr lang="zh-CN" altLang="en-US" sz="1600" kern="0" dirty="0">
                <a:solidFill>
                  <a:prstClr val="black"/>
                </a:solidFill>
              </a:rPr>
              <a:t>送粮人通过智能扦样系统自助刷卡，“一键启动”扦样，自动分样和检验，无需人员操作。扦样设备无人值守，减员增效。</a:t>
            </a:r>
            <a:endParaRPr lang="en-US" altLang="zh-CN" sz="1600" kern="0" dirty="0">
              <a:solidFill>
                <a:prstClr val="black"/>
              </a:solidFill>
            </a:endParaRPr>
          </a:p>
          <a:p>
            <a:pPr marL="285750" lvl="0" indent="-285750">
              <a:buFont typeface="Wingdings" panose="05000000000000000000" pitchFamily="2" charset="2"/>
              <a:buChar char="Ø"/>
              <a:defRPr/>
            </a:pPr>
            <a:r>
              <a:rPr lang="zh-CN" altLang="en-US" sz="1600" kern="0" dirty="0">
                <a:solidFill>
                  <a:prstClr val="black"/>
                </a:solidFill>
              </a:rPr>
              <a:t>扦样速度</a:t>
            </a:r>
            <a:r>
              <a:rPr lang="en-US" altLang="zh-CN" sz="1600" kern="0" dirty="0">
                <a:solidFill>
                  <a:prstClr val="black"/>
                </a:solidFill>
              </a:rPr>
              <a:t>3min/</a:t>
            </a:r>
            <a:r>
              <a:rPr lang="zh-CN" altLang="en-US" sz="1600" kern="0" dirty="0">
                <a:solidFill>
                  <a:prstClr val="black"/>
                </a:solidFill>
              </a:rPr>
              <a:t>车，提升粮食收购效率。</a:t>
            </a:r>
            <a:endParaRPr lang="en-US" altLang="zh-CN" sz="1600" kern="0" dirty="0">
              <a:solidFill>
                <a:prstClr val="black"/>
              </a:solidFill>
            </a:endParaRPr>
          </a:p>
          <a:p>
            <a:pPr marL="285750" lvl="0" indent="-285750">
              <a:buFont typeface="Wingdings" panose="05000000000000000000" pitchFamily="2" charset="2"/>
              <a:buChar char="Ø"/>
              <a:defRPr/>
            </a:pPr>
            <a:r>
              <a:rPr lang="zh-CN" altLang="en-US" sz="1600" kern="0" dirty="0">
                <a:solidFill>
                  <a:prstClr val="black"/>
                </a:solidFill>
              </a:rPr>
              <a:t>避免人员登高扦样安全风险。</a:t>
            </a:r>
            <a:endParaRPr lang="en-US" altLang="zh-CN" sz="1600" b="1" kern="0" dirty="0">
              <a:solidFill>
                <a:srgbClr val="000000"/>
              </a:solidFill>
              <a:latin typeface="宋体" panose="02010600030101010101" pitchFamily="2" charset="-122"/>
              <a:cs typeface="Arial" panose="020B0604020202020204" pitchFamily="34" charset="0"/>
            </a:endParaRPr>
          </a:p>
          <a:p>
            <a:pPr marL="285750" lvl="0" indent="-285750">
              <a:spcBef>
                <a:spcPts val="1200"/>
              </a:spcBef>
              <a:buFont typeface="Wingdings" panose="05000000000000000000" pitchFamily="2" charset="2"/>
              <a:buChar char="Ø"/>
              <a:defRPr/>
            </a:pPr>
            <a:r>
              <a:rPr lang="zh-CN" altLang="en-US" sz="2000" dirty="0">
                <a:solidFill>
                  <a:schemeClr val="accent1">
                    <a:lumMod val="75000"/>
                  </a:schemeClr>
                </a:solidFill>
                <a:latin typeface="Times New Roman" panose="02020603050405020304" pitchFamily="18" charset="0"/>
                <a:cs typeface="Times New Roman" panose="02020603050405020304" pitchFamily="18" charset="0"/>
              </a:rPr>
              <a:t>Grain sales personnel </a:t>
            </a:r>
            <a:r>
              <a:rPr kumimoji="0" lang="zh-CN" altLang="en-US"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swipes the card through the intelligent sampling system </a:t>
            </a:r>
            <a:r>
              <a:rPr kumimoji="0" lang="en-GB" altLang="zh-CN"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for</a:t>
            </a:r>
            <a:r>
              <a:rPr kumimoji="0" lang="zh-CN" altLang="en-US"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“one</a:t>
            </a:r>
            <a:r>
              <a:rPr kumimoji="0" lang="en-GB" altLang="zh-CN"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a:t>
            </a:r>
            <a:r>
              <a:rPr kumimoji="0" lang="zh-CN" altLang="en-US"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key start”</a:t>
            </a:r>
            <a:r>
              <a:rPr kumimoji="0" lang="en-GB" altLang="zh-CN"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sampling, </a:t>
            </a:r>
            <a:r>
              <a:rPr kumimoji="0" lang="zh-CN" altLang="en-US"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automatically </a:t>
            </a:r>
            <a:r>
              <a:rPr kumimoji="0" lang="en-GB" altLang="zh-CN"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aliquoting</a:t>
            </a:r>
            <a:r>
              <a:rPr kumimoji="0" lang="zh-CN" altLang="en-US"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and inspection</a:t>
            </a:r>
            <a:r>
              <a:rPr lang="zh-CN" altLang="en-US" sz="2000" kern="0" dirty="0">
                <a:solidFill>
                  <a:schemeClr val="accent1">
                    <a:lumMod val="75000"/>
                  </a:schemeClr>
                </a:solidFill>
                <a:latin typeface="Times New Roman" panose="02020603050405020304" pitchFamily="18" charset="0"/>
                <a:cs typeface="Times New Roman" panose="02020603050405020304" pitchFamily="18" charset="0"/>
              </a:rPr>
              <a:t> </a:t>
            </a:r>
            <a:r>
              <a:rPr kumimoji="0" lang="zh-CN" altLang="en-US"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without personnel operation</a:t>
            </a:r>
            <a:r>
              <a:rPr lang="zh-CN" altLang="en-US" sz="2000" kern="0" dirty="0">
                <a:solidFill>
                  <a:schemeClr val="accent1">
                    <a:lumMod val="75000"/>
                  </a:schemeClr>
                </a:solidFill>
                <a:latin typeface="Times New Roman" panose="02020603050405020304" pitchFamily="18" charset="0"/>
                <a:cs typeface="Times New Roman" panose="02020603050405020304" pitchFamily="18" charset="0"/>
              </a:rPr>
              <a:t>. Sampling equipment </a:t>
            </a:r>
            <a:r>
              <a:rPr lang="en-GB" altLang="zh-CN" sz="2000" kern="0" dirty="0">
                <a:solidFill>
                  <a:schemeClr val="accent1">
                    <a:lumMod val="75000"/>
                  </a:schemeClr>
                </a:solidFill>
                <a:latin typeface="Times New Roman" panose="02020603050405020304" pitchFamily="18" charset="0"/>
                <a:cs typeface="Times New Roman" panose="02020603050405020304" pitchFamily="18" charset="0"/>
              </a:rPr>
              <a:t>is </a:t>
            </a:r>
            <a:r>
              <a:rPr lang="zh-CN" altLang="en-US" sz="2000" kern="0" dirty="0">
                <a:solidFill>
                  <a:schemeClr val="accent1">
                    <a:lumMod val="75000"/>
                  </a:schemeClr>
                </a:solidFill>
                <a:latin typeface="Times New Roman" panose="02020603050405020304" pitchFamily="18" charset="0"/>
                <a:cs typeface="Times New Roman" panose="02020603050405020304" pitchFamily="18" charset="0"/>
              </a:rPr>
              <a:t>unattended, </a:t>
            </a:r>
            <a:r>
              <a:rPr lang="en-GB" altLang="zh-CN" sz="2000" kern="0" dirty="0">
                <a:solidFill>
                  <a:schemeClr val="accent1">
                    <a:lumMod val="75000"/>
                  </a:schemeClr>
                </a:solidFill>
                <a:latin typeface="Times New Roman" panose="02020603050405020304" pitchFamily="18" charset="0"/>
                <a:cs typeface="Times New Roman" panose="02020603050405020304" pitchFamily="18" charset="0"/>
              </a:rPr>
              <a:t>save labour cost </a:t>
            </a:r>
            <a:r>
              <a:rPr lang="zh-CN" altLang="en-US" sz="2000" kern="0" dirty="0">
                <a:solidFill>
                  <a:schemeClr val="accent1">
                    <a:lumMod val="75000"/>
                  </a:schemeClr>
                </a:solidFill>
                <a:latin typeface="Times New Roman" panose="02020603050405020304" pitchFamily="18" charset="0"/>
                <a:cs typeface="Times New Roman" panose="02020603050405020304" pitchFamily="18" charset="0"/>
              </a:rPr>
              <a:t>and increase efficiency.</a:t>
            </a:r>
            <a:endParaRPr kumimoji="0" lang="en-US" altLang="zh-CN"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Ø"/>
              <a:defRPr/>
            </a:pPr>
            <a:r>
              <a:rPr lang="en-US" altLang="zh-CN" sz="2000" kern="0" dirty="0">
                <a:solidFill>
                  <a:schemeClr val="accent1">
                    <a:lumMod val="75000"/>
                  </a:schemeClr>
                </a:solidFill>
                <a:latin typeface="Times New Roman" panose="02020603050405020304" pitchFamily="18" charset="0"/>
                <a:cs typeface="Times New Roman" panose="02020603050405020304" pitchFamily="18" charset="0"/>
              </a:rPr>
              <a:t>S</a:t>
            </a:r>
            <a:r>
              <a:rPr lang="zh-CN" altLang="en-US" sz="2000" kern="0" dirty="0">
                <a:solidFill>
                  <a:schemeClr val="accent1">
                    <a:lumMod val="75000"/>
                  </a:schemeClr>
                </a:solidFill>
                <a:latin typeface="Times New Roman" panose="02020603050405020304" pitchFamily="18" charset="0"/>
                <a:cs typeface="Times New Roman" panose="02020603050405020304" pitchFamily="18" charset="0"/>
              </a:rPr>
              <a:t>ampling </a:t>
            </a:r>
            <a:r>
              <a:rPr kumimoji="0" lang="zh-CN" altLang="en-US"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speed </a:t>
            </a:r>
            <a:r>
              <a:rPr lang="en-GB" altLang="zh-CN" sz="2000" kern="0" dirty="0">
                <a:solidFill>
                  <a:schemeClr val="accent1">
                    <a:lumMod val="75000"/>
                  </a:schemeClr>
                </a:solidFill>
                <a:latin typeface="Times New Roman" panose="02020603050405020304" pitchFamily="18" charset="0"/>
                <a:cs typeface="Times New Roman" panose="02020603050405020304" pitchFamily="18" charset="0"/>
              </a:rPr>
              <a:t>is</a:t>
            </a:r>
            <a:r>
              <a:rPr kumimoji="0" lang="zh-CN" altLang="en-US"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3</a:t>
            </a:r>
            <a:r>
              <a:rPr kumimoji="0" lang="en-GB" altLang="zh-CN"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a:t>
            </a:r>
            <a:r>
              <a:rPr kumimoji="0" lang="zh-CN" altLang="en-US"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min</a:t>
            </a:r>
            <a:r>
              <a:rPr kumimoji="0" lang="en-GB" altLang="zh-CN"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t</a:t>
            </a:r>
            <a:r>
              <a:rPr kumimoji="0" lang="zh-CN" altLang="en-US"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/vehicle, improv</a:t>
            </a:r>
            <a:r>
              <a:rPr kumimoji="0" lang="en-GB" altLang="zh-CN" sz="2000" b="0" i="0" u="none" strike="noStrike" kern="0"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ing</a:t>
            </a:r>
            <a:r>
              <a:rPr kumimoji="0" lang="zh-CN" altLang="en-US"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 the efficiency of grain purchas</a:t>
            </a:r>
            <a:r>
              <a:rPr kumimoji="0" lang="en-GB" altLang="zh-CN" sz="2000" b="0" i="0" u="none" strike="noStrike" kern="0"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ing</a:t>
            </a:r>
            <a:r>
              <a:rPr kumimoji="0" lang="zh-CN" altLang="en-US"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a:t>
            </a:r>
            <a:endParaRPr kumimoji="0" lang="en-US" altLang="zh-CN"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a:p>
            <a:pPr marL="285750" marR="0" lvl="0" indent="-285750" defTabSz="914400" eaLnBrk="0" fontAlgn="auto" latinLnBrk="0" hangingPunct="0">
              <a:lnSpc>
                <a:spcPct val="100000"/>
              </a:lnSpc>
              <a:spcBef>
                <a:spcPts val="0"/>
              </a:spcBef>
              <a:spcAft>
                <a:spcPts val="0"/>
              </a:spcAft>
              <a:buClrTx/>
              <a:buSzTx/>
              <a:buFont typeface="Wingdings" panose="05000000000000000000" pitchFamily="2" charset="2"/>
              <a:buChar char="Ø"/>
              <a:defRPr/>
            </a:pPr>
            <a:r>
              <a:rPr kumimoji="0" lang="zh-CN" altLang="en-US"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Avoid the safety risk of personnel climbing sampl</a:t>
            </a:r>
            <a:r>
              <a:rPr kumimoji="0" lang="en-GB" altLang="zh-CN" sz="2000" b="0" i="0" u="none" strike="noStrike" kern="0" cap="none" spc="0" normalizeH="0" baseline="0" noProof="0" dirty="0" err="1">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ing</a:t>
            </a:r>
            <a:r>
              <a:rPr kumimoji="0" lang="zh-CN" altLang="en-US"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rPr>
              <a:t>.</a:t>
            </a:r>
            <a:endParaRPr kumimoji="0" lang="en-US" altLang="zh-CN" sz="20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cs typeface="Times New Roman" panose="02020603050405020304" pitchFamily="18" charset="0"/>
            </a:endParaRPr>
          </a:p>
        </p:txBody>
      </p:sp>
      <p:sp>
        <p:nvSpPr>
          <p:cNvPr id="23" name="Subtitle 2"/>
          <p:cNvSpPr txBox="1"/>
          <p:nvPr/>
        </p:nvSpPr>
        <p:spPr>
          <a:xfrm>
            <a:off x="3734172" y="158006"/>
            <a:ext cx="6457577"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粮食智能扦样技术的发展和应用</a:t>
            </a:r>
          </a:p>
          <a:p>
            <a:pPr>
              <a:lnSpc>
                <a:spcPct val="100000"/>
              </a:lnSpc>
              <a:spcBef>
                <a:spcPts val="0"/>
              </a:spcBef>
            </a:pP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Development and application of intelligent grain </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sampling system</a:t>
            </a:r>
            <a:endPar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30000"/>
              </a:lnSpc>
            </a:pP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
        <p:nvSpPr>
          <p:cNvPr id="24" name="棒 646"/>
          <p:cNvSpPr>
            <a:spLocks noChangeArrowheads="1"/>
          </p:cNvSpPr>
          <p:nvPr/>
        </p:nvSpPr>
        <p:spPr bwMode="auto">
          <a:xfrm>
            <a:off x="758210" y="1199742"/>
            <a:ext cx="7947640" cy="372373"/>
          </a:xfrm>
          <a:prstGeom prst="roundRect">
            <a:avLst>
              <a:gd name="adj" fmla="val 50000"/>
            </a:avLst>
          </a:prstGeom>
          <a:solidFill>
            <a:srgbClr val="92D050">
              <a:alpha val="50000"/>
            </a:srgbClr>
          </a:solidFill>
          <a:ln>
            <a:noFill/>
          </a:ln>
        </p:spPr>
        <p:txBody>
          <a:bodyPr lIns="90625" tIns="45310" rIns="90625" bIns="45310" anchor="ctr"/>
          <a:lstStyle/>
          <a:p>
            <a:pPr>
              <a:defRPr/>
            </a:pPr>
            <a:r>
              <a:rPr lang="zh-CN" altLang="en-US" sz="2000" kern="0" dirty="0">
                <a:solidFill>
                  <a:prstClr val="black"/>
                </a:solidFill>
                <a:latin typeface="微软雅黑" panose="020B0503020204020204" pitchFamily="34" charset="-122"/>
                <a:ea typeface="微软雅黑" panose="020B0503020204020204" pitchFamily="34" charset="-122"/>
              </a:rPr>
              <a:t>5、智能扦样的优点    </a:t>
            </a:r>
            <a:r>
              <a:rPr lang="en-US" altLang="zh-CN" sz="2000" kern="0" dirty="0">
                <a:solidFill>
                  <a:schemeClr val="accent1">
                    <a:lumMod val="75000"/>
                  </a:schemeClr>
                </a:solidFill>
                <a:latin typeface="微软雅黑" panose="020B0503020204020204" pitchFamily="34" charset="-122"/>
                <a:ea typeface="微软雅黑" panose="020B0503020204020204" pitchFamily="34" charset="-122"/>
              </a:rPr>
              <a:t>T</a:t>
            </a:r>
            <a:r>
              <a:rPr lang="zh-CN" altLang="en-US" sz="2000" kern="0" dirty="0">
                <a:solidFill>
                  <a:schemeClr val="accent1">
                    <a:lumMod val="75000"/>
                  </a:schemeClr>
                </a:solidFill>
                <a:latin typeface="微软雅黑" panose="020B0503020204020204" pitchFamily="34" charset="-122"/>
                <a:ea typeface="微软雅黑" panose="020B0503020204020204" pitchFamily="34" charset="-122"/>
              </a:rPr>
              <a:t>he advantages of intelligent sampling</a:t>
            </a:r>
            <a:endParaRPr lang="zh-CN" altLang="en-US" sz="2000" kern="0" dirty="0">
              <a:solidFill>
                <a:schemeClr val="accent1">
                  <a:lumMod val="75000"/>
                </a:schemeClr>
              </a:solidFill>
              <a:latin typeface="Calibri" panose="020F0502020204030204"/>
              <a:ea typeface="宋体" panose="02010600030101010101" pitchFamily="2" charset="-122"/>
            </a:endParaRP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770691"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03</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2" name="文本框 72"/>
          <p:cNvSpPr txBox="1"/>
          <p:nvPr/>
        </p:nvSpPr>
        <p:spPr>
          <a:xfrm flipH="1">
            <a:off x="2514666" y="4030370"/>
            <a:ext cx="7781478" cy="1156727"/>
          </a:xfrm>
          <a:prstGeom prst="rect">
            <a:avLst/>
          </a:prstGeom>
          <a:noFill/>
        </p:spPr>
        <p:txBody>
          <a:bodyPr wrap="square" rtlCol="0">
            <a:spAutoFit/>
          </a:bodyPr>
          <a:lstStyle/>
          <a:p>
            <a:pPr>
              <a:lnSpc>
                <a:spcPct val="130000"/>
              </a:lnSpc>
            </a:pPr>
            <a:r>
              <a:rPr lang="zh-CN" altLang="en-US" sz="2800" b="1" dirty="0">
                <a:solidFill>
                  <a:srgbClr val="172D56"/>
                </a:solidFill>
                <a:latin typeface="字魂105号-简雅黑" panose="00000500000000000000" pitchFamily="2" charset="-122"/>
                <a:ea typeface="字魂105号-简雅黑" panose="00000500000000000000" pitchFamily="2" charset="-122"/>
              </a:rPr>
              <a:t>粮食无人自动检化验系统</a:t>
            </a:r>
          </a:p>
          <a:p>
            <a:pPr>
              <a:lnSpc>
                <a:spcPct val="130000"/>
              </a:lnSpc>
            </a:pPr>
            <a:r>
              <a:rPr lang="en-GB" altLang="zh-CN" sz="2800" b="1" dirty="0">
                <a:solidFill>
                  <a:schemeClr val="accent1">
                    <a:lumMod val="75000"/>
                  </a:schemeClr>
                </a:solidFill>
                <a:latin typeface="Times New Roman" panose="02020603050405020304" pitchFamily="18" charset="0"/>
                <a:ea typeface="字魂105号-简雅黑" panose="00000500000000000000" pitchFamily="2" charset="-122"/>
                <a:cs typeface="Times New Roman" panose="02020603050405020304" pitchFamily="18" charset="0"/>
              </a:rPr>
              <a:t>U</a:t>
            </a:r>
            <a:r>
              <a:rPr lang="zh-CN" altLang="en-US" sz="2800" b="1" dirty="0">
                <a:solidFill>
                  <a:schemeClr val="accent1">
                    <a:lumMod val="75000"/>
                  </a:schemeClr>
                </a:solidFill>
                <a:latin typeface="Times New Roman" panose="02020603050405020304" pitchFamily="18" charset="0"/>
                <a:ea typeface="字魂105号-简雅黑" panose="00000500000000000000" pitchFamily="2" charset="-122"/>
                <a:cs typeface="Times New Roman" panose="02020603050405020304" pitchFamily="18" charset="0"/>
              </a:rPr>
              <a:t>nmanned automatic </a:t>
            </a:r>
            <a:r>
              <a:rPr lang="en-US" altLang="zh-CN" sz="2800" b="1" dirty="0">
                <a:solidFill>
                  <a:schemeClr val="accent1">
                    <a:lumMod val="75000"/>
                  </a:schemeClr>
                </a:solidFill>
                <a:latin typeface="Times New Roman" panose="02020603050405020304" pitchFamily="18" charset="0"/>
                <a:ea typeface="字魂105号-简雅黑" panose="00000500000000000000" pitchFamily="2" charset="-122"/>
                <a:cs typeface="Times New Roman" panose="02020603050405020304" pitchFamily="18" charset="0"/>
              </a:rPr>
              <a:t>grain i</a:t>
            </a:r>
            <a:r>
              <a:rPr lang="en-US" altLang="zh-CN" sz="2800" b="1" dirty="0">
                <a:solidFill>
                  <a:schemeClr val="accent1">
                    <a:lumMod val="75000"/>
                  </a:schemeClr>
                </a:solidFill>
                <a:latin typeface="Times New Roman" panose="02020603050405020304" pitchFamily="18" charset="0"/>
                <a:ea typeface="Arial Unicode MS" panose="020B0604020202020204" pitchFamily="34" charset="-122"/>
                <a:cs typeface="Times New Roman" panose="02020603050405020304" pitchFamily="18" charset="0"/>
              </a:rPr>
              <a:t>nspection</a:t>
            </a:r>
            <a:r>
              <a:rPr lang="zh-CN" altLang="en-US" sz="2800" b="1" dirty="0">
                <a:solidFill>
                  <a:schemeClr val="accent1">
                    <a:lumMod val="75000"/>
                  </a:schemeClr>
                </a:solidFill>
                <a:latin typeface="Times New Roman" panose="02020603050405020304" pitchFamily="18" charset="0"/>
                <a:ea typeface="字魂105号-简雅黑" panose="00000500000000000000" pitchFamily="2" charset="-122"/>
                <a:cs typeface="Times New Roman" panose="02020603050405020304" pitchFamily="18" charset="0"/>
              </a:rPr>
              <a:t> system</a:t>
            </a:r>
            <a:endParaRPr lang="en-US" altLang="zh-CN" sz="28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01</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2" name="文本框 13"/>
          <p:cNvSpPr txBox="1"/>
          <p:nvPr/>
        </p:nvSpPr>
        <p:spPr>
          <a:xfrm flipH="1">
            <a:off x="2490463" y="4030644"/>
            <a:ext cx="7348862" cy="2332946"/>
          </a:xfrm>
          <a:prstGeom prst="rect">
            <a:avLst/>
          </a:prstGeom>
          <a:noFill/>
        </p:spPr>
        <p:txBody>
          <a:bodyPr wrap="square" rtlCol="0">
            <a:spAutoFit/>
          </a:bodyPr>
          <a:lstStyle/>
          <a:p>
            <a:pPr>
              <a:lnSpc>
                <a:spcPct val="130000"/>
              </a:lnSpc>
            </a:pPr>
            <a:r>
              <a:rPr lang="zh-CN" altLang="en-US" sz="2800" b="1" dirty="0">
                <a:latin typeface="字魂105号-简雅黑" panose="00000500000000000000" pitchFamily="2" charset="-122"/>
                <a:ea typeface="字魂105号-简雅黑" panose="00000500000000000000" pitchFamily="2" charset="-122"/>
              </a:rPr>
              <a:t>传统</a:t>
            </a:r>
            <a:r>
              <a:rPr lang="zh-CN" altLang="en-US" sz="2800" b="1" dirty="0">
                <a:solidFill>
                  <a:srgbClr val="172D56"/>
                </a:solidFill>
                <a:latin typeface="字魂105号-简雅黑" panose="00000500000000000000" pitchFamily="2" charset="-122"/>
                <a:ea typeface="字魂105号-简雅黑" panose="00000500000000000000" pitchFamily="2" charset="-122"/>
              </a:rPr>
              <a:t>粮食扦样、检测</a:t>
            </a:r>
            <a:r>
              <a:rPr lang="zh-CN" altLang="en-US" sz="2800" b="1" dirty="0" smtClean="0">
                <a:solidFill>
                  <a:srgbClr val="172D56"/>
                </a:solidFill>
                <a:latin typeface="字魂105号-简雅黑" panose="00000500000000000000" pitchFamily="2" charset="-122"/>
                <a:ea typeface="字魂105号-简雅黑" panose="00000500000000000000" pitchFamily="2" charset="-122"/>
              </a:rPr>
              <a:t>技术</a:t>
            </a:r>
            <a:endParaRPr lang="zh-CN" altLang="en-US" sz="2800" b="1" dirty="0">
              <a:solidFill>
                <a:srgbClr val="172D56"/>
              </a:solidFill>
              <a:latin typeface="字魂105号-简雅黑" panose="00000500000000000000" pitchFamily="2" charset="-122"/>
              <a:ea typeface="字魂105号-简雅黑" panose="00000500000000000000" pitchFamily="2" charset="-122"/>
            </a:endParaRPr>
          </a:p>
          <a:p>
            <a:pPr>
              <a:lnSpc>
                <a:spcPct val="130000"/>
              </a:lnSpc>
            </a:pPr>
            <a:r>
              <a:rPr lang="en-US" altLang="zh-CN" sz="2800" b="1" dirty="0" smtClean="0">
                <a:solidFill>
                  <a:schemeClr val="accent1">
                    <a:lumMod val="75000"/>
                  </a:schemeClr>
                </a:solidFill>
                <a:latin typeface="Times New Roman" panose="02020603050405020304" pitchFamily="18" charset="0"/>
                <a:ea typeface="字魂105号-简雅黑" panose="00000500000000000000" pitchFamily="2" charset="-122"/>
                <a:cs typeface="Times New Roman" panose="02020603050405020304" pitchFamily="18" charset="0"/>
              </a:rPr>
              <a:t>T</a:t>
            </a:r>
            <a:r>
              <a:rPr lang="zh-CN" altLang="en-US" sz="2800" b="1" dirty="0" smtClean="0">
                <a:solidFill>
                  <a:schemeClr val="accent1">
                    <a:lumMod val="75000"/>
                  </a:schemeClr>
                </a:solidFill>
                <a:latin typeface="Times New Roman" panose="02020603050405020304" pitchFamily="18" charset="0"/>
                <a:ea typeface="字魂105号-简雅黑" panose="00000500000000000000" pitchFamily="2" charset="-122"/>
                <a:cs typeface="Times New Roman" panose="02020603050405020304" pitchFamily="18" charset="0"/>
              </a:rPr>
              <a:t>raditional </a:t>
            </a:r>
            <a:r>
              <a:rPr lang="zh-CN" altLang="en-US" sz="2800" b="1" dirty="0">
                <a:solidFill>
                  <a:schemeClr val="accent1">
                    <a:lumMod val="75000"/>
                  </a:schemeClr>
                </a:solidFill>
                <a:latin typeface="Times New Roman" panose="02020603050405020304" pitchFamily="18" charset="0"/>
                <a:ea typeface="字魂105号-简雅黑" panose="00000500000000000000" pitchFamily="2" charset="-122"/>
                <a:cs typeface="Times New Roman" panose="02020603050405020304" pitchFamily="18" charset="0"/>
              </a:rPr>
              <a:t>grain sampling and </a:t>
            </a:r>
            <a:r>
              <a:rPr lang="en-US" altLang="zh-CN" sz="2800" b="1" dirty="0">
                <a:solidFill>
                  <a:schemeClr val="accent1">
                    <a:lumMod val="75000"/>
                  </a:schemeClr>
                </a:solidFill>
                <a:latin typeface="Times New Roman" panose="02020603050405020304" pitchFamily="18" charset="0"/>
                <a:ea typeface="字魂105号-简雅黑" panose="00000500000000000000" pitchFamily="2" charset="-122"/>
                <a:cs typeface="Times New Roman" panose="02020603050405020304" pitchFamily="18" charset="0"/>
              </a:rPr>
              <a:t>inspection </a:t>
            </a:r>
            <a:r>
              <a:rPr lang="zh-CN" altLang="en-US" sz="2800" b="1" dirty="0">
                <a:solidFill>
                  <a:schemeClr val="accent1">
                    <a:lumMod val="75000"/>
                  </a:schemeClr>
                </a:solidFill>
                <a:latin typeface="Times New Roman" panose="02020603050405020304" pitchFamily="18" charset="0"/>
                <a:ea typeface="字魂105号-简雅黑" panose="00000500000000000000" pitchFamily="2" charset="-122"/>
                <a:cs typeface="Times New Roman" panose="02020603050405020304" pitchFamily="18" charset="0"/>
              </a:rPr>
              <a:t>technology</a:t>
            </a:r>
            <a:endParaRPr lang="en-US" altLang="zh-CN" sz="2800" b="1" dirty="0">
              <a:solidFill>
                <a:schemeClr val="accent1">
                  <a:lumMod val="75000"/>
                </a:schemeClr>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30000"/>
              </a:lnSpc>
            </a:pPr>
            <a:endParaRPr lang="en-US" altLang="zh-CN" sz="2800" kern="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p:nvPr/>
        </p:nvSpPr>
        <p:spPr>
          <a:xfrm>
            <a:off x="857884" y="311785"/>
            <a:ext cx="5994177"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Food unmanned automatic testing system</a:t>
            </a:r>
          </a:p>
        </p:txBody>
      </p:sp>
      <p:pic>
        <p:nvPicPr>
          <p:cNvPr id="3" name="图片 2"/>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l="17499" t="22417" r="13673" b="25978"/>
          <a:stretch>
            <a:fillRect/>
          </a:stretch>
        </p:blipFill>
        <p:spPr>
          <a:xfrm>
            <a:off x="1184298" y="2232073"/>
            <a:ext cx="5667763" cy="2389919"/>
          </a:xfrm>
          <a:prstGeom prst="rect">
            <a:avLst/>
          </a:prstGeom>
        </p:spPr>
      </p:pic>
      <p:grpSp>
        <p:nvGrpSpPr>
          <p:cNvPr id="23" name="组合 22"/>
          <p:cNvGrpSpPr/>
          <p:nvPr/>
        </p:nvGrpSpPr>
        <p:grpSpPr>
          <a:xfrm>
            <a:off x="985153" y="4848721"/>
            <a:ext cx="10810606" cy="1545240"/>
            <a:chOff x="1175156" y="1438270"/>
            <a:chExt cx="11993083" cy="1665491"/>
          </a:xfrm>
        </p:grpSpPr>
        <p:grpSp>
          <p:nvGrpSpPr>
            <p:cNvPr id="21" name="组合 20"/>
            <p:cNvGrpSpPr/>
            <p:nvPr/>
          </p:nvGrpSpPr>
          <p:grpSpPr>
            <a:xfrm>
              <a:off x="1175158" y="1438270"/>
              <a:ext cx="8426671" cy="791956"/>
              <a:chOff x="1175158" y="1438270"/>
              <a:chExt cx="8426671" cy="791956"/>
            </a:xfrm>
          </p:grpSpPr>
          <p:sp>
            <p:nvSpPr>
              <p:cNvPr id="4" name="文本框 3"/>
              <p:cNvSpPr txBox="1"/>
              <p:nvPr>
                <p:custDataLst>
                  <p:tags r:id="rId3"/>
                </p:custDataLst>
              </p:nvPr>
            </p:nvSpPr>
            <p:spPr>
              <a:xfrm>
                <a:off x="2060168" y="1566771"/>
                <a:ext cx="7541661" cy="663455"/>
              </a:xfrm>
              <a:prstGeom prst="rect">
                <a:avLst/>
              </a:prstGeom>
            </p:spPr>
            <p:txBody>
              <a:bodyPr wrap="square">
                <a:spAutoFit/>
                <a:extLst>
                  <a:ext uri="{4A0BC546-FE56-4ADE-93B0-CB8AF2F6F144}">
                    <wpsdc:textFrameExt xmlns:wpsdc="http://www.wps.cn/officeDocument/2022/drawingmlCustomData" xmlns="" type="text"/>
                  </a:ext>
                </a:extLst>
              </a:bodyPr>
              <a:lstStyle/>
              <a:p>
                <a:r>
                  <a:rPr lang="zh-CN" altLang="en-US" sz="1600" b="1" dirty="0">
                    <a:latin typeface="黑体" panose="02010609060101010101" pitchFamily="49" charset="-122"/>
                    <a:ea typeface="黑体" panose="02010609060101010101" pitchFamily="49" charset="-122"/>
                  </a:rPr>
                  <a:t>适用范围：小麦、稻谷、玉米、大豆</a:t>
                </a:r>
                <a:endParaRPr lang="en-US" altLang="zh-CN" sz="1600" b="1" dirty="0">
                  <a:latin typeface="黑体" panose="02010609060101010101" pitchFamily="49" charset="-122"/>
                  <a:ea typeface="黑体" panose="02010609060101010101" pitchFamily="49" charset="-122"/>
                </a:endParaRPr>
              </a:p>
              <a:p>
                <a:pPr algn="l"/>
                <a:r>
                  <a:rPr lang="zh-CN" altLang="en-US" b="1" dirty="0">
                    <a:solidFill>
                      <a:schemeClr val="accent1">
                        <a:lumMod val="50000"/>
                      </a:schemeClr>
                    </a:solidFill>
                    <a:latin typeface="Arial" panose="020B0604020202020204" pitchFamily="34" charset="0"/>
                    <a:ea typeface="微软雅黑" panose="020B0503020204020204" pitchFamily="34" charset="-122"/>
                  </a:rPr>
                  <a:t>Scope of application: wheat, rice, corn, soybean</a:t>
                </a:r>
              </a:p>
            </p:txBody>
          </p:sp>
          <p:pic>
            <p:nvPicPr>
              <p:cNvPr id="18" name="图片 17" descr="环保 "/>
              <p:cNvPicPr preferRelativeResize="0"/>
              <p:nvPr/>
            </p:nvPicPr>
            <p:blipFill>
              <a:blip r:embed="rId7"/>
              <a:stretch>
                <a:fillRect/>
              </a:stretch>
            </p:blipFill>
            <p:spPr>
              <a:xfrm>
                <a:off x="1175158" y="1438270"/>
                <a:ext cx="720000" cy="720000"/>
              </a:xfrm>
              <a:prstGeom prst="rect">
                <a:avLst/>
              </a:prstGeom>
            </p:spPr>
          </p:pic>
        </p:grpSp>
        <p:grpSp>
          <p:nvGrpSpPr>
            <p:cNvPr id="22" name="组合 21"/>
            <p:cNvGrpSpPr/>
            <p:nvPr/>
          </p:nvGrpSpPr>
          <p:grpSpPr>
            <a:xfrm>
              <a:off x="1175156" y="2141750"/>
              <a:ext cx="11993083" cy="962011"/>
              <a:chOff x="1175156" y="2141750"/>
              <a:chExt cx="11993083" cy="962011"/>
            </a:xfrm>
          </p:grpSpPr>
          <p:pic>
            <p:nvPicPr>
              <p:cNvPr id="19" name="图片 18" descr="优质"/>
              <p:cNvPicPr preferRelativeResize="0"/>
              <p:nvPr/>
            </p:nvPicPr>
            <p:blipFill>
              <a:blip r:embed="rId8"/>
              <a:stretch>
                <a:fillRect/>
              </a:stretch>
            </p:blipFill>
            <p:spPr>
              <a:xfrm>
                <a:off x="1175156" y="2184448"/>
                <a:ext cx="720000" cy="720000"/>
              </a:xfrm>
              <a:prstGeom prst="rect">
                <a:avLst/>
              </a:prstGeom>
            </p:spPr>
          </p:pic>
          <p:sp>
            <p:nvSpPr>
              <p:cNvPr id="20" name="文本框 19"/>
              <p:cNvSpPr txBox="1"/>
              <p:nvPr>
                <p:custDataLst>
                  <p:tags r:id="rId2"/>
                </p:custDataLst>
              </p:nvPr>
            </p:nvSpPr>
            <p:spPr>
              <a:xfrm>
                <a:off x="2060166" y="2141750"/>
                <a:ext cx="11108073" cy="962011"/>
              </a:xfrm>
              <a:prstGeom prst="rect">
                <a:avLst/>
              </a:prstGeom>
            </p:spPr>
            <p:txBody>
              <a:bodyPr wrap="square">
                <a:spAutoFit/>
                <a:extLst>
                  <a:ext uri="{4A0BC546-FE56-4ADE-93B0-CB8AF2F6F144}">
                    <wpsdc:textFrameExt xmlns:wpsdc="http://www.wps.cn/officeDocument/2022/drawingmlCustomData" xmlns="" type="text"/>
                  </a:ext>
                </a:extLst>
              </a:bodyPr>
              <a:lstStyle/>
              <a:p>
                <a:r>
                  <a:rPr lang="zh-CN" altLang="en-US" sz="1600" b="1" dirty="0">
                    <a:latin typeface="黑体" panose="02010609060101010101" pitchFamily="49" charset="-122"/>
                    <a:ea typeface="黑体" panose="02010609060101010101" pitchFamily="49" charset="-122"/>
                  </a:rPr>
                  <a:t>粮食收购质量指标：水分、容重、杂质、不完善粒、出糙率、热损伤粒、霉变粒等</a:t>
                </a:r>
              </a:p>
              <a:p>
                <a:pPr lvl="0"/>
                <a:r>
                  <a:rPr lang="zh-CN" altLang="en-US" b="1" dirty="0">
                    <a:solidFill>
                      <a:schemeClr val="accent1">
                        <a:lumMod val="50000"/>
                      </a:schemeClr>
                    </a:solidFill>
                    <a:latin typeface="Arial" panose="020B0604020202020204" pitchFamily="34" charset="0"/>
                    <a:ea typeface="微软雅黑" panose="020B0503020204020204" pitchFamily="34" charset="-122"/>
                  </a:rPr>
                  <a:t>Grain purchase quality indicators: moisture, </a:t>
                </a:r>
                <a:r>
                  <a:rPr lang="en-US" altLang="zh-CN" b="1" dirty="0">
                    <a:solidFill>
                      <a:schemeClr val="accent1">
                        <a:lumMod val="50000"/>
                      </a:schemeClr>
                    </a:solidFill>
                    <a:latin typeface="Arial" panose="020B0604020202020204" pitchFamily="34" charset="0"/>
                    <a:ea typeface="微软雅黑" panose="020B0503020204020204" pitchFamily="34" charset="-122"/>
                  </a:rPr>
                  <a:t>volume weight</a:t>
                </a:r>
                <a:r>
                  <a:rPr lang="zh-CN" altLang="en-US" b="1" dirty="0">
                    <a:solidFill>
                      <a:schemeClr val="accent1">
                        <a:lumMod val="50000"/>
                      </a:schemeClr>
                    </a:solidFill>
                    <a:latin typeface="Arial" panose="020B0604020202020204" pitchFamily="34" charset="0"/>
                    <a:ea typeface="微软雅黑" panose="020B0503020204020204" pitchFamily="34" charset="-122"/>
                  </a:rPr>
                  <a:t>, impurities, imperfect grain </a:t>
                </a:r>
                <a:r>
                  <a:rPr lang="en-GB" altLang="zh-CN" b="1" dirty="0">
                    <a:solidFill>
                      <a:schemeClr val="accent1">
                        <a:lumMod val="50000"/>
                      </a:schemeClr>
                    </a:solidFill>
                    <a:latin typeface="Arial" panose="020B0604020202020204" pitchFamily="34" charset="0"/>
                    <a:ea typeface="微软雅黑" panose="020B0503020204020204" pitchFamily="34" charset="-122"/>
                  </a:rPr>
                  <a:t>particle</a:t>
                </a:r>
                <a:r>
                  <a:rPr lang="zh-CN" altLang="en-US" b="1" dirty="0">
                    <a:solidFill>
                      <a:schemeClr val="accent1">
                        <a:lumMod val="50000"/>
                      </a:schemeClr>
                    </a:solidFill>
                    <a:latin typeface="Arial" panose="020B0604020202020204" pitchFamily="34" charset="0"/>
                    <a:ea typeface="微软雅黑" panose="020B0503020204020204" pitchFamily="34" charset="-122"/>
                  </a:rPr>
                  <a:t>, roughness rate, thermal damage grain </a:t>
                </a:r>
                <a:r>
                  <a:rPr lang="en-GB" altLang="zh-CN" b="1" dirty="0">
                    <a:solidFill>
                      <a:schemeClr val="accent1">
                        <a:lumMod val="50000"/>
                      </a:schemeClr>
                    </a:solidFill>
                    <a:latin typeface="Arial" panose="020B0604020202020204" pitchFamily="34" charset="0"/>
                    <a:ea typeface="微软雅黑" panose="020B0503020204020204" pitchFamily="34" charset="-122"/>
                  </a:rPr>
                  <a:t>particle</a:t>
                </a:r>
                <a:r>
                  <a:rPr lang="zh-CN" altLang="en-US" b="1" dirty="0">
                    <a:solidFill>
                      <a:schemeClr val="accent1">
                        <a:lumMod val="50000"/>
                      </a:schemeClr>
                    </a:solidFill>
                    <a:latin typeface="Arial" panose="020B0604020202020204" pitchFamily="34" charset="0"/>
                    <a:ea typeface="微软雅黑" panose="020B0503020204020204" pitchFamily="34" charset="-122"/>
                  </a:rPr>
                  <a:t>, mildew grain </a:t>
                </a:r>
                <a:r>
                  <a:rPr lang="en-GB" altLang="zh-CN" b="1" dirty="0">
                    <a:solidFill>
                      <a:schemeClr val="accent1">
                        <a:lumMod val="50000"/>
                      </a:schemeClr>
                    </a:solidFill>
                    <a:latin typeface="Arial" panose="020B0604020202020204" pitchFamily="34" charset="0"/>
                    <a:ea typeface="微软雅黑" panose="020B0503020204020204" pitchFamily="34" charset="-122"/>
                  </a:rPr>
                  <a:t>particle</a:t>
                </a:r>
                <a:r>
                  <a:rPr lang="zh-CN" altLang="en-US" b="1" dirty="0">
                    <a:solidFill>
                      <a:schemeClr val="accent1">
                        <a:lumMod val="50000"/>
                      </a:schemeClr>
                    </a:solidFill>
                    <a:latin typeface="Arial" panose="020B0604020202020204" pitchFamily="34" charset="0"/>
                    <a:ea typeface="微软雅黑" panose="020B0503020204020204" pitchFamily="34" charset="-122"/>
                  </a:rPr>
                  <a:t>, etc</a:t>
                </a:r>
              </a:p>
            </p:txBody>
          </p:sp>
        </p:grpSp>
      </p:grpSp>
      <p:pic>
        <p:nvPicPr>
          <p:cNvPr id="24" name="图片 23"/>
          <p:cNvPicPr>
            <a:picLocks noChangeAspect="1"/>
          </p:cNvPicPr>
          <p:nvPr/>
        </p:nvPicPr>
        <p:blipFill>
          <a:blip r:embed="rId9"/>
          <a:stretch>
            <a:fillRect/>
          </a:stretch>
        </p:blipFill>
        <p:spPr>
          <a:xfrm>
            <a:off x="7134164" y="1809801"/>
            <a:ext cx="4070467" cy="3371984"/>
          </a:xfrm>
          <a:prstGeom prst="rect">
            <a:avLst/>
          </a:prstGeom>
        </p:spPr>
      </p:pic>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4" name="Subtitle 2"/>
          <p:cNvSpPr txBox="1"/>
          <p:nvPr/>
        </p:nvSpPr>
        <p:spPr>
          <a:xfrm>
            <a:off x="3854972" y="86951"/>
            <a:ext cx="5360662" cy="8289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粮食无人自动检化验系统</a:t>
            </a:r>
            <a:endParaRPr lang="en-US" altLang="zh-CN"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endParaRPr>
          </a:p>
          <a:p>
            <a:pPr>
              <a:lnSpc>
                <a:spcPct val="130000"/>
              </a:lnSpc>
              <a:spcBef>
                <a:spcPts val="0"/>
              </a:spcBef>
            </a:pPr>
            <a:r>
              <a:rPr lang="en-GB"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U</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nmanned automatic </a:t>
            </a:r>
            <a:r>
              <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grain</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inspection</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 system</a:t>
            </a: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
        <p:nvSpPr>
          <p:cNvPr id="15" name="棒 646"/>
          <p:cNvSpPr>
            <a:spLocks noChangeArrowheads="1"/>
          </p:cNvSpPr>
          <p:nvPr/>
        </p:nvSpPr>
        <p:spPr bwMode="auto">
          <a:xfrm>
            <a:off x="758210" y="1199742"/>
            <a:ext cx="7105630" cy="722900"/>
          </a:xfrm>
          <a:prstGeom prst="roundRect">
            <a:avLst>
              <a:gd name="adj" fmla="val 50000"/>
            </a:avLst>
          </a:prstGeom>
          <a:solidFill>
            <a:srgbClr val="92D050">
              <a:alpha val="50000"/>
            </a:srgbClr>
          </a:solidFill>
          <a:ln>
            <a:noFill/>
          </a:ln>
        </p:spPr>
        <p:txBody>
          <a:bodyPr lIns="90625" tIns="45310" rIns="90625" bIns="45310" anchor="ctr"/>
          <a:lstStyle/>
          <a:p>
            <a:pPr lvl="0">
              <a:defRPr/>
            </a:pPr>
            <a:r>
              <a:rPr lang="en-US" altLang="zh-CN" sz="2000" kern="0" dirty="0">
                <a:solidFill>
                  <a:prstClr val="black"/>
                </a:solidFill>
                <a:latin typeface="微软雅黑" panose="020B0503020204020204" pitchFamily="34" charset="-122"/>
                <a:ea typeface="微软雅黑" panose="020B0503020204020204" pitchFamily="34" charset="-122"/>
              </a:rPr>
              <a:t>1</a:t>
            </a:r>
            <a:r>
              <a:rPr lang="zh-CN" altLang="en-US" sz="2000" kern="0" dirty="0">
                <a:solidFill>
                  <a:prstClr val="black"/>
                </a:solidFill>
                <a:latin typeface="微软雅黑" panose="020B0503020204020204" pitchFamily="34" charset="-122"/>
                <a:ea typeface="微软雅黑" panose="020B0503020204020204" pitchFamily="34" charset="-122"/>
              </a:rPr>
              <a:t>、</a:t>
            </a:r>
            <a:r>
              <a:rPr lang="zh-CN" altLang="en-US" sz="2000" b="1" dirty="0">
                <a:solidFill>
                  <a:schemeClr val="accent1">
                    <a:lumMod val="50000"/>
                  </a:schemeClr>
                </a:solidFill>
                <a:latin typeface="Arial" panose="020B0604020202020204" pitchFamily="34" charset="0"/>
                <a:ea typeface="微软雅黑" panose="020B0503020204020204" pitchFamily="34" charset="-122"/>
              </a:rPr>
              <a:t>适用范围和粮食收购质量指标</a:t>
            </a:r>
            <a:endParaRPr lang="en-US" altLang="zh-CN" sz="2000" b="1" dirty="0">
              <a:solidFill>
                <a:schemeClr val="accent1">
                  <a:lumMod val="50000"/>
                </a:schemeClr>
              </a:solidFill>
              <a:latin typeface="Arial" panose="020B0604020202020204" pitchFamily="34" charset="0"/>
              <a:ea typeface="微软雅黑" panose="020B0503020204020204" pitchFamily="34" charset="-122"/>
            </a:endParaRPr>
          </a:p>
          <a:p>
            <a:pPr lvl="0">
              <a:defRPr/>
            </a:pPr>
            <a:r>
              <a:rPr lang="en-US" altLang="zh-CN" sz="2000" b="1" dirty="0">
                <a:solidFill>
                  <a:schemeClr val="accent1">
                    <a:lumMod val="50000"/>
                  </a:schemeClr>
                </a:solidFill>
                <a:latin typeface="Arial" panose="020B0604020202020204" pitchFamily="34" charset="0"/>
                <a:ea typeface="微软雅黑" panose="020B0503020204020204" pitchFamily="34" charset="-122"/>
              </a:rPr>
              <a:t>      </a:t>
            </a:r>
            <a:r>
              <a:rPr lang="zh-CN" altLang="en-US" sz="2000" b="1" dirty="0">
                <a:solidFill>
                  <a:schemeClr val="accent1">
                    <a:lumMod val="75000"/>
                  </a:schemeClr>
                </a:solidFill>
                <a:latin typeface="Arial" panose="020B0604020202020204" pitchFamily="34" charset="0"/>
                <a:ea typeface="微软雅黑" panose="020B0503020204020204" pitchFamily="34" charset="-122"/>
              </a:rPr>
              <a:t>Scope of application </a:t>
            </a:r>
            <a:r>
              <a:rPr lang="en-US" altLang="zh-CN" sz="2000" b="1" dirty="0">
                <a:solidFill>
                  <a:schemeClr val="accent1">
                    <a:lumMod val="75000"/>
                  </a:schemeClr>
                </a:solidFill>
                <a:latin typeface="Arial" panose="020B0604020202020204" pitchFamily="34" charset="0"/>
                <a:ea typeface="微软雅黑" panose="020B0503020204020204" pitchFamily="34" charset="-122"/>
              </a:rPr>
              <a:t>and</a:t>
            </a:r>
            <a:r>
              <a:rPr lang="zh-CN" altLang="en-US" sz="2000" b="1" dirty="0">
                <a:solidFill>
                  <a:schemeClr val="accent1">
                    <a:lumMod val="75000"/>
                  </a:schemeClr>
                </a:solidFill>
                <a:latin typeface="Arial" panose="020B0604020202020204" pitchFamily="34" charset="0"/>
                <a:ea typeface="微软雅黑" panose="020B0503020204020204" pitchFamily="34" charset="-122"/>
              </a:rPr>
              <a:t> </a:t>
            </a:r>
            <a:r>
              <a:rPr lang="en-US" altLang="zh-CN" sz="2000" b="1" dirty="0">
                <a:solidFill>
                  <a:schemeClr val="accent1">
                    <a:lumMod val="75000"/>
                  </a:schemeClr>
                </a:solidFill>
                <a:latin typeface="Arial" panose="020B0604020202020204" pitchFamily="34" charset="0"/>
                <a:ea typeface="微软雅黑" panose="020B0503020204020204" pitchFamily="34" charset="-122"/>
              </a:rPr>
              <a:t>g</a:t>
            </a:r>
            <a:r>
              <a:rPr lang="zh-CN" altLang="en-US" sz="2000" b="1" dirty="0">
                <a:solidFill>
                  <a:schemeClr val="accent1">
                    <a:lumMod val="75000"/>
                  </a:schemeClr>
                </a:solidFill>
                <a:latin typeface="Arial" panose="020B0604020202020204" pitchFamily="34" charset="0"/>
                <a:ea typeface="微软雅黑" panose="020B0503020204020204" pitchFamily="34" charset="-122"/>
              </a:rPr>
              <a:t>rain quality ind</a:t>
            </a:r>
            <a:r>
              <a:rPr lang="en-GB" altLang="zh-CN" sz="2000" b="1" dirty="0" err="1">
                <a:solidFill>
                  <a:schemeClr val="accent1">
                    <a:lumMod val="75000"/>
                  </a:schemeClr>
                </a:solidFill>
                <a:latin typeface="Arial" panose="020B0604020202020204" pitchFamily="34" charset="0"/>
                <a:ea typeface="微软雅黑" panose="020B0503020204020204" pitchFamily="34" charset="-122"/>
              </a:rPr>
              <a:t>icator</a:t>
            </a:r>
            <a:r>
              <a:rPr lang="en-US" altLang="zh-CN" sz="2000" b="1" dirty="0">
                <a:solidFill>
                  <a:schemeClr val="accent1">
                    <a:lumMod val="75000"/>
                  </a:schemeClr>
                </a:solidFill>
                <a:latin typeface="Arial" panose="020B0604020202020204" pitchFamily="34" charset="0"/>
                <a:ea typeface="微软雅黑" panose="020B0503020204020204" pitchFamily="34" charset="-122"/>
              </a:rPr>
              <a:t> </a:t>
            </a:r>
            <a:endParaRPr lang="zh-CN" altLang="en-US" sz="2000" kern="0" dirty="0">
              <a:solidFill>
                <a:schemeClr val="accent1">
                  <a:lumMod val="75000"/>
                </a:schemeClr>
              </a:solidFill>
              <a:latin typeface="Calibri" panose="020F0502020204030204"/>
              <a:ea typeface="宋体" panose="02010600030101010101" pitchFamily="2" charset="-122"/>
            </a:endParaRP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p:nvPr/>
        </p:nvSpPr>
        <p:spPr>
          <a:xfrm>
            <a:off x="857884" y="311785"/>
            <a:ext cx="5994177"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Food unmanned automatic testing system</a:t>
            </a:r>
          </a:p>
        </p:txBody>
      </p:sp>
      <p:graphicFrame>
        <p:nvGraphicFramePr>
          <p:cNvPr id="3" name="图示 2"/>
          <p:cNvGraphicFramePr/>
          <p:nvPr>
            <p:extLst>
              <p:ext uri="{D42A27DB-BD31-4B8C-83A1-F6EECF244321}">
                <p14:modId xmlns:p14="http://schemas.microsoft.com/office/powerpoint/2010/main" val="3024159747"/>
              </p:ext>
            </p:extLst>
          </p:nvPr>
        </p:nvGraphicFramePr>
        <p:xfrm>
          <a:off x="988512" y="2130907"/>
          <a:ext cx="10203363" cy="47539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本框 3"/>
          <p:cNvSpPr txBox="1"/>
          <p:nvPr/>
        </p:nvSpPr>
        <p:spPr>
          <a:xfrm>
            <a:off x="2006974" y="2353699"/>
            <a:ext cx="7208660" cy="584775"/>
          </a:xfrm>
          <a:prstGeom prst="rect">
            <a:avLst/>
          </a:prstGeom>
          <a:solidFill>
            <a:srgbClr val="ECE3D2"/>
          </a:solidFill>
        </p:spPr>
        <p:txBody>
          <a:bodyPr wrap="square" rtlCol="0">
            <a:spAutoFit/>
          </a:bodyPr>
          <a:lstStyle/>
          <a:p>
            <a:pPr algn="ctr"/>
            <a:r>
              <a:rPr lang="zh-CN" altLang="en-US" sz="1600" dirty="0">
                <a:latin typeface="黑体" panose="02010609060101010101" pitchFamily="49" charset="-122"/>
                <a:ea typeface="黑体" panose="02010609060101010101" pitchFamily="49" charset="-122"/>
              </a:rPr>
              <a:t>符合国家标准检验流程</a:t>
            </a:r>
          </a:p>
          <a:p>
            <a:pPr algn="ctr"/>
            <a:r>
              <a:rPr lang="zh-CN" altLang="en-US" sz="1600"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According to the national</a:t>
            </a:r>
            <a:r>
              <a:rPr lang="en-GB" altLang="zh-CN" sz="1600"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a:t>
            </a:r>
            <a:r>
              <a:rPr lang="zh-CN" altLang="en-US" sz="1600" dirty="0">
                <a:solidFill>
                  <a:schemeClr val="accent1">
                    <a:lumMod val="75000"/>
                  </a:schemeClr>
                </a:solidFill>
                <a:latin typeface="Times New Roman" panose="02020603050405020304" pitchFamily="18" charset="0"/>
                <a:ea typeface="黑体" panose="02010609060101010101" pitchFamily="49" charset="-122"/>
                <a:cs typeface="Times New Roman" panose="02020603050405020304" pitchFamily="18" charset="0"/>
              </a:rPr>
              <a:t>standard inspection process</a:t>
            </a:r>
          </a:p>
        </p:txBody>
      </p:sp>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7" name="棒 646"/>
          <p:cNvSpPr>
            <a:spLocks noChangeArrowheads="1"/>
          </p:cNvSpPr>
          <p:nvPr/>
        </p:nvSpPr>
        <p:spPr bwMode="auto">
          <a:xfrm>
            <a:off x="758209" y="1199742"/>
            <a:ext cx="4766291" cy="372373"/>
          </a:xfrm>
          <a:prstGeom prst="roundRect">
            <a:avLst>
              <a:gd name="adj" fmla="val 50000"/>
            </a:avLst>
          </a:prstGeom>
          <a:solidFill>
            <a:srgbClr val="92D050">
              <a:alpha val="50000"/>
            </a:srgbClr>
          </a:solidFill>
          <a:ln>
            <a:noFill/>
          </a:ln>
        </p:spPr>
        <p:txBody>
          <a:bodyPr lIns="90625" tIns="45310" rIns="90625" bIns="45310" anchor="ctr"/>
          <a:lstStyle/>
          <a:p>
            <a:pPr>
              <a:defRPr/>
            </a:pPr>
            <a:r>
              <a:rPr lang="en-US" altLang="zh-CN" sz="2000" kern="0" dirty="0">
                <a:latin typeface="微软雅黑" panose="020B0503020204020204" pitchFamily="34" charset="-122"/>
                <a:ea typeface="微软雅黑" panose="020B0503020204020204" pitchFamily="34" charset="-122"/>
              </a:rPr>
              <a:t>2</a:t>
            </a:r>
            <a:r>
              <a:rPr lang="zh-CN" altLang="en-US" sz="2000" kern="0" dirty="0">
                <a:latin typeface="微软雅黑" panose="020B0503020204020204" pitchFamily="34" charset="-122"/>
                <a:ea typeface="微软雅黑" panose="020B0503020204020204" pitchFamily="34" charset="-122"/>
              </a:rPr>
              <a:t>、</a:t>
            </a:r>
            <a:r>
              <a:rPr lang="zh-CN" altLang="en-US" sz="2000" b="1" dirty="0">
                <a:latin typeface="Arial" panose="020B0604020202020204" pitchFamily="34" charset="0"/>
                <a:ea typeface="微软雅黑" panose="020B0503020204020204" pitchFamily="34" charset="-122"/>
              </a:rPr>
              <a:t>检验流程    </a:t>
            </a:r>
            <a:r>
              <a:rPr lang="en-US" altLang="zh-CN" sz="2000" b="1" dirty="0">
                <a:solidFill>
                  <a:schemeClr val="accent1">
                    <a:lumMod val="50000"/>
                  </a:schemeClr>
                </a:solidFill>
                <a:latin typeface="Arial" panose="020B0604020202020204" pitchFamily="34" charset="0"/>
                <a:ea typeface="微软雅黑" panose="020B0503020204020204" pitchFamily="34" charset="-122"/>
              </a:rPr>
              <a:t>Inspection process</a:t>
            </a:r>
            <a:endParaRPr lang="zh-CN" altLang="en-US" sz="2000" kern="0" dirty="0">
              <a:solidFill>
                <a:prstClr val="black"/>
              </a:solidFill>
              <a:latin typeface="Calibri" panose="020F0502020204030204"/>
              <a:ea typeface="宋体" panose="02010600030101010101" pitchFamily="2" charset="-122"/>
            </a:endParaRPr>
          </a:p>
        </p:txBody>
      </p:sp>
      <p:sp>
        <p:nvSpPr>
          <p:cNvPr id="9" name="Subtitle 2"/>
          <p:cNvSpPr txBox="1"/>
          <p:nvPr/>
        </p:nvSpPr>
        <p:spPr>
          <a:xfrm>
            <a:off x="3854972" y="86951"/>
            <a:ext cx="5360662" cy="8289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粮食无人自动检化验系统</a:t>
            </a:r>
            <a:endParaRPr lang="en-US" altLang="zh-CN"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endParaRPr>
          </a:p>
          <a:p>
            <a:pPr>
              <a:lnSpc>
                <a:spcPct val="130000"/>
              </a:lnSpc>
              <a:spcBef>
                <a:spcPts val="0"/>
              </a:spcBef>
            </a:pPr>
            <a:r>
              <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Grain</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 unmanned automatic </a:t>
            </a:r>
            <a:r>
              <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inspection</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 system</a:t>
            </a: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p:nvPr/>
        </p:nvSpPr>
        <p:spPr>
          <a:xfrm>
            <a:off x="857885" y="311785"/>
            <a:ext cx="3033395" cy="6913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building block design</a:t>
            </a: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7" name="AutoShape 4"/>
          <p:cNvSpPr>
            <a:spLocks noChangeArrowheads="1"/>
          </p:cNvSpPr>
          <p:nvPr/>
        </p:nvSpPr>
        <p:spPr bwMode="gray">
          <a:xfrm>
            <a:off x="2779752" y="2040829"/>
            <a:ext cx="7888247" cy="1688771"/>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宋体" panose="02010600030101010101" pitchFamily="2" charset="-122"/>
            </a:endParaRPr>
          </a:p>
        </p:txBody>
      </p:sp>
      <p:sp>
        <p:nvSpPr>
          <p:cNvPr id="18" name="AutoShape 6"/>
          <p:cNvSpPr>
            <a:spLocks noChangeArrowheads="1"/>
          </p:cNvSpPr>
          <p:nvPr/>
        </p:nvSpPr>
        <p:spPr bwMode="ltGray">
          <a:xfrm>
            <a:off x="1495426" y="2239913"/>
            <a:ext cx="1468364" cy="1252751"/>
          </a:xfrm>
          <a:prstGeom prst="roundRect">
            <a:avLst>
              <a:gd name="adj" fmla="val 16667"/>
            </a:avLst>
          </a:prstGeom>
          <a:solidFill>
            <a:srgbClr val="ED7D31">
              <a:lumMod val="40000"/>
              <a:lumOff val="60000"/>
            </a:srgbClr>
          </a:solidFill>
          <a:ln w="38100" algn="ctr">
            <a:solidFill>
              <a:srgbClr val="FFFFFF">
                <a:alpha val="70000"/>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9" name="Rectangle 8"/>
          <p:cNvSpPr>
            <a:spLocks noChangeArrowheads="1"/>
          </p:cNvSpPr>
          <p:nvPr/>
        </p:nvSpPr>
        <p:spPr bwMode="black">
          <a:xfrm>
            <a:off x="1589895" y="2324494"/>
            <a:ext cx="15209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b="1" dirty="0">
                <a:latin typeface="Times New Roman" panose="02020603050405020304" pitchFamily="18" charset="0"/>
                <a:cs typeface="Times New Roman" panose="02020603050405020304" pitchFamily="18" charset="0"/>
              </a:rPr>
              <a:t>1-</a:t>
            </a:r>
            <a:r>
              <a:rPr lang="zh-CN" altLang="en-US" sz="1200" b="1" dirty="0">
                <a:latin typeface="Calibri" panose="020F0502020204030204"/>
              </a:rPr>
              <a:t>混匀分样模块</a:t>
            </a:r>
          </a:p>
          <a:p>
            <a:pPr lvl="0"/>
            <a:r>
              <a:rPr lang="en-US" altLang="zh-CN" sz="1600" b="1" dirty="0">
                <a:solidFill>
                  <a:schemeClr val="accent1">
                    <a:lumMod val="75000"/>
                  </a:schemeClr>
                </a:solidFill>
                <a:latin typeface="Times New Roman" panose="02020603050405020304" pitchFamily="18" charset="0"/>
                <a:cs typeface="Times New Roman" panose="02020603050405020304" pitchFamily="18" charset="0"/>
              </a:rPr>
              <a:t>Homogenize</a:t>
            </a:r>
            <a:endParaRPr lang="zh-CN" altLang="en-US" sz="1600" b="1" dirty="0">
              <a:solidFill>
                <a:schemeClr val="accent1">
                  <a:lumMod val="75000"/>
                </a:schemeClr>
              </a:solidFill>
              <a:latin typeface="Times New Roman" panose="02020603050405020304" pitchFamily="18" charset="0"/>
              <a:cs typeface="Times New Roman" panose="02020603050405020304" pitchFamily="18" charset="0"/>
            </a:endParaRPr>
          </a:p>
          <a:p>
            <a:pPr lvl="0"/>
            <a:r>
              <a:rPr lang="zh-CN" altLang="en-US" sz="1600" b="1" dirty="0">
                <a:solidFill>
                  <a:schemeClr val="accent1">
                    <a:lumMod val="75000"/>
                  </a:schemeClr>
                </a:solidFill>
                <a:latin typeface="Times New Roman" panose="02020603050405020304" pitchFamily="18" charset="0"/>
                <a:cs typeface="Times New Roman" panose="02020603050405020304" pitchFamily="18" charset="0"/>
              </a:rPr>
              <a:t> and </a:t>
            </a:r>
            <a:r>
              <a:rPr lang="en-US" altLang="zh-CN" sz="1600" b="1" dirty="0">
                <a:solidFill>
                  <a:schemeClr val="accent1">
                    <a:lumMod val="75000"/>
                  </a:schemeClr>
                </a:solidFill>
                <a:latin typeface="Times New Roman" panose="02020603050405020304" pitchFamily="18" charset="0"/>
                <a:cs typeface="Times New Roman" panose="02020603050405020304" pitchFamily="18" charset="0"/>
              </a:rPr>
              <a:t>u</a:t>
            </a:r>
            <a:r>
              <a:rPr lang="en-US" altLang="en-US" sz="1600" b="1" dirty="0" smtClean="0">
                <a:solidFill>
                  <a:schemeClr val="accent1">
                    <a:lumMod val="75000"/>
                  </a:schemeClr>
                </a:solidFill>
                <a:latin typeface="Times New Roman" panose="02020603050405020304" pitchFamily="18" charset="0"/>
                <a:cs typeface="Times New Roman" panose="02020603050405020304" pitchFamily="18" charset="0"/>
              </a:rPr>
              <a:t>niform aliquot </a:t>
            </a:r>
            <a:r>
              <a:rPr lang="zh-CN" altLang="en-US" sz="1600" b="1" dirty="0">
                <a:solidFill>
                  <a:schemeClr val="accent1">
                    <a:lumMod val="75000"/>
                  </a:schemeClr>
                </a:solidFill>
                <a:latin typeface="Times New Roman" panose="02020603050405020304" pitchFamily="18" charset="0"/>
                <a:cs typeface="Times New Roman" panose="02020603050405020304" pitchFamily="18" charset="0"/>
              </a:rPr>
              <a:t>module</a:t>
            </a:r>
          </a:p>
        </p:txBody>
      </p:sp>
      <p:sp>
        <p:nvSpPr>
          <p:cNvPr id="20" name="矩形 19"/>
          <p:cNvSpPr/>
          <p:nvPr/>
        </p:nvSpPr>
        <p:spPr>
          <a:xfrm>
            <a:off x="5470452" y="2020761"/>
            <a:ext cx="395360" cy="1340621"/>
          </a:xfrm>
          <a:prstGeom prst="rect">
            <a:avLst/>
          </a:prstGeom>
          <a:noFill/>
        </p:spPr>
        <p:txBody>
          <a:bodyPr wrap="square" lIns="91440" tIns="45720" rIns="91440" bIns="45720">
            <a:spAutoFit/>
          </a:bodyPr>
          <a:lstStyle/>
          <a:p>
            <a:pPr algn="ctr"/>
            <a:endParaRPr lang="zh-CN" altLang="en-US" sz="8000" b="1" spc="50" dirty="0">
              <a:ln w="9525" cmpd="sng">
                <a:solidFill>
                  <a:prstClr val="black"/>
                </a:solidFill>
                <a:prstDash val="solid"/>
              </a:ln>
              <a:solidFill>
                <a:srgbClr val="172D56"/>
              </a:solidFill>
              <a:effectLst>
                <a:glow rad="38100">
                  <a:srgbClr val="5B9BD5">
                    <a:alpha val="40000"/>
                  </a:srgbClr>
                </a:glow>
                <a:outerShdw blurRad="60007" dist="200025" dir="15000000" sy="30000" kx="-1800000" algn="bl" rotWithShape="0">
                  <a:prstClr val="black">
                    <a:alpha val="32000"/>
                  </a:prstClr>
                </a:outerShdw>
              </a:effectLst>
              <a:latin typeface="Calibri" panose="020F0502020204030204"/>
              <a:ea typeface="宋体" panose="02010600030101010101" pitchFamily="2" charset="-122"/>
            </a:endParaRPr>
          </a:p>
        </p:txBody>
      </p:sp>
      <p:sp>
        <p:nvSpPr>
          <p:cNvPr id="21" name="Text Box 20"/>
          <p:cNvSpPr txBox="1">
            <a:spLocks noChangeArrowheads="1"/>
          </p:cNvSpPr>
          <p:nvPr/>
        </p:nvSpPr>
        <p:spPr bwMode="gray">
          <a:xfrm>
            <a:off x="3196527" y="2097038"/>
            <a:ext cx="7385748"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eaLnBrk="1" hangingPunct="1">
              <a:lnSpc>
                <a:spcPct val="150000"/>
              </a:lnSpc>
              <a:defRPr/>
            </a:pPr>
            <a:r>
              <a:rPr lang="zh-CN" altLang="en-US" sz="1600" kern="0" dirty="0">
                <a:solidFill>
                  <a:prstClr val="black">
                    <a:lumMod val="75000"/>
                    <a:lumOff val="25000"/>
                  </a:prstClr>
                </a:solidFill>
                <a:latin typeface="Calibri" panose="020F0502020204030204"/>
              </a:rPr>
              <a:t>所有扦取样品混合均匀后再进行均匀分样，混和均匀度＞</a:t>
            </a:r>
            <a:r>
              <a:rPr lang="en-US" altLang="zh-CN" sz="1600" kern="0" dirty="0">
                <a:solidFill>
                  <a:prstClr val="black">
                    <a:lumMod val="75000"/>
                    <a:lumOff val="25000"/>
                  </a:prstClr>
                </a:solidFill>
                <a:latin typeface="Calibri" panose="020F0502020204030204"/>
              </a:rPr>
              <a:t>90%</a:t>
            </a:r>
            <a:r>
              <a:rPr lang="zh-CN" altLang="en-US" sz="1600" kern="0" dirty="0">
                <a:solidFill>
                  <a:prstClr val="black">
                    <a:lumMod val="75000"/>
                    <a:lumOff val="25000"/>
                  </a:prstClr>
                </a:solidFill>
                <a:latin typeface="Calibri" panose="020F0502020204030204"/>
              </a:rPr>
              <a:t>，保证检测样品的代表性</a:t>
            </a:r>
            <a:endParaRPr lang="en-US" altLang="zh-CN" sz="1600" kern="0" dirty="0">
              <a:solidFill>
                <a:prstClr val="black">
                  <a:lumMod val="75000"/>
                  <a:lumOff val="25000"/>
                </a:prstClr>
              </a:solidFill>
              <a:latin typeface="Calibri" panose="020F0502020204030204"/>
            </a:endParaRPr>
          </a:p>
          <a:p>
            <a:pPr lvl="0" algn="just" eaLnBrk="1" hangingPunct="1">
              <a:lnSpc>
                <a:spcPct val="150000"/>
              </a:lnSpc>
              <a:defRPr/>
            </a:pPr>
            <a:r>
              <a:rPr lang="en-US" altLang="zh-CN" sz="1600" kern="0" dirty="0">
                <a:solidFill>
                  <a:schemeClr val="accent1">
                    <a:lumMod val="75000"/>
                  </a:schemeClr>
                </a:solidFill>
                <a:latin typeface="Times New Roman" panose="02020603050405020304" pitchFamily="18" charset="0"/>
                <a:cs typeface="Times New Roman" panose="02020603050405020304" pitchFamily="18" charset="0"/>
              </a:rPr>
              <a:t>All the samples were mixed evenly and then uniformly separated. </a:t>
            </a:r>
            <a:r>
              <a:rPr lang="zh-CN" altLang="en-US" sz="1600" kern="0" dirty="0">
                <a:solidFill>
                  <a:schemeClr val="accent1">
                    <a:lumMod val="75000"/>
                  </a:schemeClr>
                </a:solidFill>
                <a:latin typeface="Times New Roman" panose="02020603050405020304" pitchFamily="18" charset="0"/>
                <a:cs typeface="Times New Roman" panose="02020603050405020304" pitchFamily="18" charset="0"/>
              </a:rPr>
              <a:t>The mixing uniformity is </a:t>
            </a:r>
            <a:r>
              <a:rPr lang="en-GB" altLang="zh-CN" sz="1600" kern="0" dirty="0">
                <a:solidFill>
                  <a:schemeClr val="accent1">
                    <a:lumMod val="75000"/>
                  </a:schemeClr>
                </a:solidFill>
                <a:latin typeface="Times New Roman" panose="02020603050405020304" pitchFamily="18" charset="0"/>
                <a:cs typeface="Times New Roman" panose="02020603050405020304" pitchFamily="18" charset="0"/>
              </a:rPr>
              <a:t>higher than</a:t>
            </a:r>
            <a:r>
              <a:rPr lang="zh-CN" altLang="en-US" sz="1600" kern="0" dirty="0">
                <a:solidFill>
                  <a:schemeClr val="accent1">
                    <a:lumMod val="75000"/>
                  </a:schemeClr>
                </a:solidFill>
                <a:latin typeface="Times New Roman" panose="02020603050405020304" pitchFamily="18" charset="0"/>
                <a:cs typeface="Times New Roman" panose="02020603050405020304" pitchFamily="18" charset="0"/>
              </a:rPr>
              <a:t> 90% to ensure the representativeness of the test samples</a:t>
            </a:r>
            <a:r>
              <a:rPr lang="zh-CN" altLang="en-US" kern="0" dirty="0">
                <a:solidFill>
                  <a:schemeClr val="accent1">
                    <a:lumMod val="75000"/>
                  </a:schemeClr>
                </a:solidFill>
                <a:latin typeface="Times New Roman" panose="02020603050405020304" pitchFamily="18" charset="0"/>
                <a:cs typeface="Times New Roman" panose="02020603050405020304" pitchFamily="18" charset="0"/>
              </a:rPr>
              <a:t>.</a:t>
            </a:r>
          </a:p>
        </p:txBody>
      </p:sp>
      <p:sp>
        <p:nvSpPr>
          <p:cNvPr id="22" name="AutoShape 4"/>
          <p:cNvSpPr>
            <a:spLocks noChangeArrowheads="1"/>
          </p:cNvSpPr>
          <p:nvPr/>
        </p:nvSpPr>
        <p:spPr bwMode="gray">
          <a:xfrm>
            <a:off x="2789277" y="4326829"/>
            <a:ext cx="7878722" cy="2054921"/>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宋体" panose="02010600030101010101" pitchFamily="2" charset="-122"/>
            </a:endParaRPr>
          </a:p>
        </p:txBody>
      </p:sp>
      <p:sp>
        <p:nvSpPr>
          <p:cNvPr id="25" name="矩形 24"/>
          <p:cNvSpPr/>
          <p:nvPr/>
        </p:nvSpPr>
        <p:spPr>
          <a:xfrm>
            <a:off x="5479977" y="4306761"/>
            <a:ext cx="395360" cy="1340621"/>
          </a:xfrm>
          <a:prstGeom prst="rect">
            <a:avLst/>
          </a:prstGeom>
          <a:noFill/>
        </p:spPr>
        <p:txBody>
          <a:bodyPr wrap="square" lIns="91440" tIns="45720" rIns="91440" bIns="45720">
            <a:spAutoFit/>
          </a:bodyPr>
          <a:lstStyle/>
          <a:p>
            <a:pPr algn="ctr"/>
            <a:endParaRPr lang="zh-CN" altLang="en-US" sz="8000" b="1" spc="50" dirty="0">
              <a:ln w="9525" cmpd="sng">
                <a:solidFill>
                  <a:prstClr val="black"/>
                </a:solidFill>
                <a:prstDash val="solid"/>
              </a:ln>
              <a:solidFill>
                <a:srgbClr val="172D56"/>
              </a:solidFill>
              <a:effectLst>
                <a:glow rad="38100">
                  <a:srgbClr val="5B9BD5">
                    <a:alpha val="40000"/>
                  </a:srgbClr>
                </a:glow>
                <a:outerShdw blurRad="60007" dist="200025" dir="15000000" sy="30000" kx="-1800000" algn="bl" rotWithShape="0">
                  <a:prstClr val="black">
                    <a:alpha val="32000"/>
                  </a:prstClr>
                </a:outerShdw>
              </a:effectLst>
              <a:latin typeface="Calibri" panose="020F0502020204030204"/>
              <a:ea typeface="宋体" panose="02010600030101010101" pitchFamily="2" charset="-122"/>
            </a:endParaRPr>
          </a:p>
        </p:txBody>
      </p:sp>
      <p:sp>
        <p:nvSpPr>
          <p:cNvPr id="26" name="Text Box 20"/>
          <p:cNvSpPr txBox="1">
            <a:spLocks noChangeArrowheads="1"/>
          </p:cNvSpPr>
          <p:nvPr/>
        </p:nvSpPr>
        <p:spPr bwMode="gray">
          <a:xfrm>
            <a:off x="3206053" y="4354463"/>
            <a:ext cx="737622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defRPr/>
            </a:pPr>
            <a:r>
              <a:rPr lang="zh-CN" altLang="en-US" sz="1600" kern="0" dirty="0">
                <a:solidFill>
                  <a:prstClr val="black">
                    <a:lumMod val="75000"/>
                    <a:lumOff val="25000"/>
                  </a:prstClr>
                </a:solidFill>
                <a:latin typeface="Calibri" panose="020F0502020204030204"/>
              </a:rPr>
              <a:t>采用旋振筛筛出大样杂质；通过视觉识别和</a:t>
            </a:r>
            <a:r>
              <a:rPr lang="en-US" altLang="zh-CN" sz="1600" kern="0" dirty="0">
                <a:solidFill>
                  <a:prstClr val="black">
                    <a:lumMod val="75000"/>
                    <a:lumOff val="25000"/>
                  </a:prstClr>
                </a:solidFill>
                <a:latin typeface="Calibri" panose="020F0502020204030204"/>
              </a:rPr>
              <a:t>AI</a:t>
            </a:r>
            <a:r>
              <a:rPr lang="zh-CN" altLang="en-US" sz="1600" kern="0" dirty="0">
                <a:solidFill>
                  <a:prstClr val="black">
                    <a:lumMod val="75000"/>
                    <a:lumOff val="25000"/>
                  </a:prstClr>
                </a:solidFill>
                <a:latin typeface="Calibri" panose="020F0502020204030204"/>
              </a:rPr>
              <a:t>算法检测小样杂质及无机杂质，杂质总量检测精度≤</a:t>
            </a:r>
            <a:r>
              <a:rPr lang="en-US" altLang="zh-CN" sz="1600" kern="0" dirty="0">
                <a:solidFill>
                  <a:prstClr val="black">
                    <a:lumMod val="75000"/>
                    <a:lumOff val="25000"/>
                  </a:prstClr>
                </a:solidFill>
                <a:latin typeface="Calibri" panose="020F0502020204030204"/>
              </a:rPr>
              <a:t>0.3% </a:t>
            </a:r>
          </a:p>
          <a:p>
            <a:pPr eaLnBrk="1" hangingPunct="1">
              <a:lnSpc>
                <a:spcPct val="150000"/>
              </a:lnSpc>
              <a:defRPr/>
            </a:pPr>
            <a:r>
              <a:rPr lang="en-US" altLang="zh-CN" sz="1600" dirty="0">
                <a:latin typeface="Times New Roman" panose="02020603050405020304" pitchFamily="18" charset="0"/>
                <a:cs typeface="Times New Roman" panose="02020603050405020304" pitchFamily="18" charset="0"/>
              </a:rPr>
              <a:t>Rotary vibrating screen was used to screen out large sample impurities and weigh them</a:t>
            </a:r>
            <a:r>
              <a:rPr lang="en-GB" altLang="zh-CN" sz="1600" dirty="0">
                <a:latin typeface="Times New Roman" panose="02020603050405020304" pitchFamily="18" charset="0"/>
                <a:cs typeface="Times New Roman" panose="02020603050405020304" pitchFamily="18" charset="0"/>
              </a:rPr>
              <a:t>;</a:t>
            </a:r>
            <a:r>
              <a:rPr lang="zh-CN" altLang="en-US" sz="1600" dirty="0">
                <a:latin typeface="Times New Roman" panose="02020603050405020304" pitchFamily="18" charset="0"/>
                <a:cs typeface="Times New Roman" panose="02020603050405020304" pitchFamily="18" charset="0"/>
              </a:rPr>
              <a:t> </a:t>
            </a:r>
            <a:r>
              <a:rPr lang="zh-CN" altLang="en-US" sz="1600" kern="0" dirty="0">
                <a:solidFill>
                  <a:prstClr val="black">
                    <a:lumMod val="75000"/>
                    <a:lumOff val="25000"/>
                  </a:prstClr>
                </a:solidFill>
                <a:latin typeface="Times New Roman" panose="02020603050405020304" pitchFamily="18" charset="0"/>
                <a:cs typeface="Times New Roman" panose="02020603050405020304" pitchFamily="18" charset="0"/>
              </a:rPr>
              <a:t>the </a:t>
            </a:r>
            <a:r>
              <a:rPr lang="en-GB" altLang="zh-CN" sz="1600" kern="0" dirty="0">
                <a:solidFill>
                  <a:prstClr val="black">
                    <a:lumMod val="75000"/>
                    <a:lumOff val="25000"/>
                  </a:prstClr>
                </a:solidFill>
                <a:latin typeface="Times New Roman" panose="02020603050405020304" pitchFamily="18" charset="0"/>
                <a:cs typeface="Times New Roman" panose="02020603050405020304" pitchFamily="18" charset="0"/>
              </a:rPr>
              <a:t>small </a:t>
            </a:r>
            <a:r>
              <a:rPr lang="zh-CN" altLang="en-US" sz="1600" kern="0" dirty="0">
                <a:solidFill>
                  <a:prstClr val="black">
                    <a:lumMod val="75000"/>
                    <a:lumOff val="25000"/>
                  </a:prstClr>
                </a:solidFill>
                <a:latin typeface="Times New Roman" panose="02020603050405020304" pitchFamily="18" charset="0"/>
                <a:cs typeface="Times New Roman" panose="02020603050405020304" pitchFamily="18" charset="0"/>
              </a:rPr>
              <a:t>sample impurities and inorganic impurities are detected by visual identification and AI algorithm, and the </a:t>
            </a:r>
            <a:r>
              <a:rPr lang="en-US" altLang="zh-CN" sz="1600" kern="0" dirty="0" smtClean="0">
                <a:solidFill>
                  <a:prstClr val="black">
                    <a:lumMod val="75000"/>
                    <a:lumOff val="25000"/>
                  </a:prstClr>
                </a:solidFill>
                <a:latin typeface="Times New Roman" panose="02020603050405020304" pitchFamily="18" charset="0"/>
                <a:cs typeface="Times New Roman" panose="02020603050405020304" pitchFamily="18" charset="0"/>
              </a:rPr>
              <a:t>inspection</a:t>
            </a:r>
            <a:r>
              <a:rPr lang="zh-CN" altLang="en-US" sz="1600" kern="0" dirty="0" smtClean="0">
                <a:solidFill>
                  <a:prstClr val="black">
                    <a:lumMod val="75000"/>
                    <a:lumOff val="25000"/>
                  </a:prstClr>
                </a:solidFill>
                <a:latin typeface="Times New Roman" panose="02020603050405020304" pitchFamily="18" charset="0"/>
                <a:cs typeface="Times New Roman" panose="02020603050405020304" pitchFamily="18" charset="0"/>
              </a:rPr>
              <a:t> </a:t>
            </a:r>
            <a:r>
              <a:rPr lang="zh-CN" altLang="en-US" sz="1600" kern="0" dirty="0">
                <a:solidFill>
                  <a:prstClr val="black">
                    <a:lumMod val="75000"/>
                    <a:lumOff val="25000"/>
                  </a:prstClr>
                </a:solidFill>
                <a:latin typeface="Times New Roman" panose="02020603050405020304" pitchFamily="18" charset="0"/>
                <a:cs typeface="Times New Roman" panose="02020603050405020304" pitchFamily="18" charset="0"/>
              </a:rPr>
              <a:t>accuracy of total impurities is 0.3%.</a:t>
            </a:r>
            <a:endParaRPr lang="zh-CN" altLang="en-US" sz="1600" kern="0" dirty="0">
              <a:solidFill>
                <a:prstClr val="black">
                  <a:lumMod val="75000"/>
                  <a:lumOff val="25000"/>
                </a:prstClr>
              </a:solidFill>
              <a:latin typeface="Calibri" panose="020F0502020204030204"/>
            </a:endParaRPr>
          </a:p>
        </p:txBody>
      </p:sp>
      <p:sp>
        <p:nvSpPr>
          <p:cNvPr id="27" name="AutoShape 6"/>
          <p:cNvSpPr>
            <a:spLocks noChangeArrowheads="1"/>
          </p:cNvSpPr>
          <p:nvPr/>
        </p:nvSpPr>
        <p:spPr bwMode="ltGray">
          <a:xfrm>
            <a:off x="1495426" y="4581874"/>
            <a:ext cx="1468364" cy="1234542"/>
          </a:xfrm>
          <a:prstGeom prst="roundRect">
            <a:avLst>
              <a:gd name="adj" fmla="val 16667"/>
            </a:avLst>
          </a:prstGeom>
          <a:solidFill>
            <a:srgbClr val="70AD47">
              <a:lumMod val="40000"/>
              <a:lumOff val="60000"/>
            </a:srgbClr>
          </a:solidFill>
          <a:ln w="38100" algn="ctr">
            <a:solidFill>
              <a:srgbClr val="FFFFFF">
                <a:alpha val="70000"/>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
        <p:nvSpPr>
          <p:cNvPr id="31" name="Rectangle 8"/>
          <p:cNvSpPr>
            <a:spLocks noChangeArrowheads="1"/>
          </p:cNvSpPr>
          <p:nvPr/>
        </p:nvSpPr>
        <p:spPr bwMode="black">
          <a:xfrm>
            <a:off x="1561321" y="4743844"/>
            <a:ext cx="137389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b="1" dirty="0">
                <a:latin typeface="Times New Roman" panose="02020603050405020304" pitchFamily="18" charset="0"/>
                <a:cs typeface="Times New Roman" panose="02020603050405020304" pitchFamily="18" charset="0"/>
              </a:rPr>
              <a:t>2-</a:t>
            </a:r>
            <a:r>
              <a:rPr lang="zh-CN" altLang="en-US" sz="1200" b="1" dirty="0">
                <a:latin typeface="Calibri" panose="020F0502020204030204"/>
              </a:rPr>
              <a:t>杂质检测模块</a:t>
            </a:r>
          </a:p>
          <a:p>
            <a:pPr lvl="0"/>
            <a:r>
              <a:rPr lang="zh-CN" altLang="en-US" sz="1600" b="1" dirty="0">
                <a:solidFill>
                  <a:schemeClr val="accent1">
                    <a:lumMod val="75000"/>
                  </a:schemeClr>
                </a:solidFill>
                <a:latin typeface="Times New Roman" panose="02020603050405020304" pitchFamily="18" charset="0"/>
                <a:cs typeface="Times New Roman" panose="02020603050405020304" pitchFamily="18" charset="0"/>
              </a:rPr>
              <a:t>Disability </a:t>
            </a:r>
            <a:r>
              <a:rPr lang="en-US" altLang="zh-CN" sz="1600" b="1" dirty="0" smtClean="0">
                <a:solidFill>
                  <a:schemeClr val="accent1">
                    <a:lumMod val="75000"/>
                  </a:schemeClr>
                </a:solidFill>
                <a:latin typeface="Times New Roman" panose="02020603050405020304" pitchFamily="18" charset="0"/>
                <a:cs typeface="Times New Roman" panose="02020603050405020304" pitchFamily="18" charset="0"/>
              </a:rPr>
              <a:t>inspection</a:t>
            </a:r>
            <a:endParaRPr lang="en-US" altLang="zh-CN" sz="1600" b="1" dirty="0">
              <a:solidFill>
                <a:schemeClr val="accent1">
                  <a:lumMod val="75000"/>
                </a:schemeClr>
              </a:solidFill>
              <a:latin typeface="Times New Roman" panose="02020603050405020304" pitchFamily="18" charset="0"/>
              <a:cs typeface="Times New Roman" panose="02020603050405020304" pitchFamily="18" charset="0"/>
            </a:endParaRPr>
          </a:p>
          <a:p>
            <a:r>
              <a:rPr lang="zh-CN" altLang="en-US" sz="1600" b="1" dirty="0">
                <a:solidFill>
                  <a:schemeClr val="accent1">
                    <a:lumMod val="75000"/>
                  </a:schemeClr>
                </a:solidFill>
                <a:latin typeface="Times New Roman" panose="02020603050405020304" pitchFamily="18" charset="0"/>
                <a:cs typeface="Times New Roman" panose="02020603050405020304" pitchFamily="18" charset="0"/>
              </a:rPr>
              <a:t>module</a:t>
            </a:r>
          </a:p>
        </p:txBody>
      </p:sp>
      <p:sp>
        <p:nvSpPr>
          <p:cNvPr id="32" name="棒 646"/>
          <p:cNvSpPr>
            <a:spLocks noChangeArrowheads="1"/>
          </p:cNvSpPr>
          <p:nvPr/>
        </p:nvSpPr>
        <p:spPr bwMode="auto">
          <a:xfrm>
            <a:off x="758209" y="1199742"/>
            <a:ext cx="4366241" cy="372373"/>
          </a:xfrm>
          <a:prstGeom prst="roundRect">
            <a:avLst>
              <a:gd name="adj" fmla="val 50000"/>
            </a:avLst>
          </a:prstGeom>
          <a:solidFill>
            <a:srgbClr val="92D050">
              <a:alpha val="50000"/>
            </a:srgbClr>
          </a:solidFill>
          <a:ln>
            <a:noFill/>
          </a:ln>
        </p:spPr>
        <p:txBody>
          <a:bodyPr lIns="90625" tIns="45310" rIns="90625" bIns="45310" anchor="ctr"/>
          <a:lstStyle/>
          <a:p>
            <a:pPr>
              <a:defRPr/>
            </a:pPr>
            <a:r>
              <a:rPr lang="en-US" altLang="zh-CN" sz="2000" kern="0" dirty="0">
                <a:solidFill>
                  <a:prstClr val="black"/>
                </a:solidFill>
                <a:latin typeface="微软雅黑" panose="020B0503020204020204" pitchFamily="34" charset="-122"/>
                <a:ea typeface="微软雅黑" panose="020B0503020204020204" pitchFamily="34" charset="-122"/>
              </a:rPr>
              <a:t>3</a:t>
            </a:r>
            <a:r>
              <a:rPr lang="zh-CN" altLang="en-US" sz="2000" kern="0" dirty="0">
                <a:solidFill>
                  <a:prstClr val="black"/>
                </a:solidFill>
                <a:latin typeface="微软雅黑" panose="020B0503020204020204" pitchFamily="34" charset="-122"/>
                <a:ea typeface="微软雅黑" panose="020B0503020204020204" pitchFamily="34" charset="-122"/>
              </a:rPr>
              <a:t>、</a:t>
            </a:r>
            <a:r>
              <a:rPr lang="zh-CN" altLang="en-US" sz="2000" b="1" dirty="0">
                <a:latin typeface="Arial" panose="020B0604020202020204" pitchFamily="34" charset="0"/>
                <a:ea typeface="微软雅黑" panose="020B0503020204020204" pitchFamily="34" charset="-122"/>
              </a:rPr>
              <a:t>模块化设计    </a:t>
            </a:r>
            <a:r>
              <a:rPr lang="en-US" altLang="zh-CN" sz="2000" kern="0" dirty="0">
                <a:solidFill>
                  <a:schemeClr val="accent1">
                    <a:lumMod val="75000"/>
                  </a:schemeClr>
                </a:solidFill>
                <a:latin typeface="微软雅黑" panose="020B0503020204020204" pitchFamily="34" charset="-122"/>
                <a:ea typeface="微软雅黑" panose="020B0503020204020204" pitchFamily="34" charset="-122"/>
              </a:rPr>
              <a:t>Modular design</a:t>
            </a:r>
            <a:endParaRPr lang="zh-CN" altLang="en-US" sz="2000" kern="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3" name="Subtitle 2"/>
          <p:cNvSpPr txBox="1"/>
          <p:nvPr/>
        </p:nvSpPr>
        <p:spPr>
          <a:xfrm>
            <a:off x="3854972" y="86951"/>
            <a:ext cx="5360662" cy="8289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粮食无人自动检化验系统</a:t>
            </a:r>
            <a:endParaRPr lang="en-US" altLang="zh-CN"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endParaRPr>
          </a:p>
          <a:p>
            <a:pPr>
              <a:lnSpc>
                <a:spcPct val="130000"/>
              </a:lnSpc>
              <a:spcBef>
                <a:spcPts val="0"/>
              </a:spcBef>
            </a:pPr>
            <a:r>
              <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Grain</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 unmanned automatic </a:t>
            </a:r>
            <a:r>
              <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inspection</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 system</a:t>
            </a: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p:nvPr/>
        </p:nvSpPr>
        <p:spPr>
          <a:xfrm>
            <a:off x="857885" y="311785"/>
            <a:ext cx="3033395" cy="6913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building block design</a:t>
            </a: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7" name="AutoShape 4"/>
          <p:cNvSpPr>
            <a:spLocks noChangeArrowheads="1"/>
          </p:cNvSpPr>
          <p:nvPr/>
        </p:nvSpPr>
        <p:spPr bwMode="gray">
          <a:xfrm>
            <a:off x="2779753" y="3612454"/>
            <a:ext cx="8402596" cy="1275271"/>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宋体" panose="02010600030101010101" pitchFamily="2" charset="-122"/>
            </a:endParaRPr>
          </a:p>
        </p:txBody>
      </p:sp>
      <p:sp>
        <p:nvSpPr>
          <p:cNvPr id="18" name="AutoShape 6"/>
          <p:cNvSpPr>
            <a:spLocks noChangeArrowheads="1"/>
          </p:cNvSpPr>
          <p:nvPr/>
        </p:nvSpPr>
        <p:spPr bwMode="ltGray">
          <a:xfrm>
            <a:off x="1495426" y="3659138"/>
            <a:ext cx="1468364" cy="1252751"/>
          </a:xfrm>
          <a:prstGeom prst="roundRect">
            <a:avLst>
              <a:gd name="adj" fmla="val 16667"/>
            </a:avLst>
          </a:prstGeom>
          <a:solidFill>
            <a:srgbClr val="ED7D31">
              <a:lumMod val="40000"/>
              <a:lumOff val="60000"/>
            </a:srgbClr>
          </a:solidFill>
          <a:ln w="38100" algn="ctr">
            <a:solidFill>
              <a:srgbClr val="FFFFFF">
                <a:alpha val="70000"/>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19" name="Rectangle 8"/>
          <p:cNvSpPr>
            <a:spLocks noChangeArrowheads="1"/>
          </p:cNvSpPr>
          <p:nvPr/>
        </p:nvSpPr>
        <p:spPr bwMode="black">
          <a:xfrm>
            <a:off x="1561320" y="3917639"/>
            <a:ext cx="163520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b="1" dirty="0">
                <a:latin typeface="Calibri" panose="020F0502020204030204"/>
              </a:rPr>
              <a:t>4-</a:t>
            </a:r>
            <a:r>
              <a:rPr lang="zh-CN" altLang="en-US" sz="1200" b="1" dirty="0"/>
              <a:t>包装备样模块</a:t>
            </a:r>
          </a:p>
          <a:p>
            <a:r>
              <a:rPr lang="zh-CN" altLang="en-US" sz="1600" b="1" dirty="0" smtClean="0">
                <a:solidFill>
                  <a:srgbClr val="5B9BD5">
                    <a:lumMod val="50000"/>
                  </a:srgbClr>
                </a:solidFill>
                <a:latin typeface="Calibri" panose="020F0502020204030204"/>
              </a:rPr>
              <a:t>Package </a:t>
            </a:r>
            <a:r>
              <a:rPr lang="en-US" altLang="zh-CN" sz="1600" b="1" dirty="0" smtClean="0">
                <a:solidFill>
                  <a:srgbClr val="5B9BD5">
                    <a:lumMod val="50000"/>
                  </a:srgbClr>
                </a:solidFill>
                <a:latin typeface="Calibri" panose="020F0502020204030204"/>
              </a:rPr>
              <a:t>and </a:t>
            </a:r>
            <a:r>
              <a:rPr lang="zh-CN" altLang="en-US" sz="1600" b="1" dirty="0">
                <a:solidFill>
                  <a:srgbClr val="5B9BD5">
                    <a:lumMod val="50000"/>
                  </a:srgbClr>
                </a:solidFill>
                <a:latin typeface="Calibri" panose="020F0502020204030204"/>
              </a:rPr>
              <a:t>standby</a:t>
            </a:r>
            <a:r>
              <a:rPr lang="zh-CN" altLang="en-US" sz="1600" dirty="0" smtClean="0">
                <a:solidFill>
                  <a:schemeClr val="accent1">
                    <a:lumMod val="75000"/>
                  </a:schemeClr>
                </a:solidFill>
                <a:latin typeface="Times New Roman" panose="02020603050405020304" pitchFamily="18" charset="0"/>
                <a:cs typeface="Times New Roman" panose="02020603050405020304" pitchFamily="18" charset="0"/>
              </a:rPr>
              <a:t> </a:t>
            </a:r>
            <a:r>
              <a:rPr lang="zh-CN" altLang="en-US" sz="1600" b="1" dirty="0" smtClean="0">
                <a:solidFill>
                  <a:srgbClr val="5B9BD5">
                    <a:lumMod val="50000"/>
                  </a:srgbClr>
                </a:solidFill>
                <a:latin typeface="Calibri" panose="020F0502020204030204"/>
              </a:rPr>
              <a:t>sample</a:t>
            </a:r>
            <a:endParaRPr lang="en-US" altLang="zh-CN" sz="1600" b="1" dirty="0">
              <a:solidFill>
                <a:srgbClr val="5B9BD5">
                  <a:lumMod val="50000"/>
                </a:srgbClr>
              </a:solidFill>
              <a:latin typeface="Calibri" panose="020F0502020204030204"/>
            </a:endParaRPr>
          </a:p>
          <a:p>
            <a:r>
              <a:rPr lang="zh-CN" altLang="en-US" sz="1600" b="1" dirty="0">
                <a:solidFill>
                  <a:srgbClr val="5B9BD5">
                    <a:lumMod val="50000"/>
                  </a:srgbClr>
                </a:solidFill>
                <a:latin typeface="Calibri" panose="020F0502020204030204"/>
              </a:rPr>
              <a:t>module</a:t>
            </a:r>
          </a:p>
        </p:txBody>
      </p:sp>
      <p:sp>
        <p:nvSpPr>
          <p:cNvPr id="20" name="矩形 19"/>
          <p:cNvSpPr/>
          <p:nvPr/>
        </p:nvSpPr>
        <p:spPr>
          <a:xfrm>
            <a:off x="5470452" y="3439986"/>
            <a:ext cx="395360" cy="1340621"/>
          </a:xfrm>
          <a:prstGeom prst="rect">
            <a:avLst/>
          </a:prstGeom>
          <a:noFill/>
        </p:spPr>
        <p:txBody>
          <a:bodyPr wrap="square" lIns="91440" tIns="45720" rIns="91440" bIns="45720">
            <a:spAutoFit/>
          </a:bodyPr>
          <a:lstStyle/>
          <a:p>
            <a:pPr algn="ctr"/>
            <a:endParaRPr lang="zh-CN" altLang="en-US" sz="8000" b="1" spc="50" dirty="0">
              <a:ln w="9525" cmpd="sng">
                <a:solidFill>
                  <a:prstClr val="black"/>
                </a:solidFill>
                <a:prstDash val="solid"/>
              </a:ln>
              <a:solidFill>
                <a:srgbClr val="172D56"/>
              </a:solidFill>
              <a:effectLst>
                <a:glow rad="38100">
                  <a:srgbClr val="5B9BD5">
                    <a:alpha val="40000"/>
                  </a:srgbClr>
                </a:glow>
                <a:outerShdw blurRad="60007" dist="200025" dir="15000000" sy="30000" kx="-1800000" algn="bl" rotWithShape="0">
                  <a:prstClr val="black">
                    <a:alpha val="32000"/>
                  </a:prstClr>
                </a:outerShdw>
              </a:effectLst>
              <a:latin typeface="Calibri" panose="020F0502020204030204"/>
              <a:ea typeface="宋体" panose="02010600030101010101" pitchFamily="2" charset="-122"/>
            </a:endParaRPr>
          </a:p>
        </p:txBody>
      </p:sp>
      <p:sp>
        <p:nvSpPr>
          <p:cNvPr id="21" name="Text Box 20"/>
          <p:cNvSpPr txBox="1">
            <a:spLocks noChangeArrowheads="1"/>
          </p:cNvSpPr>
          <p:nvPr/>
        </p:nvSpPr>
        <p:spPr bwMode="gray">
          <a:xfrm>
            <a:off x="3196527" y="3601988"/>
            <a:ext cx="7814373" cy="78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lnSpc>
                <a:spcPct val="150000"/>
              </a:lnSpc>
            </a:pPr>
            <a:r>
              <a:rPr lang="zh-CN" altLang="en-US" sz="1600" dirty="0">
                <a:solidFill>
                  <a:schemeClr val="tx1">
                    <a:lumMod val="75000"/>
                    <a:lumOff val="25000"/>
                  </a:schemeClr>
                </a:solidFill>
              </a:rPr>
              <a:t>具备全自动包装、喷码功能。标准</a:t>
            </a:r>
            <a:r>
              <a:rPr lang="en-US" altLang="zh-CN" sz="1600" dirty="0">
                <a:solidFill>
                  <a:schemeClr val="tx1">
                    <a:lumMod val="75000"/>
                    <a:lumOff val="25000"/>
                  </a:schemeClr>
                </a:solidFill>
              </a:rPr>
              <a:t>3kg</a:t>
            </a:r>
            <a:r>
              <a:rPr lang="zh-CN" altLang="en-US" sz="1600" dirty="0">
                <a:solidFill>
                  <a:schemeClr val="tx1">
                    <a:lumMod val="75000"/>
                    <a:lumOff val="25000"/>
                  </a:schemeClr>
                </a:solidFill>
              </a:rPr>
              <a:t>备样</a:t>
            </a:r>
            <a:endParaRPr lang="en-US" altLang="zh-CN" sz="1600" dirty="0">
              <a:solidFill>
                <a:schemeClr val="tx1">
                  <a:lumMod val="75000"/>
                  <a:lumOff val="25000"/>
                </a:schemeClr>
              </a:solidFill>
            </a:endParaRPr>
          </a:p>
          <a:p>
            <a:pPr algn="just">
              <a:lnSpc>
                <a:spcPct val="150000"/>
              </a:lnSpc>
            </a:pPr>
            <a:r>
              <a:rPr lang="zh-CN" altLang="en-US" sz="1600" dirty="0">
                <a:solidFill>
                  <a:schemeClr val="accent1">
                    <a:lumMod val="75000"/>
                  </a:schemeClr>
                </a:solidFill>
                <a:latin typeface="Times New Roman" panose="02020603050405020304" pitchFamily="18" charset="0"/>
                <a:cs typeface="Times New Roman" panose="02020603050405020304" pitchFamily="18" charset="0"/>
              </a:rPr>
              <a:t>With automatic packaging and code printing functions</a:t>
            </a:r>
            <a:r>
              <a:rPr lang="en-US" altLang="zh-CN" sz="1600" dirty="0">
                <a:solidFill>
                  <a:schemeClr val="accent1">
                    <a:lumMod val="75000"/>
                  </a:schemeClr>
                </a:solidFill>
                <a:latin typeface="Times New Roman" panose="02020603050405020304" pitchFamily="18" charset="0"/>
                <a:cs typeface="Times New Roman" panose="02020603050405020304" pitchFamily="18" charset="0"/>
              </a:rPr>
              <a:t>. T</a:t>
            </a:r>
            <a:r>
              <a:rPr lang="zh-CN" altLang="en-US" sz="1600" dirty="0">
                <a:solidFill>
                  <a:schemeClr val="accent1">
                    <a:lumMod val="75000"/>
                  </a:schemeClr>
                </a:solidFill>
                <a:latin typeface="Times New Roman" panose="02020603050405020304" pitchFamily="18" charset="0"/>
                <a:cs typeface="Times New Roman" panose="02020603050405020304" pitchFamily="18" charset="0"/>
              </a:rPr>
              <a:t>he standard 3kg standby sample.</a:t>
            </a:r>
          </a:p>
        </p:txBody>
      </p:sp>
      <p:sp>
        <p:nvSpPr>
          <p:cNvPr id="22" name="AutoShape 4"/>
          <p:cNvSpPr>
            <a:spLocks noChangeArrowheads="1"/>
          </p:cNvSpPr>
          <p:nvPr/>
        </p:nvSpPr>
        <p:spPr bwMode="gray">
          <a:xfrm>
            <a:off x="2789277" y="5296932"/>
            <a:ext cx="8393072" cy="1348318"/>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宋体" panose="02010600030101010101" pitchFamily="2" charset="-122"/>
            </a:endParaRPr>
          </a:p>
        </p:txBody>
      </p:sp>
      <p:sp>
        <p:nvSpPr>
          <p:cNvPr id="25" name="矩形 24"/>
          <p:cNvSpPr/>
          <p:nvPr/>
        </p:nvSpPr>
        <p:spPr>
          <a:xfrm>
            <a:off x="5479977" y="4936411"/>
            <a:ext cx="395360" cy="1340621"/>
          </a:xfrm>
          <a:prstGeom prst="rect">
            <a:avLst/>
          </a:prstGeom>
          <a:noFill/>
        </p:spPr>
        <p:txBody>
          <a:bodyPr wrap="square" lIns="91440" tIns="45720" rIns="91440" bIns="45720">
            <a:spAutoFit/>
          </a:bodyPr>
          <a:lstStyle/>
          <a:p>
            <a:pPr algn="ctr"/>
            <a:endParaRPr lang="zh-CN" altLang="en-US" sz="8000" b="1" spc="50" dirty="0">
              <a:ln w="9525" cmpd="sng">
                <a:solidFill>
                  <a:prstClr val="black"/>
                </a:solidFill>
                <a:prstDash val="solid"/>
              </a:ln>
              <a:solidFill>
                <a:srgbClr val="172D56"/>
              </a:solidFill>
              <a:effectLst>
                <a:glow rad="38100">
                  <a:srgbClr val="5B9BD5">
                    <a:alpha val="40000"/>
                  </a:srgbClr>
                </a:glow>
                <a:outerShdw blurRad="60007" dist="200025" dir="15000000" sy="30000" kx="-1800000" algn="bl" rotWithShape="0">
                  <a:prstClr val="black">
                    <a:alpha val="32000"/>
                  </a:prstClr>
                </a:outerShdw>
              </a:effectLst>
              <a:latin typeface="Calibri" panose="020F0502020204030204"/>
              <a:ea typeface="宋体" panose="02010600030101010101" pitchFamily="2" charset="-122"/>
            </a:endParaRPr>
          </a:p>
        </p:txBody>
      </p:sp>
      <p:sp>
        <p:nvSpPr>
          <p:cNvPr id="26" name="Text Box 20"/>
          <p:cNvSpPr txBox="1">
            <a:spLocks noChangeArrowheads="1"/>
          </p:cNvSpPr>
          <p:nvPr/>
        </p:nvSpPr>
        <p:spPr bwMode="gray">
          <a:xfrm>
            <a:off x="3206052" y="5296932"/>
            <a:ext cx="78048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defRPr/>
            </a:pPr>
            <a:r>
              <a:rPr lang="zh-CN" altLang="en-US" sz="1600" dirty="0"/>
              <a:t>将剩余粮食</a:t>
            </a:r>
            <a:r>
              <a:rPr lang="zh-CN" altLang="en-US" sz="1600" dirty="0">
                <a:solidFill>
                  <a:schemeClr val="tx1">
                    <a:lumMod val="75000"/>
                    <a:lumOff val="25000"/>
                  </a:schemeClr>
                </a:solidFill>
              </a:rPr>
              <a:t>接入现场余粮罐或返回散粮车</a:t>
            </a:r>
          </a:p>
          <a:p>
            <a:pPr lvl="0" algn="just" eaLnBrk="1" hangingPunct="1">
              <a:lnSpc>
                <a:spcPct val="150000"/>
              </a:lnSpc>
              <a:defRPr/>
            </a:pPr>
            <a:r>
              <a:rPr lang="en-US" altLang="zh-CN" sz="1600" kern="0" dirty="0">
                <a:solidFill>
                  <a:schemeClr val="accent1">
                    <a:lumMod val="75000"/>
                  </a:schemeClr>
                </a:solidFill>
                <a:latin typeface="Times New Roman" panose="02020603050405020304" pitchFamily="18" charset="0"/>
                <a:cs typeface="Times New Roman" panose="02020603050405020304" pitchFamily="18" charset="0"/>
              </a:rPr>
              <a:t>The remaining grain will be connected to the on-site surplus grain tank or returned to the bulk grain vehicle</a:t>
            </a:r>
            <a:endParaRPr lang="zh-CN" altLang="en-US" sz="1600" kern="0"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27" name="AutoShape 6"/>
          <p:cNvSpPr>
            <a:spLocks noChangeArrowheads="1"/>
          </p:cNvSpPr>
          <p:nvPr/>
        </p:nvSpPr>
        <p:spPr bwMode="ltGray">
          <a:xfrm>
            <a:off x="1495426" y="5211524"/>
            <a:ext cx="1468364" cy="1234542"/>
          </a:xfrm>
          <a:prstGeom prst="roundRect">
            <a:avLst>
              <a:gd name="adj" fmla="val 16667"/>
            </a:avLst>
          </a:prstGeom>
          <a:solidFill>
            <a:srgbClr val="70AD47">
              <a:lumMod val="40000"/>
              <a:lumOff val="60000"/>
            </a:srgbClr>
          </a:solidFill>
          <a:ln w="38100" algn="ctr">
            <a:solidFill>
              <a:srgbClr val="FFFFFF">
                <a:alpha val="70000"/>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
        <p:nvSpPr>
          <p:cNvPr id="31" name="Rectangle 8"/>
          <p:cNvSpPr>
            <a:spLocks noChangeArrowheads="1"/>
          </p:cNvSpPr>
          <p:nvPr/>
        </p:nvSpPr>
        <p:spPr bwMode="black">
          <a:xfrm>
            <a:off x="1561320" y="5373494"/>
            <a:ext cx="149233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b="1" dirty="0">
                <a:latin typeface="Calibri" panose="020F0502020204030204"/>
              </a:rPr>
              <a:t>5-</a:t>
            </a:r>
            <a:r>
              <a:rPr lang="zh-CN" altLang="en-US" sz="1200" b="1" dirty="0"/>
              <a:t>余粮收集模块</a:t>
            </a:r>
          </a:p>
          <a:p>
            <a:r>
              <a:rPr lang="zh-CN" altLang="en-US" sz="1600" b="1" dirty="0">
                <a:solidFill>
                  <a:schemeClr val="accent1">
                    <a:lumMod val="50000"/>
                  </a:schemeClr>
                </a:solidFill>
                <a:latin typeface="Times New Roman" panose="02020603050405020304" pitchFamily="18" charset="0"/>
                <a:cs typeface="Times New Roman" panose="02020603050405020304" pitchFamily="18" charset="0"/>
              </a:rPr>
              <a:t>Waste grain collection</a:t>
            </a:r>
            <a:endParaRPr lang="en-US" altLang="zh-CN" sz="1600" b="1" dirty="0">
              <a:solidFill>
                <a:schemeClr val="accent1">
                  <a:lumMod val="50000"/>
                </a:schemeClr>
              </a:solidFill>
              <a:latin typeface="Times New Roman" panose="02020603050405020304" pitchFamily="18" charset="0"/>
              <a:cs typeface="Times New Roman" panose="02020603050405020304" pitchFamily="18" charset="0"/>
            </a:endParaRPr>
          </a:p>
          <a:p>
            <a:r>
              <a:rPr lang="zh-CN" altLang="en-US" sz="1600" b="1" dirty="0">
                <a:solidFill>
                  <a:schemeClr val="accent1">
                    <a:lumMod val="50000"/>
                  </a:schemeClr>
                </a:solidFill>
                <a:latin typeface="Times New Roman" panose="02020603050405020304" pitchFamily="18" charset="0"/>
                <a:cs typeface="Times New Roman" panose="02020603050405020304" pitchFamily="18" charset="0"/>
              </a:rPr>
              <a:t>module</a:t>
            </a:r>
            <a:endParaRPr lang="zh-CN" altLang="en-US" sz="1600" b="1" dirty="0">
              <a:solidFill>
                <a:srgbClr val="5B9BD5">
                  <a:lumMod val="50000"/>
                </a:srgbClr>
              </a:solidFill>
              <a:latin typeface="Calibri" panose="020F0502020204030204"/>
            </a:endParaRPr>
          </a:p>
        </p:txBody>
      </p:sp>
      <p:sp>
        <p:nvSpPr>
          <p:cNvPr id="24" name="Subtitle 2"/>
          <p:cNvSpPr txBox="1"/>
          <p:nvPr/>
        </p:nvSpPr>
        <p:spPr>
          <a:xfrm>
            <a:off x="3854972" y="86951"/>
            <a:ext cx="5360662" cy="8289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3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粮食无人自动检化验系统</a:t>
            </a:r>
            <a:endParaRPr lang="en-US" altLang="zh-CN"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endParaRPr>
          </a:p>
          <a:p>
            <a:pPr>
              <a:lnSpc>
                <a:spcPct val="130000"/>
              </a:lnSpc>
              <a:spcBef>
                <a:spcPts val="0"/>
              </a:spcBef>
            </a:pPr>
            <a:r>
              <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Grain</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 unmanned automatic </a:t>
            </a:r>
            <a:r>
              <a:rPr lang="en-US" altLang="zh-CN"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inspection</a:t>
            </a:r>
            <a:r>
              <a:rPr lang="zh-CN" altLang="en-US" sz="20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 system</a:t>
            </a:r>
            <a:endParaRPr lang="en-US" altLang="zh-CN" sz="20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
        <p:nvSpPr>
          <p:cNvPr id="28" name="棒 646"/>
          <p:cNvSpPr>
            <a:spLocks noChangeArrowheads="1"/>
          </p:cNvSpPr>
          <p:nvPr/>
        </p:nvSpPr>
        <p:spPr bwMode="auto">
          <a:xfrm>
            <a:off x="758209" y="1199742"/>
            <a:ext cx="4366241" cy="372373"/>
          </a:xfrm>
          <a:prstGeom prst="roundRect">
            <a:avLst>
              <a:gd name="adj" fmla="val 50000"/>
            </a:avLst>
          </a:prstGeom>
          <a:solidFill>
            <a:srgbClr val="92D050">
              <a:alpha val="50000"/>
            </a:srgbClr>
          </a:solidFill>
          <a:ln>
            <a:noFill/>
          </a:ln>
        </p:spPr>
        <p:txBody>
          <a:bodyPr lIns="90625" tIns="45310" rIns="90625" bIns="45310" anchor="ctr"/>
          <a:lstStyle/>
          <a:p>
            <a:pPr>
              <a:defRPr/>
            </a:pPr>
            <a:r>
              <a:rPr lang="en-US" altLang="zh-CN" sz="2000" kern="0" dirty="0">
                <a:solidFill>
                  <a:prstClr val="black"/>
                </a:solidFill>
                <a:latin typeface="微软雅黑" panose="020B0503020204020204" pitchFamily="34" charset="-122"/>
                <a:ea typeface="微软雅黑" panose="020B0503020204020204" pitchFamily="34" charset="-122"/>
              </a:rPr>
              <a:t>3</a:t>
            </a:r>
            <a:r>
              <a:rPr lang="zh-CN" altLang="en-US" sz="2000" kern="0" dirty="0">
                <a:solidFill>
                  <a:prstClr val="black"/>
                </a:solidFill>
                <a:latin typeface="微软雅黑" panose="020B0503020204020204" pitchFamily="34" charset="-122"/>
                <a:ea typeface="微软雅黑" panose="020B0503020204020204" pitchFamily="34" charset="-122"/>
              </a:rPr>
              <a:t>、</a:t>
            </a:r>
            <a:r>
              <a:rPr lang="zh-CN" altLang="en-US" sz="2000" b="1" dirty="0">
                <a:latin typeface="Arial" panose="020B0604020202020204" pitchFamily="34" charset="0"/>
                <a:ea typeface="微软雅黑" panose="020B0503020204020204" pitchFamily="34" charset="-122"/>
              </a:rPr>
              <a:t>模块化设计    </a:t>
            </a:r>
            <a:r>
              <a:rPr lang="en-US" altLang="zh-CN" sz="2000" kern="0" dirty="0">
                <a:solidFill>
                  <a:schemeClr val="accent1">
                    <a:lumMod val="75000"/>
                  </a:schemeClr>
                </a:solidFill>
                <a:latin typeface="微软雅黑" panose="020B0503020204020204" pitchFamily="34" charset="-122"/>
                <a:ea typeface="微软雅黑" panose="020B0503020204020204" pitchFamily="34" charset="-122"/>
              </a:rPr>
              <a:t>Modular design</a:t>
            </a:r>
            <a:endParaRPr lang="zh-CN" altLang="en-US" sz="2000" kern="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29" name="AutoShape 4"/>
          <p:cNvSpPr>
            <a:spLocks noChangeArrowheads="1"/>
          </p:cNvSpPr>
          <p:nvPr/>
        </p:nvSpPr>
        <p:spPr bwMode="gray">
          <a:xfrm>
            <a:off x="2779752" y="1853841"/>
            <a:ext cx="8402597" cy="1443322"/>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宋体" panose="02010600030101010101" pitchFamily="2" charset="-122"/>
            </a:endParaRPr>
          </a:p>
        </p:txBody>
      </p:sp>
      <p:sp>
        <p:nvSpPr>
          <p:cNvPr id="30" name="AutoShape 6"/>
          <p:cNvSpPr>
            <a:spLocks noChangeArrowheads="1"/>
          </p:cNvSpPr>
          <p:nvPr/>
        </p:nvSpPr>
        <p:spPr bwMode="ltGray">
          <a:xfrm>
            <a:off x="1495426" y="1910049"/>
            <a:ext cx="1468364" cy="1252751"/>
          </a:xfrm>
          <a:prstGeom prst="roundRect">
            <a:avLst>
              <a:gd name="adj" fmla="val 16667"/>
            </a:avLst>
          </a:prstGeom>
          <a:solidFill>
            <a:srgbClr val="ED7D31">
              <a:lumMod val="40000"/>
              <a:lumOff val="60000"/>
            </a:srgbClr>
          </a:solidFill>
          <a:ln w="38100" algn="ctr">
            <a:solidFill>
              <a:srgbClr val="FFFFFF">
                <a:alpha val="70000"/>
              </a:srgbClr>
            </a:solidFill>
            <a:rou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32" name="Rectangle 8"/>
          <p:cNvSpPr>
            <a:spLocks noChangeArrowheads="1"/>
          </p:cNvSpPr>
          <p:nvPr/>
        </p:nvSpPr>
        <p:spPr bwMode="black">
          <a:xfrm>
            <a:off x="1542661" y="2275285"/>
            <a:ext cx="137389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200" b="1" dirty="0">
                <a:latin typeface="Times New Roman" panose="02020603050405020304" pitchFamily="18" charset="0"/>
                <a:cs typeface="Times New Roman" panose="02020603050405020304" pitchFamily="18" charset="0"/>
              </a:rPr>
              <a:t>3-</a:t>
            </a:r>
            <a:r>
              <a:rPr lang="zh-CN" altLang="en-US" sz="1200" b="1" dirty="0">
                <a:solidFill>
                  <a:srgbClr val="5B9BD5">
                    <a:lumMod val="50000"/>
                  </a:srgbClr>
                </a:solidFill>
                <a:latin typeface="Calibri" panose="020F0502020204030204"/>
              </a:rPr>
              <a:t>质量检测模块</a:t>
            </a:r>
          </a:p>
          <a:p>
            <a:pPr lvl="0"/>
            <a:r>
              <a:rPr lang="en-US" altLang="zh-CN" sz="1600" b="1" dirty="0">
                <a:latin typeface="Times New Roman" panose="02020603050405020304" pitchFamily="18" charset="0"/>
                <a:cs typeface="Times New Roman" panose="02020603050405020304" pitchFamily="18" charset="0"/>
              </a:rPr>
              <a:t>Quality inspection</a:t>
            </a:r>
            <a:endParaRPr lang="zh-CN" altLang="en-US" sz="1600" b="1" dirty="0">
              <a:latin typeface="Times New Roman" panose="02020603050405020304" pitchFamily="18" charset="0"/>
              <a:cs typeface="Times New Roman" panose="02020603050405020304" pitchFamily="18" charset="0"/>
            </a:endParaRPr>
          </a:p>
        </p:txBody>
      </p:sp>
      <p:sp>
        <p:nvSpPr>
          <p:cNvPr id="33" name="矩形 32"/>
          <p:cNvSpPr/>
          <p:nvPr/>
        </p:nvSpPr>
        <p:spPr>
          <a:xfrm>
            <a:off x="5470452" y="1652797"/>
            <a:ext cx="395360" cy="1340621"/>
          </a:xfrm>
          <a:prstGeom prst="rect">
            <a:avLst/>
          </a:prstGeom>
          <a:noFill/>
        </p:spPr>
        <p:txBody>
          <a:bodyPr wrap="square" lIns="91440" tIns="45720" rIns="91440" bIns="45720">
            <a:spAutoFit/>
          </a:bodyPr>
          <a:lstStyle/>
          <a:p>
            <a:pPr algn="ctr"/>
            <a:endParaRPr lang="zh-CN" altLang="en-US" sz="8000" b="1" spc="50" dirty="0">
              <a:ln w="9525" cmpd="sng">
                <a:solidFill>
                  <a:prstClr val="black"/>
                </a:solidFill>
                <a:prstDash val="solid"/>
              </a:ln>
              <a:solidFill>
                <a:srgbClr val="172D56"/>
              </a:solidFill>
              <a:effectLst>
                <a:glow rad="38100">
                  <a:srgbClr val="5B9BD5">
                    <a:alpha val="40000"/>
                  </a:srgbClr>
                </a:glow>
                <a:outerShdw blurRad="60007" dist="200025" dir="15000000" sy="30000" kx="-1800000" algn="bl" rotWithShape="0">
                  <a:prstClr val="black">
                    <a:alpha val="32000"/>
                  </a:prstClr>
                </a:outerShdw>
              </a:effectLst>
              <a:latin typeface="Calibri" panose="020F0502020204030204"/>
              <a:ea typeface="宋体" panose="02010600030101010101" pitchFamily="2" charset="-122"/>
            </a:endParaRPr>
          </a:p>
        </p:txBody>
      </p:sp>
      <p:sp>
        <p:nvSpPr>
          <p:cNvPr id="34" name="Text Box 20"/>
          <p:cNvSpPr txBox="1">
            <a:spLocks noChangeArrowheads="1"/>
          </p:cNvSpPr>
          <p:nvPr/>
        </p:nvSpPr>
        <p:spPr bwMode="gray">
          <a:xfrm>
            <a:off x="3196527" y="2005299"/>
            <a:ext cx="781437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just" eaLnBrk="1" hangingPunct="1">
              <a:lnSpc>
                <a:spcPct val="150000"/>
              </a:lnSpc>
              <a:defRPr/>
            </a:pPr>
            <a:r>
              <a:rPr lang="zh-CN" altLang="en-US" sz="1600" kern="0" dirty="0">
                <a:solidFill>
                  <a:prstClr val="black">
                    <a:lumMod val="75000"/>
                    <a:lumOff val="25000"/>
                  </a:prstClr>
                </a:solidFill>
                <a:latin typeface="Calibri" panose="020F0502020204030204"/>
              </a:rPr>
              <a:t>可以检测多粮种的水分、容重、不完善粒、黄粒米、整精米率、热损伤粒等质量指标</a:t>
            </a:r>
            <a:endParaRPr lang="en-US" altLang="zh-CN" sz="1600" kern="0" dirty="0">
              <a:solidFill>
                <a:prstClr val="black">
                  <a:lumMod val="75000"/>
                  <a:lumOff val="25000"/>
                </a:prstClr>
              </a:solidFill>
              <a:latin typeface="Calibri" panose="020F0502020204030204"/>
            </a:endParaRPr>
          </a:p>
          <a:p>
            <a:pPr lvl="0" algn="just" eaLnBrk="1" hangingPunct="1">
              <a:lnSpc>
                <a:spcPct val="150000"/>
              </a:lnSpc>
              <a:defRPr/>
            </a:pPr>
            <a:r>
              <a:rPr lang="en-US" altLang="zh-CN" sz="1600" kern="0" dirty="0">
                <a:solidFill>
                  <a:schemeClr val="accent1">
                    <a:lumMod val="75000"/>
                  </a:schemeClr>
                </a:solidFill>
                <a:latin typeface="Times New Roman" panose="02020603050405020304" pitchFamily="18" charset="0"/>
                <a:cs typeface="Times New Roman" panose="02020603050405020304" pitchFamily="18" charset="0"/>
              </a:rPr>
              <a:t>It can detect </a:t>
            </a:r>
            <a:r>
              <a:rPr lang="zh-CN" altLang="en-US" sz="1600" kern="0" dirty="0">
                <a:solidFill>
                  <a:schemeClr val="accent1">
                    <a:lumMod val="75000"/>
                  </a:schemeClr>
                </a:solidFill>
                <a:latin typeface="Times New Roman" panose="02020603050405020304" pitchFamily="18" charset="0"/>
                <a:cs typeface="Times New Roman" panose="02020603050405020304" pitchFamily="18" charset="0"/>
              </a:rPr>
              <a:t>the moisture, </a:t>
            </a:r>
            <a:r>
              <a:rPr lang="en-US" altLang="zh-CN" sz="1600" kern="0" dirty="0">
                <a:solidFill>
                  <a:schemeClr val="accent1">
                    <a:lumMod val="75000"/>
                  </a:schemeClr>
                </a:solidFill>
                <a:latin typeface="Times New Roman" panose="02020603050405020304" pitchFamily="18" charset="0"/>
                <a:cs typeface="Times New Roman" panose="02020603050405020304" pitchFamily="18" charset="0"/>
              </a:rPr>
              <a:t>volume weight</a:t>
            </a:r>
            <a:r>
              <a:rPr lang="zh-CN" altLang="en-US" sz="1600" kern="0" dirty="0">
                <a:solidFill>
                  <a:schemeClr val="accent1">
                    <a:lumMod val="75000"/>
                  </a:schemeClr>
                </a:solidFill>
                <a:latin typeface="Times New Roman" panose="02020603050405020304" pitchFamily="18" charset="0"/>
                <a:cs typeface="Times New Roman" panose="02020603050405020304" pitchFamily="18" charset="0"/>
              </a:rPr>
              <a:t>, imperfect grain </a:t>
            </a:r>
            <a:r>
              <a:rPr lang="en-GB" altLang="zh-CN" sz="1600" kern="0" dirty="0">
                <a:solidFill>
                  <a:schemeClr val="accent1">
                    <a:lumMod val="75000"/>
                  </a:schemeClr>
                </a:solidFill>
                <a:latin typeface="Times New Roman" panose="02020603050405020304" pitchFamily="18" charset="0"/>
                <a:cs typeface="Times New Roman" panose="02020603050405020304" pitchFamily="18" charset="0"/>
              </a:rPr>
              <a:t>particle</a:t>
            </a:r>
            <a:r>
              <a:rPr lang="zh-CN" altLang="en-US" sz="1600" kern="0" dirty="0">
                <a:solidFill>
                  <a:schemeClr val="accent1">
                    <a:lumMod val="75000"/>
                  </a:schemeClr>
                </a:solidFill>
                <a:latin typeface="Times New Roman" panose="02020603050405020304" pitchFamily="18" charset="0"/>
                <a:cs typeface="Times New Roman" panose="02020603050405020304" pitchFamily="18" charset="0"/>
              </a:rPr>
              <a:t>, yellow grain, whole rice rate, thermal damage grain and other quality indicators.</a:t>
            </a:r>
          </a:p>
        </p:txBody>
      </p:sp>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p:nvPr/>
        </p:nvSpPr>
        <p:spPr>
          <a:xfrm>
            <a:off x="857885" y="311785"/>
            <a:ext cx="3033395" cy="6913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performance verification</a:t>
            </a:r>
          </a:p>
        </p:txBody>
      </p:sp>
      <p:grpSp>
        <p:nvGrpSpPr>
          <p:cNvPr id="11" name="组合 10"/>
          <p:cNvGrpSpPr/>
          <p:nvPr/>
        </p:nvGrpSpPr>
        <p:grpSpPr>
          <a:xfrm>
            <a:off x="0" y="991612"/>
            <a:ext cx="12192000" cy="5770818"/>
            <a:chOff x="-400075" y="1528227"/>
            <a:chExt cx="14125637" cy="6307928"/>
          </a:xfrm>
        </p:grpSpPr>
        <p:graphicFrame>
          <p:nvGraphicFramePr>
            <p:cNvPr id="3" name="表格 2"/>
            <p:cNvGraphicFramePr/>
            <p:nvPr>
              <p:custDataLst>
                <p:tags r:id="rId1"/>
              </p:custDataLst>
            </p:nvPr>
          </p:nvGraphicFramePr>
          <p:xfrm>
            <a:off x="3977638" y="1528227"/>
            <a:ext cx="8671817" cy="4939120"/>
          </p:xfrm>
          <a:graphic>
            <a:graphicData uri="http://schemas.openxmlformats.org/drawingml/2006/table">
              <a:tbl>
                <a:tblPr/>
                <a:tblGrid>
                  <a:gridCol w="790575">
                    <a:extLst>
                      <a:ext uri="{9D8B030D-6E8A-4147-A177-3AD203B41FA5}">
                        <a16:colId xmlns="" xmlns:a16="http://schemas.microsoft.com/office/drawing/2014/main" val="20000"/>
                      </a:ext>
                    </a:extLst>
                  </a:gridCol>
                  <a:gridCol w="977265">
                    <a:extLst>
                      <a:ext uri="{9D8B030D-6E8A-4147-A177-3AD203B41FA5}">
                        <a16:colId xmlns="" xmlns:a16="http://schemas.microsoft.com/office/drawing/2014/main" val="20001"/>
                      </a:ext>
                    </a:extLst>
                  </a:gridCol>
                  <a:gridCol w="977265">
                    <a:extLst>
                      <a:ext uri="{9D8B030D-6E8A-4147-A177-3AD203B41FA5}">
                        <a16:colId xmlns="" xmlns:a16="http://schemas.microsoft.com/office/drawing/2014/main" val="20002"/>
                      </a:ext>
                    </a:extLst>
                  </a:gridCol>
                  <a:gridCol w="978535">
                    <a:extLst>
                      <a:ext uri="{9D8B030D-6E8A-4147-A177-3AD203B41FA5}">
                        <a16:colId xmlns="" xmlns:a16="http://schemas.microsoft.com/office/drawing/2014/main" val="20003"/>
                      </a:ext>
                    </a:extLst>
                  </a:gridCol>
                  <a:gridCol w="793750">
                    <a:extLst>
                      <a:ext uri="{9D8B030D-6E8A-4147-A177-3AD203B41FA5}">
                        <a16:colId xmlns="" xmlns:a16="http://schemas.microsoft.com/office/drawing/2014/main" val="20004"/>
                      </a:ext>
                    </a:extLst>
                  </a:gridCol>
                  <a:gridCol w="1161415">
                    <a:extLst>
                      <a:ext uri="{9D8B030D-6E8A-4147-A177-3AD203B41FA5}">
                        <a16:colId xmlns="" xmlns:a16="http://schemas.microsoft.com/office/drawing/2014/main" val="20005"/>
                      </a:ext>
                    </a:extLst>
                  </a:gridCol>
                  <a:gridCol w="977900">
                    <a:extLst>
                      <a:ext uri="{9D8B030D-6E8A-4147-A177-3AD203B41FA5}">
                        <a16:colId xmlns="" xmlns:a16="http://schemas.microsoft.com/office/drawing/2014/main" val="20006"/>
                      </a:ext>
                    </a:extLst>
                  </a:gridCol>
                  <a:gridCol w="828040">
                    <a:extLst>
                      <a:ext uri="{9D8B030D-6E8A-4147-A177-3AD203B41FA5}">
                        <a16:colId xmlns="" xmlns:a16="http://schemas.microsoft.com/office/drawing/2014/main" val="20007"/>
                      </a:ext>
                    </a:extLst>
                  </a:gridCol>
                </a:tblGrid>
                <a:tr h="389790">
                  <a:tc>
                    <a:txBody>
                      <a:bodyPr/>
                      <a:lstStyle/>
                      <a:p>
                        <a:pPr indent="0">
                          <a:buNone/>
                        </a:pPr>
                        <a:endParaRPr lang="en-US" altLang="en-US" sz="11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endParaRPr lang="en-US" altLang="en-US" sz="11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gridSpan="3">
                    <a:txBody>
                      <a:bodyPr/>
                      <a:lstStyle/>
                      <a:p>
                        <a:pPr indent="0" algn="ctr">
                          <a:buNone/>
                        </a:pPr>
                        <a:r>
                          <a:rPr lang="zh-CN" altLang="en-US" sz="1400" b="1" dirty="0">
                            <a:solidFill>
                              <a:srgbClr val="000000"/>
                            </a:solidFill>
                            <a:latin typeface="Times New Roman" panose="02020603050405020304" pitchFamily="18" charset="0"/>
                            <a:ea typeface="微软雅黑" panose="020B0503020204020204" pitchFamily="34" charset="-122"/>
                          </a:rPr>
                          <a:t>测试一  </a:t>
                        </a:r>
                        <a:r>
                          <a:rPr lang="zh-CN" sz="1400" b="1" dirty="0">
                            <a:solidFill>
                              <a:srgbClr val="000000"/>
                            </a:solidFill>
                            <a:latin typeface="Times New Roman" panose="02020603050405020304" pitchFamily="18" charset="0"/>
                            <a:ea typeface="微软雅黑" panose="020B0503020204020204" pitchFamily="34" charset="-122"/>
                          </a:rPr>
                          <a:t>Test a</a:t>
                        </a:r>
                        <a:endParaRPr lang="zh-CN" altLang="en-US" sz="1400" b="1" dirty="0">
                          <a:solidFill>
                            <a:srgbClr val="000000"/>
                          </a:solidFill>
                          <a:latin typeface="Times New Roman" panose="02020603050405020304" pitchFamily="18" charset="0"/>
                          <a:ea typeface="微软雅黑" panose="020B0503020204020204" pitchFamily="34" charset="-122"/>
                        </a:endParaRPr>
                      </a:p>
                    </a:txBody>
                    <a:tcPr marL="12700" marR="12700" marT="12700" anchor="ctr">
                      <a:lnL>
                        <a:noFill/>
                      </a:lnL>
                      <a:lnR>
                        <a:noFill/>
                      </a:lnR>
                      <a:lnT cap="flat">
                        <a:noFill/>
                      </a:lnT>
                      <a:lnB w="1905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T cap="flat">
                        <a:noFill/>
                      </a:lnT>
                      <a:lnB w="19050" cap="flat" cmpd="sng">
                        <a:solidFill>
                          <a:schemeClr val="tx1"/>
                        </a:solidFill>
                        <a:prstDash val="solid"/>
                        <a:headEnd type="none" w="med" len="med"/>
                        <a:tailEnd type="none" w="med" len="med"/>
                      </a:lnB>
                    </a:tcPr>
                  </a:tc>
                  <a:tc hMerge="1">
                    <a:txBody>
                      <a:bodyPr/>
                      <a:lstStyle/>
                      <a:p>
                        <a:endParaRPr lang="en-US"/>
                      </a:p>
                    </a:txBody>
                    <a:tcPr>
                      <a:lnT cap="flat">
                        <a:noFill/>
                      </a:lnT>
                      <a:lnB w="19050" cap="flat" cmpd="sng">
                        <a:solidFill>
                          <a:schemeClr val="tx1"/>
                        </a:solidFill>
                        <a:prstDash val="solid"/>
                        <a:headEnd type="none" w="med" len="med"/>
                        <a:tailEnd type="none" w="med" len="med"/>
                      </a:lnB>
                    </a:tcPr>
                  </a:tc>
                  <a:tc gridSpan="3">
                    <a:txBody>
                      <a:bodyPr/>
                      <a:lstStyle/>
                      <a:p>
                        <a:pPr indent="0" algn="ctr">
                          <a:buNone/>
                        </a:pPr>
                        <a:r>
                          <a:rPr lang="zh-CN" altLang="en-US" sz="1400" b="1" dirty="0">
                            <a:solidFill>
                              <a:srgbClr val="000000"/>
                            </a:solidFill>
                            <a:latin typeface="Times New Roman" panose="02020603050405020304" pitchFamily="18" charset="0"/>
                            <a:ea typeface="微软雅黑" panose="020B0503020204020204" pitchFamily="34" charset="-122"/>
                          </a:rPr>
                          <a:t>测试二   </a:t>
                        </a:r>
                        <a:r>
                          <a:rPr lang="zh-CN" sz="1400" b="1" dirty="0">
                            <a:solidFill>
                              <a:srgbClr val="000000"/>
                            </a:solidFill>
                            <a:latin typeface="Times New Roman" panose="02020603050405020304" pitchFamily="18" charset="0"/>
                            <a:ea typeface="微软雅黑" panose="020B0503020204020204" pitchFamily="34" charset="-122"/>
                          </a:rPr>
                          <a:t>Test 2</a:t>
                        </a:r>
                        <a:endParaRPr lang="zh-CN" altLang="en-US" sz="1400" b="1" dirty="0">
                          <a:solidFill>
                            <a:srgbClr val="000000"/>
                          </a:solidFill>
                          <a:latin typeface="Times New Roman" panose="02020603050405020304" pitchFamily="18" charset="0"/>
                          <a:ea typeface="微软雅黑" panose="020B0503020204020204" pitchFamily="34" charset="-122"/>
                        </a:endParaRPr>
                      </a:p>
                    </a:txBody>
                    <a:tcPr marL="12700" marR="12700" marT="12700" anchor="ctr">
                      <a:lnL>
                        <a:noFill/>
                      </a:lnL>
                      <a:lnR cap="flat">
                        <a:noFill/>
                      </a:lnR>
                      <a:lnT cap="flat">
                        <a:noFill/>
                      </a:lnT>
                      <a:lnB w="1905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lnT cap="flat">
                        <a:noFill/>
                      </a:lnT>
                      <a:lnB w="19050" cap="flat" cmpd="sng">
                        <a:solidFill>
                          <a:schemeClr val="tx1"/>
                        </a:solidFill>
                        <a:prstDash val="solid"/>
                        <a:headEnd type="none" w="med" len="med"/>
                        <a:tailEnd type="none" w="med" len="med"/>
                      </a:lnB>
                    </a:tcPr>
                  </a:tc>
                  <a:tc hMerge="1">
                    <a:txBody>
                      <a:bodyPr/>
                      <a:lstStyle/>
                      <a:p>
                        <a:endParaRPr lang="en-US"/>
                      </a:p>
                    </a:txBody>
                    <a:tcPr>
                      <a:lnR cap="flat">
                        <a:noFill/>
                      </a:lnR>
                      <a:lnT cap="flat">
                        <a:noFill/>
                      </a:lnT>
                      <a:lnB w="19050" cap="flat" cmpd="sng">
                        <a:solidFill>
                          <a:schemeClr val="tx1"/>
                        </a:solidFill>
                        <a:prstDash val="solid"/>
                        <a:headEnd type="none" w="med" len="med"/>
                        <a:tailEnd type="none" w="med" len="med"/>
                      </a:lnB>
                    </a:tcPr>
                  </a:tc>
                  <a:extLst>
                    <a:ext uri="{0D108BD9-81ED-4DB2-BD59-A6C34878D82A}">
                      <a16:rowId xmlns="" xmlns:a16="http://schemas.microsoft.com/office/drawing/2014/main" val="10000"/>
                    </a:ext>
                  </a:extLst>
                </a:tr>
                <a:tr h="608802">
                  <a:tc>
                    <a:txBody>
                      <a:bodyPr/>
                      <a:lstStyle/>
                      <a:p>
                        <a:pPr indent="0">
                          <a:buNone/>
                        </a:pPr>
                        <a:endParaRPr lang="zh-CN" altLang="en-US" sz="1200" b="1" dirty="0">
                          <a:solidFill>
                            <a:srgbClr val="000000"/>
                          </a:solidFill>
                          <a:latin typeface="Times New Roman" panose="02020603050405020304" pitchFamily="18" charset="0"/>
                          <a:ea typeface="微软雅黑" panose="020B0503020204020204" pitchFamily="34" charset="-122"/>
                        </a:endParaRPr>
                      </a:p>
                    </a:txBody>
                    <a:tcPr marL="12700" marR="12700" marT="12700" anchor="ctr">
                      <a:lnL>
                        <a:noFill/>
                      </a:lnL>
                      <a:lnR>
                        <a:noFill/>
                      </a:lnR>
                      <a:lnT cap="flat">
                        <a:noFill/>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设置克数</a:t>
                        </a:r>
                        <a:endParaRPr lang="en-US" alt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0" algn="ctr">
                          <a:buNone/>
                        </a:pPr>
                        <a:r>
                          <a:rPr 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Set the grams</a:t>
                        </a:r>
                      </a:p>
                      <a:p>
                        <a:pPr indent="0" algn="ctr">
                          <a:buNone/>
                        </a:pPr>
                        <a:r>
                          <a:rPr 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(g)</a:t>
                        </a:r>
                        <a:endParaRPr lang="en-US" alt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设置克数</a:t>
                        </a:r>
                        <a:endParaRPr lang="en-US" alt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0" algn="ctr">
                          <a:buNone/>
                        </a:pPr>
                        <a:r>
                          <a:rPr 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Set the grams</a:t>
                        </a:r>
                      </a:p>
                      <a:p>
                        <a:pPr indent="0" algn="ctr">
                          <a:buNone/>
                        </a:pPr>
                        <a:r>
                          <a:rPr 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(g)</a:t>
                        </a:r>
                        <a:endParaRPr lang="en-US" alt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出料克数</a:t>
                        </a:r>
                        <a:endParaRPr lang="en-US" altLang="zh-CN" sz="10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0" algn="ctr">
                          <a:buNone/>
                        </a:pPr>
                        <a:r>
                          <a:rPr 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Discharge grams</a:t>
                        </a:r>
                      </a:p>
                      <a:p>
                        <a:pPr indent="0" algn="ctr">
                          <a:buNone/>
                        </a:pPr>
                        <a:r>
                          <a:rPr 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(g</a:t>
                        </a:r>
                        <a:r>
                          <a:rPr lang="en-US" sz="10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en-US" sz="10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混合比例</a:t>
                        </a:r>
                        <a:endParaRPr lang="en-US" alt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defRPr/>
                        </a:pPr>
                        <a:r>
                          <a:rPr lang="zh-CN" alt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mixing ratio</a:t>
                        </a:r>
                      </a:p>
                      <a:p>
                        <a:pPr marL="0" marR="0" indent="0" algn="ctr" defTabSz="914400" rtl="0" eaLnBrk="1" fontAlgn="auto" latinLnBrk="0" hangingPunct="1">
                          <a:lnSpc>
                            <a:spcPct val="100000"/>
                          </a:lnSpc>
                          <a:spcBef>
                            <a:spcPts val="0"/>
                          </a:spcBef>
                          <a:spcAft>
                            <a:spcPts val="0"/>
                          </a:spcAft>
                          <a:buClrTx/>
                          <a:buSzTx/>
                          <a:buFontTx/>
                          <a:buNone/>
                          <a:defRPr/>
                        </a:pPr>
                        <a:r>
                          <a:rPr 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schemeClr>
                      </a:solidFill>
                    </a:tcPr>
                  </a:tc>
                  <a:tc>
                    <a:txBody>
                      <a:bodyPr/>
                      <a:lstStyle/>
                      <a:p>
                        <a:pPr indent="0" algn="ctr">
                          <a:buNone/>
                        </a:pPr>
                        <a:r>
                          <a:rPr lang="zh-CN" alt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设置克数</a:t>
                        </a:r>
                        <a:endParaRPr lang="en-US" alt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0" algn="ctr">
                          <a:buNone/>
                        </a:pPr>
                        <a:r>
                          <a:rPr 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Set the grams</a:t>
                        </a:r>
                      </a:p>
                      <a:p>
                        <a:pPr indent="0" algn="ctr">
                          <a:buNone/>
                        </a:pPr>
                        <a:r>
                          <a:rPr 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(g)</a:t>
                        </a:r>
                        <a:endParaRPr lang="en-US" alt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出料克数</a:t>
                        </a:r>
                        <a:endParaRPr lang="en-US" altLang="zh-CN" sz="10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indent="0" algn="ctr">
                          <a:buNone/>
                        </a:pPr>
                        <a:r>
                          <a:rPr 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Discharge grams</a:t>
                        </a:r>
                      </a:p>
                      <a:p>
                        <a:pPr indent="0" algn="ctr">
                          <a:buNone/>
                        </a:pPr>
                        <a:r>
                          <a:rPr 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(g</a:t>
                        </a:r>
                        <a:r>
                          <a:rPr lang="en-US" sz="10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en-US" sz="10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混合比例</a:t>
                        </a:r>
                        <a:endParaRPr lang="en-US" alt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defRPr/>
                        </a:pPr>
                        <a:r>
                          <a:rPr lang="zh-CN" alt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mixing ratio</a:t>
                        </a:r>
                      </a:p>
                      <a:p>
                        <a:pPr marL="0" marR="0" indent="0" algn="ctr" defTabSz="914400" rtl="0" eaLnBrk="1" fontAlgn="auto" latinLnBrk="0" hangingPunct="1">
                          <a:lnSpc>
                            <a:spcPct val="100000"/>
                          </a:lnSpc>
                          <a:spcBef>
                            <a:spcPts val="0"/>
                          </a:spcBef>
                          <a:spcAft>
                            <a:spcPts val="0"/>
                          </a:spcAft>
                          <a:buClrTx/>
                          <a:buSzTx/>
                          <a:buFontTx/>
                          <a:buNone/>
                          <a:defRPr/>
                        </a:pPr>
                        <a:r>
                          <a:rPr lang="en-US" altLang="zh-CN"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en-US" sz="10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cap="flat">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1"/>
                    </a:ext>
                  </a:extLst>
                </a:tr>
                <a:tr h="346117">
                  <a:tc>
                    <a:txBody>
                      <a:bodyPr/>
                      <a:lstStyle/>
                      <a:p>
                        <a:pPr indent="0">
                          <a:buNone/>
                        </a:pPr>
                        <a:r>
                          <a:rPr lang="zh-CN" sz="1200" b="1" dirty="0">
                            <a:solidFill>
                              <a:srgbClr val="000000"/>
                            </a:solidFill>
                            <a:latin typeface="Times New Roman" panose="02020603050405020304" pitchFamily="18" charset="0"/>
                            <a:ea typeface="微软雅黑" panose="020B0503020204020204" pitchFamily="34" charset="-122"/>
                          </a:rPr>
                          <a:t>Channel </a:t>
                        </a:r>
                        <a:r>
                          <a:rPr lang="en-US" altLang="zh-CN" sz="1200" b="1" dirty="0">
                            <a:solidFill>
                              <a:srgbClr val="000000"/>
                            </a:solidFill>
                            <a:latin typeface="Times New Roman" panose="02020603050405020304" pitchFamily="18" charset="0"/>
                            <a:ea typeface="微软雅黑" panose="020B0503020204020204" pitchFamily="34" charset="-122"/>
                          </a:rPr>
                          <a:t>1</a:t>
                        </a:r>
                        <a:endParaRPr lang="zh-CN" altLang="en-US" sz="1200" b="1" dirty="0">
                          <a:solidFill>
                            <a:srgbClr val="000000"/>
                          </a:solidFill>
                          <a:latin typeface="Times New Roman" panose="02020603050405020304" pitchFamily="18" charset="0"/>
                          <a:ea typeface="微软雅黑" panose="020B0503020204020204" pitchFamily="34" charset="-122"/>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150</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145.32</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w="635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14.07</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w="635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indent="0">
                          <a:buNone/>
                        </a:pPr>
                        <a:r>
                          <a:rPr 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9.68</a:t>
                        </a:r>
                        <a:endParaRPr lang="en-US" alt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solidFill>
                        <a:schemeClr val="accent1">
                          <a:lumMod val="20000"/>
                          <a:lumOff val="80000"/>
                        </a:schemeClr>
                      </a:solid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145.25</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w="635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14.07</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w="635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indent="0">
                          <a:buNone/>
                        </a:pPr>
                        <a:r>
                          <a:rPr 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9.69</a:t>
                        </a:r>
                        <a:endParaRPr lang="en-US" alt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cap="flat">
                        <a:noFill/>
                      </a:lnR>
                      <a:lnT w="6350" cap="flat" cmpd="sng">
                        <a:solidFill>
                          <a:srgbClr val="000000"/>
                        </a:solidFill>
                        <a:prstDash val="solid"/>
                        <a:headEnd type="none" w="med" len="med"/>
                        <a:tailEnd type="none" w="med" len="med"/>
                      </a:lnT>
                      <a:lnB cap="flat">
                        <a:noFill/>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2"/>
                    </a:ext>
                  </a:extLst>
                </a:tr>
                <a:tr h="346769">
                  <a:tc>
                    <a:txBody>
                      <a:bodyPr/>
                      <a:lstStyle/>
                      <a:p>
                        <a:pPr indent="0">
                          <a:buNone/>
                        </a:pPr>
                        <a:r>
                          <a:rPr lang="zh-CN" sz="1200" b="1">
                            <a:solidFill>
                              <a:srgbClr val="000000"/>
                            </a:solidFill>
                            <a:latin typeface="Times New Roman" panose="02020603050405020304" pitchFamily="18" charset="0"/>
                            <a:ea typeface="微软雅黑" panose="020B0503020204020204" pitchFamily="34" charset="-122"/>
                          </a:rPr>
                          <a:t>Channel 2</a:t>
                        </a:r>
                        <a:endParaRPr lang="zh-CN" altLang="en-US" sz="1200" b="1">
                          <a:solidFill>
                            <a:srgbClr val="000000"/>
                          </a:solidFill>
                          <a:latin typeface="Times New Roman" panose="02020603050405020304" pitchFamily="18" charset="0"/>
                          <a:ea typeface="微软雅黑" panose="020B0503020204020204" pitchFamily="3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250</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249.68</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24.83</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9.94</a:t>
                        </a:r>
                        <a:endParaRPr lang="en-US" altLang="en-US" sz="1400" b="1"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solidFill>
                        <a:schemeClr val="accent1">
                          <a:lumMod val="20000"/>
                          <a:lumOff val="80000"/>
                        </a:schemeClr>
                      </a:solid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248.56</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26.31</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10.58</a:t>
                        </a:r>
                        <a:endParaRPr lang="en-US" alt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cap="flat">
                        <a:noFill/>
                      </a:lnR>
                      <a:lnT cap="flat">
                        <a:noFill/>
                      </a:lnT>
                      <a:lnB cap="flat">
                        <a:noFill/>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3"/>
                    </a:ext>
                  </a:extLst>
                </a:tr>
                <a:tr h="346117">
                  <a:tc>
                    <a:txBody>
                      <a:bodyPr/>
                      <a:lstStyle/>
                      <a:p>
                        <a:pPr indent="0">
                          <a:buNone/>
                        </a:pPr>
                        <a:r>
                          <a:rPr lang="zh-CN" sz="1200" b="1" dirty="0">
                            <a:solidFill>
                              <a:srgbClr val="000000"/>
                            </a:solidFill>
                            <a:latin typeface="Times New Roman" panose="02020603050405020304" pitchFamily="18" charset="0"/>
                            <a:ea typeface="微软雅黑" panose="020B0503020204020204" pitchFamily="34" charset="-122"/>
                          </a:rPr>
                          <a:t>Channel </a:t>
                        </a:r>
                        <a:r>
                          <a:rPr lang="en-US" altLang="zh-CN" sz="1200" b="1" dirty="0">
                            <a:solidFill>
                              <a:srgbClr val="000000"/>
                            </a:solidFill>
                            <a:latin typeface="Times New Roman" panose="02020603050405020304" pitchFamily="18" charset="0"/>
                            <a:ea typeface="微软雅黑" panose="020B0503020204020204" pitchFamily="34" charset="-122"/>
                          </a:rPr>
                          <a:t>3</a:t>
                        </a:r>
                        <a:endParaRPr lang="zh-CN" altLang="en-US" sz="1200" b="1" dirty="0">
                          <a:solidFill>
                            <a:srgbClr val="000000"/>
                          </a:solidFill>
                          <a:latin typeface="Times New Roman" panose="02020603050405020304" pitchFamily="18" charset="0"/>
                          <a:ea typeface="微软雅黑" panose="020B0503020204020204" pitchFamily="3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150</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155.84</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15.40</a:t>
                        </a:r>
                        <a:endParaRPr lang="en-US" altLang="en-US" sz="14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9.88</a:t>
                        </a:r>
                        <a:endParaRPr lang="en-US" alt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solidFill>
                        <a:schemeClr val="accent1">
                          <a:lumMod val="20000"/>
                          <a:lumOff val="80000"/>
                        </a:schemeClr>
                      </a:solid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153.62</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15.80</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10.29</a:t>
                        </a:r>
                        <a:endParaRPr lang="en-US" alt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cap="flat">
                        <a:noFill/>
                      </a:lnR>
                      <a:lnT cap="flat">
                        <a:noFill/>
                      </a:lnT>
                      <a:lnB cap="flat">
                        <a:noFill/>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4"/>
                    </a:ext>
                  </a:extLst>
                </a:tr>
                <a:tr h="346769">
                  <a:tc>
                    <a:txBody>
                      <a:bodyPr/>
                      <a:lstStyle/>
                      <a:p>
                        <a:pPr indent="0">
                          <a:buNone/>
                        </a:pPr>
                        <a:r>
                          <a:rPr lang="zh-CN" sz="1200" b="1" dirty="0">
                            <a:solidFill>
                              <a:srgbClr val="000000"/>
                            </a:solidFill>
                            <a:latin typeface="Times New Roman" panose="02020603050405020304" pitchFamily="18" charset="0"/>
                            <a:ea typeface="微软雅黑" panose="020B0503020204020204" pitchFamily="34" charset="-122"/>
                          </a:rPr>
                          <a:t>Channel </a:t>
                        </a:r>
                        <a:r>
                          <a:rPr lang="en-US" altLang="zh-CN" sz="1200" b="1" dirty="0">
                            <a:solidFill>
                              <a:srgbClr val="000000"/>
                            </a:solidFill>
                            <a:latin typeface="Times New Roman" panose="02020603050405020304" pitchFamily="18" charset="0"/>
                            <a:ea typeface="微软雅黑" panose="020B0503020204020204" pitchFamily="34" charset="-122"/>
                          </a:rPr>
                          <a:t>4</a:t>
                        </a:r>
                        <a:endParaRPr lang="zh-CN" altLang="en-US" sz="1200" b="1" dirty="0">
                          <a:solidFill>
                            <a:srgbClr val="000000"/>
                          </a:solidFill>
                          <a:latin typeface="Times New Roman" panose="02020603050405020304" pitchFamily="18" charset="0"/>
                          <a:ea typeface="微软雅黑" panose="020B0503020204020204" pitchFamily="3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150</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150.01</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15.15</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10.10</a:t>
                        </a:r>
                        <a:endParaRPr lang="en-US" alt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solidFill>
                        <a:schemeClr val="accent1">
                          <a:lumMod val="20000"/>
                          <a:lumOff val="80000"/>
                        </a:schemeClr>
                      </a:solid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150.80</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15.86</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10.52</a:t>
                        </a:r>
                        <a:endParaRPr lang="en-US" alt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cap="flat">
                        <a:noFill/>
                      </a:lnR>
                      <a:lnT cap="flat">
                        <a:noFill/>
                      </a:lnT>
                      <a:lnB cap="flat">
                        <a:noFill/>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5"/>
                    </a:ext>
                  </a:extLst>
                </a:tr>
                <a:tr h="346769">
                  <a:tc>
                    <a:txBody>
                      <a:bodyPr/>
                      <a:lstStyle/>
                      <a:p>
                        <a:pPr indent="0">
                          <a:buNone/>
                        </a:pPr>
                        <a:r>
                          <a:rPr lang="zh-CN" sz="1200" b="1" dirty="0">
                            <a:solidFill>
                              <a:srgbClr val="000000"/>
                            </a:solidFill>
                            <a:latin typeface="Times New Roman" panose="02020603050405020304" pitchFamily="18" charset="0"/>
                            <a:ea typeface="微软雅黑" panose="020B0503020204020204" pitchFamily="34" charset="-122"/>
                          </a:rPr>
                          <a:t>Channel </a:t>
                        </a:r>
                        <a:r>
                          <a:rPr lang="en-US" altLang="zh-CN" sz="1200" b="1" dirty="0">
                            <a:solidFill>
                              <a:srgbClr val="000000"/>
                            </a:solidFill>
                            <a:latin typeface="Times New Roman" panose="02020603050405020304" pitchFamily="18" charset="0"/>
                            <a:ea typeface="微软雅黑" panose="020B0503020204020204" pitchFamily="34" charset="-122"/>
                          </a:rPr>
                          <a:t>5</a:t>
                        </a:r>
                        <a:endParaRPr lang="zh-CN" altLang="en-US" sz="1200" b="1" dirty="0">
                          <a:solidFill>
                            <a:srgbClr val="000000"/>
                          </a:solidFill>
                          <a:latin typeface="Times New Roman" panose="02020603050405020304" pitchFamily="18" charset="0"/>
                          <a:ea typeface="微软雅黑" panose="020B0503020204020204" pitchFamily="3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1000</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1001.11</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101.58</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10.15</a:t>
                        </a:r>
                        <a:endParaRPr lang="en-US" alt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solidFill>
                        <a:schemeClr val="accent1">
                          <a:lumMod val="20000"/>
                          <a:lumOff val="80000"/>
                        </a:schemeClr>
                      </a:solid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1006.94</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101.09</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10.04</a:t>
                        </a:r>
                        <a:endParaRPr lang="en-US" alt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cap="flat">
                        <a:noFill/>
                      </a:lnR>
                      <a:lnT cap="flat">
                        <a:noFill/>
                      </a:lnT>
                      <a:lnB cap="flat">
                        <a:noFill/>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6"/>
                    </a:ext>
                  </a:extLst>
                </a:tr>
                <a:tr h="345466">
                  <a:tc>
                    <a:txBody>
                      <a:bodyPr/>
                      <a:lstStyle/>
                      <a:p>
                        <a:pPr indent="0">
                          <a:buNone/>
                        </a:pPr>
                        <a:r>
                          <a:rPr lang="zh-CN" sz="1200" b="1" dirty="0">
                            <a:solidFill>
                              <a:srgbClr val="000000"/>
                            </a:solidFill>
                            <a:latin typeface="Times New Roman" panose="02020603050405020304" pitchFamily="18" charset="0"/>
                            <a:ea typeface="微软雅黑" panose="020B0503020204020204" pitchFamily="34" charset="-122"/>
                          </a:rPr>
                          <a:t>Channel </a:t>
                        </a:r>
                        <a:r>
                          <a:rPr lang="en-US" altLang="zh-CN" sz="1200" b="1" dirty="0">
                            <a:solidFill>
                              <a:srgbClr val="000000"/>
                            </a:solidFill>
                            <a:latin typeface="Times New Roman" panose="02020603050405020304" pitchFamily="18" charset="0"/>
                            <a:ea typeface="微软雅黑" panose="020B0503020204020204" pitchFamily="34" charset="-122"/>
                          </a:rPr>
                          <a:t>6</a:t>
                        </a:r>
                        <a:endParaRPr lang="zh-CN" altLang="en-US" sz="1200" b="1" dirty="0">
                          <a:solidFill>
                            <a:srgbClr val="000000"/>
                          </a:solidFill>
                          <a:latin typeface="Times New Roman" panose="02020603050405020304" pitchFamily="18" charset="0"/>
                          <a:ea typeface="微软雅黑" panose="020B0503020204020204" pitchFamily="3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150</a:t>
                        </a:r>
                        <a:endParaRPr lang="en-US" altLang="en-US" sz="1400" b="0" dirty="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150.51</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16.00</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10.63</a:t>
                        </a:r>
                        <a:endParaRPr lang="en-US" alt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solidFill>
                        <a:schemeClr val="accent1">
                          <a:lumMod val="20000"/>
                          <a:lumOff val="80000"/>
                        </a:schemeClr>
                      </a:solid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150.14</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15.59</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cap="flat">
                        <a:noFill/>
                      </a:lnB>
                      <a:lnTlToBr>
                        <a:noFill/>
                      </a:lnTlToBr>
                      <a:lnBlToTr>
                        <a:noFill/>
                      </a:lnBlToTr>
                      <a:noFill/>
                    </a:tcPr>
                  </a:tc>
                  <a:tc>
                    <a:txBody>
                      <a:bodyPr/>
                      <a:lstStyle/>
                      <a:p>
                        <a:pPr indent="0">
                          <a:buNone/>
                        </a:pPr>
                        <a:r>
                          <a:rPr 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10.38</a:t>
                        </a:r>
                        <a:endParaRPr lang="en-US" alt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cap="flat">
                        <a:noFill/>
                      </a:lnR>
                      <a:lnT cap="flat">
                        <a:noFill/>
                      </a:lnT>
                      <a:lnB cap="flat">
                        <a:noFill/>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7"/>
                    </a:ext>
                  </a:extLst>
                </a:tr>
                <a:tr h="346769">
                  <a:tc>
                    <a:txBody>
                      <a:bodyPr/>
                      <a:lstStyle/>
                      <a:p>
                        <a:pPr indent="0">
                          <a:buNone/>
                        </a:pPr>
                        <a:r>
                          <a:rPr lang="zh-CN" sz="1200" b="1" dirty="0">
                            <a:solidFill>
                              <a:srgbClr val="000000"/>
                            </a:solidFill>
                            <a:latin typeface="Times New Roman" panose="02020603050405020304" pitchFamily="18" charset="0"/>
                            <a:ea typeface="微软雅黑" panose="020B0503020204020204" pitchFamily="34" charset="-122"/>
                          </a:rPr>
                          <a:t>Channel </a:t>
                        </a:r>
                        <a:r>
                          <a:rPr lang="en-US" altLang="zh-CN" sz="1200" b="1" dirty="0">
                            <a:solidFill>
                              <a:srgbClr val="000000"/>
                            </a:solidFill>
                            <a:latin typeface="Times New Roman" panose="02020603050405020304" pitchFamily="18" charset="0"/>
                            <a:ea typeface="微软雅黑" panose="020B0503020204020204" pitchFamily="34" charset="-122"/>
                          </a:rPr>
                          <a:t>7</a:t>
                        </a:r>
                        <a:endParaRPr lang="zh-CN" altLang="en-US" sz="1200" b="1" dirty="0">
                          <a:solidFill>
                            <a:srgbClr val="000000"/>
                          </a:solidFill>
                          <a:latin typeface="Times New Roman" panose="02020603050405020304" pitchFamily="18" charset="0"/>
                          <a:ea typeface="微软雅黑" panose="020B0503020204020204" pitchFamily="34" charset="-122"/>
                        </a:endParaRPr>
                      </a:p>
                    </a:txBody>
                    <a:tcPr marL="12700" marR="12700" marT="12700" anchor="ctr">
                      <a:lnL>
                        <a:noFill/>
                      </a:lnL>
                      <a:lnR>
                        <a:noFill/>
                      </a:lnR>
                      <a:lnT cap="flat">
                        <a:noFill/>
                      </a:lnT>
                      <a:lnB>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150</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150.31</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15.08</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a:noFill/>
                      </a:lnB>
                      <a:lnTlToBr>
                        <a:noFill/>
                      </a:lnTlToBr>
                      <a:lnBlToTr>
                        <a:noFill/>
                      </a:lnBlToTr>
                      <a:noFill/>
                    </a:tcPr>
                  </a:tc>
                  <a:tc>
                    <a:txBody>
                      <a:bodyPr/>
                      <a:lstStyle/>
                      <a:p>
                        <a:pPr indent="0">
                          <a:buNone/>
                        </a:pPr>
                        <a:r>
                          <a:rPr 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10.03</a:t>
                        </a:r>
                        <a:endParaRPr lang="en-US" alt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a:noFill/>
                      </a:lnB>
                      <a:lnTlToBr>
                        <a:noFill/>
                      </a:lnTlToBr>
                      <a:lnBlToTr>
                        <a:noFill/>
                      </a:lnBlToTr>
                      <a:solidFill>
                        <a:schemeClr val="accent1">
                          <a:lumMod val="20000"/>
                          <a:lumOff val="80000"/>
                        </a:schemeClr>
                      </a:solid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149.13</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15.51</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cap="flat">
                        <a:noFill/>
                      </a:lnT>
                      <a:lnB>
                        <a:noFill/>
                      </a:lnB>
                      <a:lnTlToBr>
                        <a:noFill/>
                      </a:lnTlToBr>
                      <a:lnBlToTr>
                        <a:noFill/>
                      </a:lnBlToTr>
                      <a:noFill/>
                    </a:tcPr>
                  </a:tc>
                  <a:tc>
                    <a:txBody>
                      <a:bodyPr/>
                      <a:lstStyle/>
                      <a:p>
                        <a:pPr indent="0">
                          <a:buNone/>
                        </a:pPr>
                        <a:r>
                          <a:rPr 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10.40</a:t>
                        </a:r>
                        <a:endParaRPr lang="en-US" alt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cap="flat">
                        <a:noFill/>
                      </a:lnR>
                      <a:lnT cap="flat">
                        <a:noFill/>
                      </a:lnT>
                      <a:lnB>
                        <a:noFill/>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8"/>
                    </a:ext>
                  </a:extLst>
                </a:tr>
                <a:tr h="359875">
                  <a:tc>
                    <a:txBody>
                      <a:bodyPr/>
                      <a:lstStyle/>
                      <a:p>
                        <a:pPr indent="0">
                          <a:buNone/>
                        </a:pPr>
                        <a:r>
                          <a:rPr lang="zh-CN" sz="1200" b="1" dirty="0">
                            <a:solidFill>
                              <a:srgbClr val="000000"/>
                            </a:solidFill>
                            <a:latin typeface="Times New Roman" panose="02020603050405020304" pitchFamily="18" charset="0"/>
                            <a:ea typeface="微软雅黑" panose="020B0503020204020204" pitchFamily="34" charset="-122"/>
                          </a:rPr>
                          <a:t>Channel </a:t>
                        </a:r>
                        <a:r>
                          <a:rPr lang="en-US" altLang="zh-CN" sz="1200" b="1" dirty="0">
                            <a:solidFill>
                              <a:srgbClr val="000000"/>
                            </a:solidFill>
                            <a:latin typeface="Times New Roman" panose="02020603050405020304" pitchFamily="18" charset="0"/>
                            <a:ea typeface="微软雅黑" panose="020B0503020204020204" pitchFamily="34" charset="-122"/>
                          </a:rPr>
                          <a:t>8</a:t>
                        </a:r>
                        <a:endParaRPr lang="zh-CN" altLang="en-US" sz="1200" b="1" dirty="0">
                          <a:solidFill>
                            <a:srgbClr val="000000"/>
                          </a:solidFill>
                          <a:latin typeface="Times New Roman" panose="02020603050405020304" pitchFamily="18" charset="0"/>
                          <a:ea typeface="微软雅黑" panose="020B0503020204020204" pitchFamily="34" charset="-122"/>
                        </a:endParaRPr>
                      </a:p>
                    </a:txBody>
                    <a:tcPr marL="12700" marR="12700" marT="12700" anchor="ctr">
                      <a:lnL>
                        <a:noFill/>
                      </a:lnL>
                      <a:lnR>
                        <a:noFill/>
                      </a:lnR>
                      <a:lnT>
                        <a:noFill/>
                      </a:lnT>
                      <a:lnB>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1000</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a:noFill/>
                      </a:lnT>
                      <a:lnB>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996.49</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a:noFill/>
                      </a:lnT>
                      <a:lnB>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99.61</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a:noFill/>
                      </a:lnT>
                      <a:lnB>
                        <a:noFill/>
                      </a:lnB>
                      <a:lnTlToBr>
                        <a:noFill/>
                      </a:lnTlToBr>
                      <a:lnBlToTr>
                        <a:noFill/>
                      </a:lnBlToTr>
                      <a:noFill/>
                    </a:tcPr>
                  </a:tc>
                  <a:tc>
                    <a:txBody>
                      <a:bodyPr/>
                      <a:lstStyle/>
                      <a:p>
                        <a:pPr indent="0">
                          <a:buNone/>
                        </a:pPr>
                        <a:r>
                          <a:rPr 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10.00</a:t>
                        </a:r>
                        <a:endParaRPr lang="en-US" alt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a:noFill/>
                      </a:lnT>
                      <a:lnB>
                        <a:noFill/>
                      </a:lnB>
                      <a:lnTlToBr>
                        <a:noFill/>
                      </a:lnTlToBr>
                      <a:lnBlToTr>
                        <a:noFill/>
                      </a:lnBlToTr>
                      <a:solidFill>
                        <a:schemeClr val="accent1">
                          <a:lumMod val="20000"/>
                          <a:lumOff val="80000"/>
                        </a:schemeClr>
                      </a:solid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995.21</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a:noFill/>
                      </a:lnT>
                      <a:lnB>
                        <a:noFill/>
                      </a:lnB>
                      <a:lnTlToBr>
                        <a:noFill/>
                      </a:lnTlToBr>
                      <a:lnBlToTr>
                        <a:noFill/>
                      </a:lnBlToTr>
                      <a:noFill/>
                    </a:tcPr>
                  </a:tc>
                  <a:tc>
                    <a:txBody>
                      <a:bodyPr/>
                      <a:lstStyle/>
                      <a:p>
                        <a:pPr indent="0">
                          <a:buNone/>
                        </a:pPr>
                        <a:r>
                          <a:rPr 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98.19</a:t>
                        </a:r>
                        <a:endParaRPr lang="en-US" altLang="en-US" sz="1400" b="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a:noFill/>
                      </a:lnT>
                      <a:lnB>
                        <a:noFill/>
                      </a:lnB>
                      <a:lnTlToBr>
                        <a:noFill/>
                      </a:lnTlToBr>
                      <a:lnBlToTr>
                        <a:noFill/>
                      </a:lnBlToTr>
                      <a:noFill/>
                    </a:tcPr>
                  </a:tc>
                  <a:tc>
                    <a:txBody>
                      <a:bodyPr/>
                      <a:lstStyle/>
                      <a:p>
                        <a:pPr indent="0">
                          <a:buNone/>
                        </a:pPr>
                        <a:r>
                          <a:rPr 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9.87</a:t>
                        </a:r>
                        <a:endParaRPr lang="en-US" altLang="en-US" sz="1400" b="1">
                          <a:solidFill>
                            <a:srgbClr val="00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12700" marR="12700" marT="12700" anchor="ctr">
                      <a:lnL>
                        <a:noFill/>
                      </a:lnL>
                      <a:lnR>
                        <a:noFill/>
                      </a:lnR>
                      <a:lnT>
                        <a:noFill/>
                      </a:lnT>
                      <a:lnB>
                        <a:noFill/>
                      </a:lnB>
                      <a:lnTlToBr>
                        <a:noFill/>
                      </a:lnTlToBr>
                      <a:lnBlToTr>
                        <a:noFill/>
                      </a:lnBlToTr>
                      <a:solidFill>
                        <a:schemeClr val="accent1">
                          <a:lumMod val="20000"/>
                          <a:lumOff val="80000"/>
                        </a:schemeClr>
                      </a:solidFill>
                    </a:tcPr>
                  </a:tc>
                  <a:extLst>
                    <a:ext uri="{0D108BD9-81ED-4DB2-BD59-A6C34878D82A}">
                      <a16:rowId xmlns="" xmlns:a16="http://schemas.microsoft.com/office/drawing/2014/main" val="10009"/>
                    </a:ext>
                  </a:extLst>
                </a:tr>
                <a:tr h="735319">
                  <a:tc gridSpan="2">
                    <a:txBody>
                      <a:bodyPr/>
                      <a:lstStyle/>
                      <a:p>
                        <a:pPr indent="0" algn="ctr">
                          <a:buNone/>
                        </a:pPr>
                        <a:r>
                          <a:rPr lang="zh-CN" altLang="en-US" sz="1400" b="1" dirty="0">
                            <a:solidFill>
                              <a:schemeClr val="bg1"/>
                            </a:solidFill>
                            <a:latin typeface="Times New Roman" panose="02020603050405020304" pitchFamily="18" charset="0"/>
                            <a:ea typeface="微软雅黑" panose="020B0503020204020204" pitchFamily="34" charset="-122"/>
                          </a:rPr>
                          <a:t>混合均匀度</a:t>
                        </a:r>
                        <a:endParaRPr lang="en-US" altLang="zh-CN" sz="1400" b="1" dirty="0">
                          <a:solidFill>
                            <a:schemeClr val="bg1"/>
                          </a:solidFill>
                          <a:latin typeface="Times New Roman" panose="02020603050405020304" pitchFamily="18" charset="0"/>
                          <a:ea typeface="微软雅黑" panose="020B0503020204020204" pitchFamily="34" charset="-122"/>
                        </a:endParaRPr>
                      </a:p>
                      <a:p>
                        <a:pPr indent="0" algn="ctr">
                          <a:buNone/>
                        </a:pPr>
                        <a:r>
                          <a:rPr lang="zh-CN" altLang="en-US" sz="1400" b="1" dirty="0">
                            <a:solidFill>
                              <a:schemeClr val="bg1"/>
                            </a:solidFill>
                            <a:latin typeface="Times New Roman" panose="02020603050405020304" pitchFamily="18" charset="0"/>
                            <a:ea typeface="微软雅黑" panose="020B0503020204020204" pitchFamily="34" charset="-122"/>
                          </a:rPr>
                          <a:t>mixture homogeneity %</a:t>
                        </a:r>
                        <a:endParaRPr lang="en-US" altLang="zh-CN" sz="1400" b="1" dirty="0">
                          <a:solidFill>
                            <a:schemeClr val="bg1"/>
                          </a:solidFill>
                          <a:latin typeface="Times New Roman" panose="02020603050405020304" pitchFamily="18" charset="0"/>
                          <a:ea typeface="微软雅黑" panose="020B0503020204020204" pitchFamily="34" charset="-122"/>
                        </a:endParaRPr>
                      </a:p>
                    </a:txBody>
                    <a:tcPr marL="12700" marR="12700" marT="12700" anchor="ctr">
                      <a:lnL>
                        <a:noFill/>
                      </a:lnL>
                      <a:lnR>
                        <a:noFill/>
                      </a:lnR>
                      <a:lnT>
                        <a:noFill/>
                      </a:lnT>
                      <a:lnB>
                        <a:noFill/>
                      </a:lnB>
                      <a:lnTlToBr>
                        <a:noFill/>
                      </a:lnTlToBr>
                      <a:lnBlToTr>
                        <a:noFill/>
                      </a:lnBlToTr>
                      <a:solidFill>
                        <a:schemeClr val="accent1">
                          <a:lumMod val="50000"/>
                        </a:schemeClr>
                      </a:solidFill>
                    </a:tcPr>
                  </a:tc>
                  <a:tc hMerge="1">
                    <a:txBody>
                      <a:bodyPr/>
                      <a:lstStyle/>
                      <a:p>
                        <a:endParaRPr lang="en-US"/>
                      </a:p>
                    </a:txBody>
                    <a:tcPr marL="12700" marR="12700" marT="12700" anchor="ctr">
                      <a:lnL>
                        <a:noFill/>
                      </a:lnL>
                      <a:lnR>
                        <a:noFill/>
                      </a:lnR>
                      <a:lnT>
                        <a:noFill/>
                      </a:lnT>
                      <a:lnB>
                        <a:noFill/>
                      </a:lnB>
                      <a:lnTlToBr>
                        <a:noFill/>
                      </a:lnTlToBr>
                      <a:lnBlToTr>
                        <a:noFill/>
                      </a:lnBlToTr>
                      <a:noFill/>
                    </a:tcPr>
                  </a:tc>
                  <a:tc gridSpan="3">
                    <a:txBody>
                      <a:bodyPr/>
                      <a:lstStyle/>
                      <a:p>
                        <a:pPr indent="0" algn="ctr">
                          <a:buNone/>
                        </a:pPr>
                        <a:r>
                          <a:rPr lang="en-US" altLang="en-US"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96.8</a:t>
                        </a:r>
                      </a:p>
                    </a:txBody>
                    <a:tcPr marL="12700" marR="12700" marT="12700" anchor="ctr">
                      <a:lnL>
                        <a:noFill/>
                      </a:lnL>
                      <a:lnR>
                        <a:noFill/>
                      </a:lnR>
                      <a:lnT>
                        <a:noFill/>
                      </a:lnT>
                      <a:lnB>
                        <a:noFill/>
                      </a:lnB>
                      <a:lnTlToBr>
                        <a:noFill/>
                      </a:lnTlToBr>
                      <a:lnBlToTr>
                        <a:noFill/>
                      </a:lnBlToTr>
                      <a:solidFill>
                        <a:schemeClr val="accent1">
                          <a:lumMod val="50000"/>
                        </a:schemeClr>
                      </a:solidFill>
                    </a:tcPr>
                  </a:tc>
                  <a:tc hMerge="1">
                    <a:txBody>
                      <a:bodyPr/>
                      <a:lstStyle/>
                      <a:p>
                        <a:endParaRPr lang="en-US"/>
                      </a:p>
                    </a:txBody>
                    <a:tcPr marL="12700" marR="12700" marT="12700" anchor="ctr">
                      <a:lnL>
                        <a:noFill/>
                      </a:lnL>
                      <a:lnR>
                        <a:noFill/>
                      </a:lnR>
                      <a:lnT>
                        <a:noFill/>
                      </a:lnT>
                      <a:lnB>
                        <a:noFill/>
                      </a:lnB>
                      <a:lnTlToBr>
                        <a:noFill/>
                      </a:lnTlToBr>
                      <a:lnBlToTr>
                        <a:noFill/>
                      </a:lnBlToTr>
                      <a:noFill/>
                    </a:tcPr>
                  </a:tc>
                  <a:tc hMerge="1">
                    <a:txBody>
                      <a:bodyPr/>
                      <a:lstStyle/>
                      <a:p>
                        <a:endParaRPr lang="en-US"/>
                      </a:p>
                    </a:txBody>
                    <a:tcPr marL="12700" marR="12700" marT="12700" anchor="ctr">
                      <a:lnL>
                        <a:noFill/>
                      </a:lnL>
                      <a:lnR>
                        <a:noFill/>
                      </a:lnR>
                      <a:lnT>
                        <a:noFill/>
                      </a:lnT>
                      <a:lnB>
                        <a:noFill/>
                      </a:lnB>
                      <a:lnTlToBr>
                        <a:noFill/>
                      </a:lnTlToBr>
                      <a:lnBlToTr>
                        <a:noFill/>
                      </a:lnBlToTr>
                      <a:solidFill>
                        <a:schemeClr val="accent1">
                          <a:lumMod val="20000"/>
                          <a:lumOff val="80000"/>
                        </a:schemeClr>
                      </a:solidFill>
                    </a:tcPr>
                  </a:tc>
                  <a:tc gridSpan="3">
                    <a:txBody>
                      <a:bodyPr/>
                      <a:lstStyle/>
                      <a:p>
                        <a:pPr indent="0" algn="ctr">
                          <a:buNone/>
                        </a:pPr>
                        <a:r>
                          <a:rPr lang="en-US" altLang="en-US" sz="1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97.3</a:t>
                        </a:r>
                      </a:p>
                    </a:txBody>
                    <a:tcPr marL="12700" marR="12700" marT="12700" anchor="ctr">
                      <a:lnL>
                        <a:noFill/>
                      </a:lnL>
                      <a:lnR cap="flat">
                        <a:noFill/>
                      </a:lnR>
                      <a:lnT>
                        <a:noFill/>
                      </a:lnT>
                      <a:lnB>
                        <a:noFill/>
                      </a:lnB>
                      <a:lnTlToBr>
                        <a:noFill/>
                      </a:lnTlToBr>
                      <a:lnBlToTr>
                        <a:noFill/>
                      </a:lnBlToTr>
                      <a:solidFill>
                        <a:schemeClr val="accent1">
                          <a:lumMod val="50000"/>
                        </a:schemeClr>
                      </a:solidFill>
                    </a:tcPr>
                  </a:tc>
                  <a:tc hMerge="1">
                    <a:txBody>
                      <a:bodyPr/>
                      <a:lstStyle/>
                      <a:p>
                        <a:endParaRPr lang="en-US"/>
                      </a:p>
                    </a:txBody>
                    <a:tcPr marL="12700" marR="12700" marT="12700" anchor="ctr">
                      <a:lnL>
                        <a:noFill/>
                      </a:lnL>
                      <a:lnR>
                        <a:noFill/>
                      </a:lnR>
                      <a:lnT>
                        <a:noFill/>
                      </a:lnT>
                      <a:lnB>
                        <a:noFill/>
                      </a:lnB>
                      <a:lnTlToBr>
                        <a:noFill/>
                      </a:lnTlToBr>
                      <a:lnBlToTr>
                        <a:noFill/>
                      </a:lnBlToTr>
                      <a:noFill/>
                    </a:tcPr>
                  </a:tc>
                  <a:tc hMerge="1">
                    <a:txBody>
                      <a:bodyPr/>
                      <a:lstStyle/>
                      <a:p>
                        <a:endParaRPr lang="en-US"/>
                      </a:p>
                    </a:txBody>
                    <a:tcPr marL="12700" marR="12700" marT="12700" anchor="ctr">
                      <a:lnL>
                        <a:noFill/>
                      </a:lnL>
                      <a:lnR cap="flat">
                        <a:noFill/>
                      </a:lnR>
                      <a:lnT>
                        <a:noFill/>
                      </a:lnT>
                      <a:lnB>
                        <a:noFill/>
                      </a:lnB>
                      <a:lnTlToBr>
                        <a:noFill/>
                      </a:lnTlToBr>
                      <a:lnBlToTr>
                        <a:noFill/>
                      </a:lnBlToTr>
                      <a:solidFill>
                        <a:schemeClr val="tx2">
                          <a:lumMod val="10000"/>
                          <a:lumOff val="90000"/>
                        </a:schemeClr>
                      </a:solidFill>
                    </a:tcPr>
                  </a:tc>
                  <a:extLst>
                    <a:ext uri="{0D108BD9-81ED-4DB2-BD59-A6C34878D82A}">
                      <a16:rowId xmlns="" xmlns:a16="http://schemas.microsoft.com/office/drawing/2014/main" val="10010"/>
                    </a:ext>
                  </a:extLst>
                </a:tr>
              </a:tbl>
            </a:graphicData>
          </a:graphic>
        </p:graphicFrame>
        <p:sp>
          <p:nvSpPr>
            <p:cNvPr id="4" name="矩形 3"/>
            <p:cNvSpPr/>
            <p:nvPr/>
          </p:nvSpPr>
          <p:spPr>
            <a:xfrm>
              <a:off x="324793" y="2824614"/>
              <a:ext cx="3298100" cy="2972558"/>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5" name="文本框 4"/>
            <p:cNvSpPr txBox="1"/>
            <p:nvPr/>
          </p:nvSpPr>
          <p:spPr>
            <a:xfrm>
              <a:off x="85437" y="2177005"/>
              <a:ext cx="3537456" cy="3641562"/>
            </a:xfrm>
            <a:prstGeom prst="rect">
              <a:avLst/>
            </a:prstGeom>
            <a:noFill/>
          </p:spPr>
          <p:txBody>
            <a:bodyPr wrap="square" rtlCol="0">
              <a:spAutoFit/>
            </a:bodyPr>
            <a:lstStyle/>
            <a:p>
              <a:pPr marL="0" lvl="1" defTabSz="1066800">
                <a:lnSpc>
                  <a:spcPct val="150000"/>
                </a:lnSpc>
                <a:spcBef>
                  <a:spcPct val="0"/>
                </a:spcBef>
                <a:spcAft>
                  <a:spcPct val="15000"/>
                </a:spcAft>
              </a:pPr>
              <a:r>
                <a:rPr lang="zh-CN" altLang="en-US" sz="1200"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两次测试</a:t>
              </a:r>
              <a:r>
                <a:rPr lang="zh-CN" altLang="en-US" sz="1200" b="1" dirty="0" smtClean="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混合均匀度分别</a:t>
              </a:r>
              <a:r>
                <a:rPr lang="zh-CN" altLang="en-US" sz="1200"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为</a:t>
              </a:r>
              <a:r>
                <a:rPr lang="en-US" altLang="zh-CN" sz="1200"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96.8 %</a:t>
              </a:r>
              <a:r>
                <a:rPr lang="zh-CN" altLang="en-US" sz="1200"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1200"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97.3 %</a:t>
              </a:r>
              <a:r>
                <a:rPr lang="zh-CN" altLang="en-US" sz="1200"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200" b="1" kern="1200"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1200" b="1" kern="1200"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endParaRPr>
            </a:p>
            <a:p>
              <a:pPr marL="0" lvl="1" algn="just" defTabSz="1066800">
                <a:lnSpc>
                  <a:spcPct val="150000"/>
                </a:lnSpc>
                <a:spcBef>
                  <a:spcPct val="0"/>
                </a:spcBef>
                <a:spcAft>
                  <a:spcPct val="15000"/>
                </a:spcAft>
              </a:pPr>
              <a:r>
                <a:rPr lang="zh-CN" altLang="en-US" sz="1600" b="1" kern="1200" dirty="0">
                  <a:latin typeface="Times New Roman" panose="02020603050405020304" pitchFamily="18" charset="0"/>
                  <a:ea typeface="微软雅黑" panose="020B0503020204020204" pitchFamily="34" charset="-122"/>
                  <a:cs typeface="Times New Roman" panose="02020603050405020304" pitchFamily="18" charset="0"/>
                </a:rPr>
                <a:t>The mixing uniformity of the two tests was 96.8% and 97.3%, respectively.</a:t>
              </a:r>
              <a:endParaRPr lang="en-US" altLang="zh-CN" sz="1600" b="1" kern="1200" dirty="0">
                <a:latin typeface="Times New Roman" panose="02020603050405020304" pitchFamily="18" charset="0"/>
                <a:ea typeface="微软雅黑" panose="020B0503020204020204" pitchFamily="34" charset="-122"/>
                <a:cs typeface="Times New Roman" panose="02020603050405020304" pitchFamily="18" charset="0"/>
              </a:endParaRPr>
            </a:p>
            <a:p>
              <a:pPr marL="0" lvl="1" defTabSz="1066800">
                <a:lnSpc>
                  <a:spcPct val="150000"/>
                </a:lnSpc>
                <a:spcBef>
                  <a:spcPct val="0"/>
                </a:spcBef>
                <a:spcAft>
                  <a:spcPct val="15000"/>
                </a:spcAft>
              </a:pPr>
              <a:r>
                <a:rPr lang="en-US" altLang="zh-CN" sz="1200"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F</a:t>
              </a:r>
              <a:r>
                <a:rPr lang="zh-CN" altLang="en-US" sz="1200"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值</a:t>
              </a:r>
              <a:r>
                <a:rPr lang="en-US" altLang="zh-CN" sz="1200"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=2.02</a:t>
              </a:r>
              <a:r>
                <a:rPr lang="zh-CN" altLang="en-US" sz="1200"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F</a:t>
              </a:r>
              <a:r>
                <a:rPr lang="en-US" altLang="zh-CN" sz="1200" b="1" baseline="-25000"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0.05</a:t>
              </a:r>
              <a:r>
                <a:rPr lang="zh-CN" altLang="en-US" sz="1200"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7,8</a:t>
              </a:r>
              <a:r>
                <a:rPr lang="zh-CN" altLang="en-US" sz="1200"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=3.73</a:t>
              </a:r>
              <a:r>
                <a:rPr lang="zh-CN" altLang="en-US" sz="1200" b="1"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rPr>
                <a:t>，表明样品均匀性良好</a:t>
              </a:r>
              <a:endParaRPr lang="en-US" altLang="zh-CN" sz="1200" b="1" kern="1200" dirty="0">
                <a:solidFill>
                  <a:srgbClr val="023C83"/>
                </a:solidFill>
                <a:latin typeface="Times New Roman" panose="02020603050405020304" pitchFamily="18" charset="0"/>
                <a:ea typeface="微软雅黑" panose="020B0503020204020204" pitchFamily="34" charset="-122"/>
                <a:cs typeface="Times New Roman" panose="02020603050405020304" pitchFamily="18" charset="0"/>
              </a:endParaRPr>
            </a:p>
            <a:p>
              <a:pPr marL="0" lvl="1" algn="just" defTabSz="1066800">
                <a:lnSpc>
                  <a:spcPct val="150000"/>
                </a:lnSpc>
                <a:spcBef>
                  <a:spcPct val="0"/>
                </a:spcBef>
                <a:spcAft>
                  <a:spcPct val="15000"/>
                </a:spcAft>
              </a:pPr>
              <a:r>
                <a:rPr lang="en-US" altLang="zh-CN" sz="1400" b="1" kern="1200" dirty="0">
                  <a:latin typeface="Times New Roman" panose="02020603050405020304" pitchFamily="18" charset="0"/>
                  <a:ea typeface="微软雅黑" panose="020B0503020204020204" pitchFamily="34" charset="-122"/>
                  <a:cs typeface="Times New Roman" panose="02020603050405020304" pitchFamily="18" charset="0"/>
                </a:rPr>
                <a:t>F-value =2.02 &lt;F</a:t>
              </a:r>
              <a:r>
                <a:rPr lang="en-US" altLang="zh-CN" sz="1400" b="1" kern="1200" baseline="-25000" dirty="0">
                  <a:latin typeface="Times New Roman" panose="02020603050405020304" pitchFamily="18" charset="0"/>
                  <a:ea typeface="微软雅黑" panose="020B0503020204020204" pitchFamily="34" charset="-122"/>
                  <a:cs typeface="Times New Roman" panose="02020603050405020304" pitchFamily="18" charset="0"/>
                </a:rPr>
                <a:t>0.05</a:t>
              </a:r>
              <a:r>
                <a:rPr lang="zh-CN" altLang="en-US" sz="1400" b="1" kern="1200" dirty="0">
                  <a:latin typeface="Times New Roman" panose="02020603050405020304" pitchFamily="18" charset="0"/>
                  <a:ea typeface="微软雅黑" panose="020B0503020204020204" pitchFamily="34" charset="-122"/>
                  <a:cs typeface="Times New Roman" panose="02020603050405020304" pitchFamily="18" charset="0"/>
                </a:rPr>
                <a:t>(7,8) =3.73, indicating a good sample homogeneity.</a:t>
              </a:r>
              <a:endParaRPr lang="zh-CN" altLang="en-US" sz="1200" b="1" kern="12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8"/>
            <p:cNvSpPr txBox="1"/>
            <p:nvPr>
              <p:custDataLst>
                <p:tags r:id="rId2"/>
              </p:custDataLst>
            </p:nvPr>
          </p:nvSpPr>
          <p:spPr>
            <a:xfrm>
              <a:off x="413858" y="1635256"/>
              <a:ext cx="4483994" cy="370064"/>
            </a:xfrm>
            <a:prstGeom prst="rect">
              <a:avLst/>
            </a:prstGeom>
          </p:spPr>
          <p:txBody>
            <a:bodyPr wrap="square">
              <a:spAutoFit/>
              <a:extLst>
                <a:ext uri="{4A0BC546-FE56-4ADE-93B0-CB8AF2F6F144}">
                  <wpsdc:textFrameExt xmlns:wpsdc="http://www.wps.cn/officeDocument/2022/drawingmlCustomData" xmlns="" type="text"/>
                </a:ext>
              </a:extLst>
            </a:bodyPr>
            <a:lstStyle/>
            <a:p>
              <a:r>
                <a:rPr lang="zh-CN" altLang="en-US" sz="1600" b="1"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①混合均匀度</a:t>
              </a:r>
              <a:r>
                <a:rPr lang="en-US" altLang="zh-CN" sz="1600" b="1"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M</a:t>
              </a:r>
              <a:r>
                <a:rPr lang="zh-CN" altLang="en-US" sz="1600" b="1"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rPr>
                <a:t>ixture homogeneity</a:t>
              </a:r>
            </a:p>
          </p:txBody>
        </p:sp>
        <p:sp>
          <p:nvSpPr>
            <p:cNvPr id="10" name="文本框 9"/>
            <p:cNvSpPr txBox="1"/>
            <p:nvPr/>
          </p:nvSpPr>
          <p:spPr>
            <a:xfrm>
              <a:off x="-400075" y="6524107"/>
              <a:ext cx="14125637" cy="1312048"/>
            </a:xfrm>
            <a:prstGeom prst="rect">
              <a:avLst/>
            </a:prstGeom>
            <a:solidFill>
              <a:srgbClr val="ECE3D2"/>
            </a:solidFill>
          </p:spPr>
          <p:txBody>
            <a:bodyPr wrap="square" rtlCol="0">
              <a:spAutoFit/>
            </a:bodyPr>
            <a:lstStyle/>
            <a:p>
              <a:pPr algn="just">
                <a:lnSpc>
                  <a:spcPct val="150000"/>
                </a:lnSpc>
              </a:pPr>
              <a:r>
                <a:rPr lang="zh-CN" altLang="en-US" sz="1600" spc="150" dirty="0">
                  <a:latin typeface="Times New Roman" panose="02020603050405020304" pitchFamily="18" charset="0"/>
                  <a:ea typeface="微软雅黑" panose="020B0503020204020204" pitchFamily="34" charset="-122"/>
                  <a:cs typeface="Times New Roman" panose="02020603050405020304" pitchFamily="18" charset="0"/>
                  <a:sym typeface="+mn-ea"/>
                </a:rPr>
                <a:t>所有扦样样品均混合均匀后再分样，</a:t>
              </a:r>
              <a:r>
                <a:rPr lang="zh-CN" altLang="en-US" sz="1600" b="1" spc="150" dirty="0">
                  <a:latin typeface="Times New Roman" panose="02020603050405020304" pitchFamily="18" charset="0"/>
                  <a:ea typeface="微软雅黑" panose="020B0503020204020204" pitchFamily="34" charset="-122"/>
                  <a:cs typeface="Times New Roman" panose="02020603050405020304" pitchFamily="18" charset="0"/>
                  <a:sym typeface="+mn-ea"/>
                </a:rPr>
                <a:t>混合均匀度</a:t>
              </a:r>
              <a:r>
                <a:rPr lang="en-US" altLang="zh-CN" sz="1600" b="1" spc="150" dirty="0">
                  <a:latin typeface="Times New Roman" panose="02020603050405020304" pitchFamily="18" charset="0"/>
                  <a:ea typeface="微软雅黑" panose="020B0503020204020204" pitchFamily="34" charset="-122"/>
                  <a:cs typeface="Times New Roman" panose="02020603050405020304" pitchFamily="18" charset="0"/>
                  <a:sym typeface="+mn-ea"/>
                </a:rPr>
                <a:t>95%</a:t>
              </a:r>
              <a:r>
                <a:rPr lang="zh-CN" altLang="en-US" sz="1600" b="1" spc="150" dirty="0">
                  <a:latin typeface="Times New Roman" panose="02020603050405020304" pitchFamily="18" charset="0"/>
                  <a:ea typeface="微软雅黑" panose="020B0503020204020204" pitchFamily="34" charset="-122"/>
                  <a:cs typeface="Times New Roman" panose="02020603050405020304" pitchFamily="18" charset="0"/>
                  <a:sym typeface="+mn-ea"/>
                </a:rPr>
                <a:t>以上</a:t>
              </a:r>
              <a:r>
                <a:rPr lang="zh-CN" altLang="en-US" sz="1600" spc="150" dirty="0">
                  <a:latin typeface="Times New Roman" panose="02020603050405020304" pitchFamily="18" charset="0"/>
                  <a:ea typeface="微软雅黑" panose="020B0503020204020204" pitchFamily="34" charset="-122"/>
                  <a:cs typeface="Times New Roman" panose="02020603050405020304" pitchFamily="18" charset="0"/>
                  <a:sym typeface="+mn-ea"/>
                </a:rPr>
                <a:t>，分取</a:t>
              </a:r>
              <a:r>
                <a:rPr lang="zh-CN" altLang="en-US" sz="1600" b="1" spc="150" dirty="0">
                  <a:latin typeface="Times New Roman" panose="02020603050405020304" pitchFamily="18" charset="0"/>
                  <a:ea typeface="微软雅黑" panose="020B0503020204020204" pitchFamily="34" charset="-122"/>
                  <a:cs typeface="Times New Roman" panose="02020603050405020304" pitchFamily="18" charset="0"/>
                  <a:sym typeface="+mn-ea"/>
                </a:rPr>
                <a:t>样品代表性强</a:t>
              </a:r>
              <a:endParaRPr lang="en-US" altLang="zh-CN" sz="1600" spc="150" dirty="0">
                <a:effectLst/>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gn="just">
                <a:lnSpc>
                  <a:spcPct val="150000"/>
                </a:lnSpc>
              </a:pPr>
              <a:r>
                <a:rPr lang="zh-CN" altLang="en-US" sz="1600" spc="150" dirty="0">
                  <a:solidFill>
                    <a:schemeClr val="accent1">
                      <a:lumMod val="75000"/>
                    </a:schemeClr>
                  </a:solidFill>
                  <a:effectLst/>
                  <a:latin typeface="Times New Roman" panose="02020603050405020304" pitchFamily="18" charset="0"/>
                  <a:ea typeface="微软雅黑" panose="020B0503020204020204" pitchFamily="34" charset="-122"/>
                  <a:cs typeface="Times New Roman" panose="02020603050405020304" pitchFamily="18" charset="0"/>
                  <a:sym typeface="+mn-ea"/>
                </a:rPr>
                <a:t>All the samples were mixed evenly and then divided. The mixing uniformity of the mixed sample module is more than 95%, and the samples are highly representative.</a:t>
              </a:r>
              <a:endParaRPr lang="zh-CN" altLang="en-US" sz="160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3" name="Subtitle 2"/>
          <p:cNvSpPr txBox="1"/>
          <p:nvPr/>
        </p:nvSpPr>
        <p:spPr>
          <a:xfrm>
            <a:off x="4572702" y="99459"/>
            <a:ext cx="3395045" cy="9037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4</a:t>
            </a:r>
            <a:r>
              <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zh-CN" altLang="en-US" sz="20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性能验证</a:t>
            </a:r>
            <a:endPar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a:p>
            <a:pPr lvl="0" algn="l">
              <a:lnSpc>
                <a:spcPct val="130000"/>
              </a:lnSpc>
              <a:spcBef>
                <a:spcPts val="0"/>
              </a:spcBef>
              <a:defRPr/>
            </a:pPr>
            <a:r>
              <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Performance </a:t>
            </a:r>
            <a:r>
              <a:rPr lang="en-US" altLang="zh-CN" sz="2000" b="1" dirty="0" err="1">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erification</a:t>
            </a:r>
            <a:endPar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p:nvPr/>
        </p:nvSpPr>
        <p:spPr>
          <a:xfrm>
            <a:off x="857885" y="311785"/>
            <a:ext cx="3033395" cy="6913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performance verification</a:t>
            </a:r>
          </a:p>
        </p:txBody>
      </p:sp>
      <p:grpSp>
        <p:nvGrpSpPr>
          <p:cNvPr id="10" name="组合 9"/>
          <p:cNvGrpSpPr/>
          <p:nvPr/>
        </p:nvGrpSpPr>
        <p:grpSpPr>
          <a:xfrm>
            <a:off x="762886" y="1208370"/>
            <a:ext cx="10720557" cy="3742596"/>
            <a:chOff x="466725" y="487680"/>
            <a:chExt cx="12464243" cy="4032810"/>
          </a:xfrm>
        </p:grpSpPr>
        <p:sp>
          <p:nvSpPr>
            <p:cNvPr id="4" name="文本框 3"/>
            <p:cNvSpPr txBox="1"/>
            <p:nvPr>
              <p:custDataLst>
                <p:tags r:id="rId1"/>
              </p:custDataLst>
            </p:nvPr>
          </p:nvSpPr>
          <p:spPr>
            <a:xfrm>
              <a:off x="466725" y="487680"/>
              <a:ext cx="3963545" cy="431136"/>
            </a:xfrm>
            <a:prstGeom prst="rect">
              <a:avLst/>
            </a:prstGeom>
          </p:spPr>
          <p:txBody>
            <a:bodyPr wrap="square">
              <a:spAutoFit/>
              <a:extLst>
                <a:ext uri="{4A0BC546-FE56-4ADE-93B0-CB8AF2F6F144}">
                  <wpsdc:textFrameExt xmlns:wpsdc="http://www.wps.cn/officeDocument/2022/drawingmlCustomData" xmlns="" type="text"/>
                </a:ext>
              </a:extLst>
            </a:bodyPr>
            <a:lstStyle/>
            <a:p>
              <a:pPr lvl="0"/>
              <a:r>
                <a:rPr lang="zh-CN" altLang="en-US" sz="2000" b="1" dirty="0">
                  <a:latin typeface="微软雅黑" panose="020B0503020204020204" pitchFamily="34" charset="-122"/>
                  <a:ea typeface="微软雅黑" panose="020B0503020204020204" pitchFamily="34" charset="-122"/>
                  <a:sym typeface="Arial" panose="020B0604020202020204" pitchFamily="34" charset="0"/>
                </a:rPr>
                <a:t>②</a:t>
              </a:r>
              <a:r>
                <a:rPr lang="zh-CN" altLang="en-US" sz="1600" b="1" dirty="0">
                  <a:latin typeface="微软雅黑" panose="020B0503020204020204" pitchFamily="34" charset="-122"/>
                  <a:ea typeface="微软雅黑" panose="020B0503020204020204" pitchFamily="34" charset="-122"/>
                  <a:sym typeface="Arial" panose="020B0604020202020204" pitchFamily="34" charset="0"/>
                </a:rPr>
                <a:t>均匀分样    </a:t>
              </a:r>
              <a:r>
                <a:rPr lang="en-US" altLang="en-US" sz="1600" b="1" dirty="0">
                  <a:solidFill>
                    <a:schemeClr val="accent1">
                      <a:lumMod val="50000"/>
                    </a:schemeClr>
                  </a:solidFill>
                  <a:latin typeface="Arial" panose="020B0604020202020204" pitchFamily="34" charset="0"/>
                  <a:ea typeface="微软雅黑" panose="020B0503020204020204" pitchFamily="34" charset="-122"/>
                </a:rPr>
                <a:t>Uniform </a:t>
              </a:r>
              <a:r>
                <a:rPr lang="en-US" altLang="zh-CN" sz="1600" b="1" dirty="0">
                  <a:solidFill>
                    <a:schemeClr val="accent1">
                      <a:lumMod val="50000"/>
                    </a:schemeClr>
                  </a:solidFill>
                  <a:latin typeface="Arial" panose="020B0604020202020204" pitchFamily="34" charset="0"/>
                  <a:ea typeface="微软雅黑" panose="020B0503020204020204" pitchFamily="34" charset="-122"/>
                </a:rPr>
                <a:t>Aliquot</a:t>
              </a:r>
              <a:endParaRPr lang="zh-CN" altLang="en-US" sz="1600" b="1"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5" name="表格 4"/>
            <p:cNvGraphicFramePr/>
            <p:nvPr>
              <p:custDataLst>
                <p:tags r:id="rId2"/>
              </p:custDataLst>
            </p:nvPr>
          </p:nvGraphicFramePr>
          <p:xfrm>
            <a:off x="498918" y="1077394"/>
            <a:ext cx="12432050" cy="3443096"/>
          </p:xfrm>
          <a:graphic>
            <a:graphicData uri="http://schemas.openxmlformats.org/drawingml/2006/table">
              <a:tbl>
                <a:tblPr/>
                <a:tblGrid>
                  <a:gridCol w="769449">
                    <a:extLst>
                      <a:ext uri="{9D8B030D-6E8A-4147-A177-3AD203B41FA5}">
                        <a16:colId xmlns="" xmlns:a16="http://schemas.microsoft.com/office/drawing/2014/main" val="20000"/>
                      </a:ext>
                    </a:extLst>
                  </a:gridCol>
                  <a:gridCol w="645569">
                    <a:extLst>
                      <a:ext uri="{9D8B030D-6E8A-4147-A177-3AD203B41FA5}">
                        <a16:colId xmlns="" xmlns:a16="http://schemas.microsoft.com/office/drawing/2014/main" val="20001"/>
                      </a:ext>
                    </a:extLst>
                  </a:gridCol>
                  <a:gridCol w="696359">
                    <a:extLst>
                      <a:ext uri="{9D8B030D-6E8A-4147-A177-3AD203B41FA5}">
                        <a16:colId xmlns="" xmlns:a16="http://schemas.microsoft.com/office/drawing/2014/main" val="20002"/>
                      </a:ext>
                    </a:extLst>
                  </a:gridCol>
                  <a:gridCol w="730014">
                    <a:extLst>
                      <a:ext uri="{9D8B030D-6E8A-4147-A177-3AD203B41FA5}">
                        <a16:colId xmlns="" xmlns:a16="http://schemas.microsoft.com/office/drawing/2014/main" val="20003"/>
                      </a:ext>
                    </a:extLst>
                  </a:gridCol>
                  <a:gridCol w="706761">
                    <a:extLst>
                      <a:ext uri="{9D8B030D-6E8A-4147-A177-3AD203B41FA5}">
                        <a16:colId xmlns="" xmlns:a16="http://schemas.microsoft.com/office/drawing/2014/main" val="20004"/>
                      </a:ext>
                    </a:extLst>
                  </a:gridCol>
                  <a:gridCol w="684733">
                    <a:extLst>
                      <a:ext uri="{9D8B030D-6E8A-4147-A177-3AD203B41FA5}">
                        <a16:colId xmlns="" xmlns:a16="http://schemas.microsoft.com/office/drawing/2014/main" val="20005"/>
                      </a:ext>
                    </a:extLst>
                  </a:gridCol>
                  <a:gridCol w="741640">
                    <a:extLst>
                      <a:ext uri="{9D8B030D-6E8A-4147-A177-3AD203B41FA5}">
                        <a16:colId xmlns="" xmlns:a16="http://schemas.microsoft.com/office/drawing/2014/main" val="20006"/>
                      </a:ext>
                    </a:extLst>
                  </a:gridCol>
                  <a:gridCol w="693911">
                    <a:extLst>
                      <a:ext uri="{9D8B030D-6E8A-4147-A177-3AD203B41FA5}">
                        <a16:colId xmlns="" xmlns:a16="http://schemas.microsoft.com/office/drawing/2014/main" val="20007"/>
                      </a:ext>
                    </a:extLst>
                  </a:gridCol>
                  <a:gridCol w="744088">
                    <a:extLst>
                      <a:ext uri="{9D8B030D-6E8A-4147-A177-3AD203B41FA5}">
                        <a16:colId xmlns="" xmlns:a16="http://schemas.microsoft.com/office/drawing/2014/main" val="20008"/>
                      </a:ext>
                    </a:extLst>
                  </a:gridCol>
                  <a:gridCol w="676166">
                    <a:extLst>
                      <a:ext uri="{9D8B030D-6E8A-4147-A177-3AD203B41FA5}">
                        <a16:colId xmlns="" xmlns:a16="http://schemas.microsoft.com/office/drawing/2014/main" val="20009"/>
                      </a:ext>
                    </a:extLst>
                  </a:gridCol>
                  <a:gridCol w="732462">
                    <a:extLst>
                      <a:ext uri="{9D8B030D-6E8A-4147-A177-3AD203B41FA5}">
                        <a16:colId xmlns="" xmlns:a16="http://schemas.microsoft.com/office/drawing/2014/main" val="20010"/>
                      </a:ext>
                    </a:extLst>
                  </a:gridCol>
                  <a:gridCol w="712269">
                    <a:extLst>
                      <a:ext uri="{9D8B030D-6E8A-4147-A177-3AD203B41FA5}">
                        <a16:colId xmlns="" xmlns:a16="http://schemas.microsoft.com/office/drawing/2014/main" val="20011"/>
                      </a:ext>
                    </a:extLst>
                  </a:gridCol>
                  <a:gridCol w="741029">
                    <a:extLst>
                      <a:ext uri="{9D8B030D-6E8A-4147-A177-3AD203B41FA5}">
                        <a16:colId xmlns="" xmlns:a16="http://schemas.microsoft.com/office/drawing/2014/main" val="20012"/>
                      </a:ext>
                    </a:extLst>
                  </a:gridCol>
                  <a:gridCol w="658420">
                    <a:extLst>
                      <a:ext uri="{9D8B030D-6E8A-4147-A177-3AD203B41FA5}">
                        <a16:colId xmlns="" xmlns:a16="http://schemas.microsoft.com/office/drawing/2014/main" val="20013"/>
                      </a:ext>
                    </a:extLst>
                  </a:gridCol>
                  <a:gridCol w="759998">
                    <a:extLst>
                      <a:ext uri="{9D8B030D-6E8A-4147-A177-3AD203B41FA5}">
                        <a16:colId xmlns="" xmlns:a16="http://schemas.microsoft.com/office/drawing/2014/main" val="20014"/>
                      </a:ext>
                    </a:extLst>
                  </a:gridCol>
                </a:tblGrid>
                <a:tr h="294640">
                  <a:tc>
                    <a:txBody>
                      <a:bodyPr/>
                      <a:lstStyle/>
                      <a:p>
                        <a:pPr indent="0">
                          <a:buNone/>
                        </a:pPr>
                        <a:endParaRPr lang="en-US" altLang="en-US" sz="1100" b="0" dirty="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ctr">
                          <a:buNone/>
                        </a:pPr>
                        <a:endParaRPr lang="en-US" altLang="en-US" sz="11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gridSpan="2">
                    <a:txBody>
                      <a:bodyPr/>
                      <a:lstStyle/>
                      <a:p>
                        <a:pPr indent="0" algn="ctr">
                          <a:buNone/>
                        </a:pPr>
                        <a:r>
                          <a:rPr lang="en-US" sz="1400" b="1">
                            <a:solidFill>
                              <a:srgbClr val="000000"/>
                            </a:solidFill>
                            <a:latin typeface="微软雅黑" panose="020B0503020204020204" pitchFamily="34" charset="-122"/>
                          </a:rPr>
                          <a:t>Test a</a:t>
                        </a:r>
                        <a:endParaRPr lang="en-US" altLang="en-US" sz="1400" b="1">
                          <a:solidFill>
                            <a:srgbClr val="000000"/>
                          </a:solidFill>
                          <a:latin typeface="微软雅黑" panose="020B0503020204020204" pitchFamily="3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noFill/>
                    </a:tcPr>
                  </a:tc>
                  <a:tc hMerge="1">
                    <a:txBody>
                      <a:bodyPr/>
                      <a:lstStyle/>
                      <a:p>
                        <a:endParaRPr lang="en-US"/>
                      </a:p>
                    </a:txBody>
                    <a:tcPr>
                      <a:lnT cap="flat">
                        <a:noFill/>
                      </a:lnT>
                      <a:lnB w="19050" cap="flat" cmpd="sng">
                        <a:solidFill>
                          <a:schemeClr val="tx1"/>
                        </a:solidFill>
                        <a:prstDash val="solid"/>
                        <a:headEnd type="none" w="med" len="med"/>
                        <a:tailEnd type="none" w="med" len="med"/>
                      </a:lnB>
                    </a:tcPr>
                  </a:tc>
                  <a:tc gridSpan="2">
                    <a:txBody>
                      <a:bodyPr/>
                      <a:lstStyle/>
                      <a:p>
                        <a:pPr indent="0" algn="ctr">
                          <a:buNone/>
                        </a:pPr>
                        <a:r>
                          <a:rPr lang="en-US" sz="1400" b="1" dirty="0">
                            <a:solidFill>
                              <a:srgbClr val="000000"/>
                            </a:solidFill>
                            <a:latin typeface="微软雅黑" panose="020B0503020204020204" pitchFamily="34" charset="-122"/>
                          </a:rPr>
                          <a:t>Test 2</a:t>
                        </a:r>
                        <a:endParaRPr lang="en-US" altLang="en-US" sz="1400" b="1" dirty="0">
                          <a:solidFill>
                            <a:srgbClr val="000000"/>
                          </a:solidFill>
                          <a:latin typeface="微软雅黑" panose="020B0503020204020204" pitchFamily="3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noFill/>
                    </a:tcPr>
                  </a:tc>
                  <a:tc hMerge="1">
                    <a:txBody>
                      <a:bodyPr/>
                      <a:lstStyle/>
                      <a:p>
                        <a:endParaRPr lang="en-US"/>
                      </a:p>
                    </a:txBody>
                    <a:tcPr>
                      <a:lnT cap="flat">
                        <a:noFill/>
                      </a:lnT>
                      <a:lnB w="19050" cap="flat" cmpd="sng">
                        <a:solidFill>
                          <a:schemeClr val="tx1"/>
                        </a:solidFill>
                        <a:prstDash val="solid"/>
                        <a:headEnd type="none" w="med" len="med"/>
                        <a:tailEnd type="none" w="med" len="med"/>
                      </a:lnB>
                    </a:tcPr>
                  </a:tc>
                  <a:tc gridSpan="2">
                    <a:txBody>
                      <a:bodyPr/>
                      <a:lstStyle/>
                      <a:p>
                        <a:pPr indent="0" algn="ctr">
                          <a:buNone/>
                        </a:pPr>
                        <a:r>
                          <a:rPr lang="en-US" sz="1400" b="1">
                            <a:solidFill>
                              <a:srgbClr val="000000"/>
                            </a:solidFill>
                            <a:latin typeface="微软雅黑" panose="020B0503020204020204" pitchFamily="34" charset="-122"/>
                          </a:rPr>
                          <a:t>Test 3</a:t>
                        </a:r>
                        <a:endParaRPr lang="en-US" altLang="en-US" sz="1400" b="1">
                          <a:solidFill>
                            <a:srgbClr val="000000"/>
                          </a:solidFill>
                          <a:latin typeface="微软雅黑" panose="020B0503020204020204" pitchFamily="3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noFill/>
                    </a:tcPr>
                  </a:tc>
                  <a:tc hMerge="1">
                    <a:txBody>
                      <a:bodyPr/>
                      <a:lstStyle/>
                      <a:p>
                        <a:endParaRPr lang="en-US"/>
                      </a:p>
                    </a:txBody>
                    <a:tcPr>
                      <a:lnT cap="flat">
                        <a:noFill/>
                      </a:lnT>
                      <a:lnB w="19050" cap="flat" cmpd="sng">
                        <a:solidFill>
                          <a:schemeClr val="tx1"/>
                        </a:solidFill>
                        <a:prstDash val="solid"/>
                        <a:headEnd type="none" w="med" len="med"/>
                        <a:tailEnd type="none" w="med" len="med"/>
                      </a:lnB>
                    </a:tcPr>
                  </a:tc>
                  <a:tc gridSpan="2">
                    <a:txBody>
                      <a:bodyPr/>
                      <a:lstStyle/>
                      <a:p>
                        <a:pPr indent="0" algn="ctr">
                          <a:buNone/>
                        </a:pPr>
                        <a:r>
                          <a:rPr lang="en-US" sz="1400" b="1">
                            <a:solidFill>
                              <a:srgbClr val="000000"/>
                            </a:solidFill>
                            <a:latin typeface="微软雅黑" panose="020B0503020204020204" pitchFamily="34" charset="-122"/>
                          </a:rPr>
                          <a:t>Test four</a:t>
                        </a:r>
                        <a:endParaRPr lang="en-US" altLang="en-US" sz="1400" b="1">
                          <a:solidFill>
                            <a:srgbClr val="000000"/>
                          </a:solidFill>
                          <a:latin typeface="微软雅黑" panose="020B0503020204020204" pitchFamily="3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noFill/>
                    </a:tcPr>
                  </a:tc>
                  <a:tc hMerge="1">
                    <a:txBody>
                      <a:bodyPr/>
                      <a:lstStyle/>
                      <a:p>
                        <a:endParaRPr lang="en-US"/>
                      </a:p>
                    </a:txBody>
                    <a:tcPr>
                      <a:lnT cap="flat">
                        <a:noFill/>
                      </a:lnT>
                      <a:lnB w="19050" cap="flat" cmpd="sng">
                        <a:solidFill>
                          <a:schemeClr val="tx1"/>
                        </a:solidFill>
                        <a:prstDash val="solid"/>
                        <a:headEnd type="none" w="med" len="med"/>
                        <a:tailEnd type="none" w="med" len="med"/>
                      </a:lnB>
                    </a:tcPr>
                  </a:tc>
                  <a:tc gridSpan="2">
                    <a:txBody>
                      <a:bodyPr/>
                      <a:lstStyle/>
                      <a:p>
                        <a:pPr indent="0" algn="ctr">
                          <a:buNone/>
                        </a:pPr>
                        <a:r>
                          <a:rPr lang="en-US" sz="1400" b="1">
                            <a:solidFill>
                              <a:srgbClr val="000000"/>
                            </a:solidFill>
                            <a:latin typeface="微软雅黑" panose="020B0503020204020204" pitchFamily="34" charset="-122"/>
                          </a:rPr>
                          <a:t>Test five</a:t>
                        </a:r>
                        <a:endParaRPr lang="en-US" altLang="en-US" sz="1400" b="1">
                          <a:solidFill>
                            <a:srgbClr val="000000"/>
                          </a:solidFill>
                          <a:latin typeface="微软雅黑" panose="020B0503020204020204" pitchFamily="3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noFill/>
                    </a:tcPr>
                  </a:tc>
                  <a:tc hMerge="1">
                    <a:txBody>
                      <a:bodyPr/>
                      <a:lstStyle/>
                      <a:p>
                        <a:endParaRPr lang="en-US"/>
                      </a:p>
                    </a:txBody>
                    <a:tcPr>
                      <a:lnT cap="flat">
                        <a:noFill/>
                      </a:lnT>
                      <a:lnB w="19050" cap="flat" cmpd="sng">
                        <a:solidFill>
                          <a:schemeClr val="tx1"/>
                        </a:solidFill>
                        <a:prstDash val="solid"/>
                        <a:headEnd type="none" w="med" len="med"/>
                        <a:tailEnd type="none" w="med" len="med"/>
                      </a:lnB>
                    </a:tcPr>
                  </a:tc>
                  <a:tc gridSpan="2">
                    <a:txBody>
                      <a:bodyPr/>
                      <a:lstStyle/>
                      <a:p>
                        <a:pPr indent="0" algn="ctr">
                          <a:buNone/>
                        </a:pPr>
                        <a:r>
                          <a:rPr lang="en-US" sz="1400" b="1">
                            <a:solidFill>
                              <a:srgbClr val="000000"/>
                            </a:solidFill>
                            <a:latin typeface="微软雅黑" panose="020B0503020204020204" pitchFamily="34" charset="-122"/>
                          </a:rPr>
                          <a:t>Test six</a:t>
                        </a:r>
                        <a:endParaRPr lang="en-US" altLang="en-US" sz="1400" b="1">
                          <a:solidFill>
                            <a:srgbClr val="000000"/>
                          </a:solidFill>
                          <a:latin typeface="微软雅黑" panose="020B0503020204020204" pitchFamily="3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noFill/>
                    </a:tcPr>
                  </a:tc>
                  <a:tc hMerge="1">
                    <a:txBody>
                      <a:bodyPr/>
                      <a:lstStyle/>
                      <a:p>
                        <a:endParaRPr lang="en-US"/>
                      </a:p>
                    </a:txBody>
                    <a:tcPr>
                      <a:lnT cap="flat">
                        <a:noFill/>
                      </a:lnT>
                      <a:lnB w="19050" cap="flat" cmpd="sng">
                        <a:solidFill>
                          <a:schemeClr val="tx1"/>
                        </a:solidFill>
                        <a:prstDash val="solid"/>
                        <a:headEnd type="none" w="med" len="med"/>
                        <a:tailEnd type="none" w="med" len="med"/>
                      </a:lnB>
                    </a:tcPr>
                  </a:tc>
                  <a:tc rowSpan="2">
                    <a:txBody>
                      <a:bodyPr/>
                      <a:lstStyle/>
                      <a:p>
                        <a:pPr indent="0" algn="ctr">
                          <a:buNone/>
                        </a:pPr>
                        <a:r>
                          <a:rPr lang="zh-CN" altLang="en-US" sz="800" b="0" dirty="0">
                            <a:solidFill>
                              <a:srgbClr val="000000"/>
                            </a:solidFill>
                            <a:latin typeface="Arial" panose="020B0604020202020204" pitchFamily="34" charset="0"/>
                            <a:ea typeface="微软雅黑" panose="020B0503020204020204" pitchFamily="34" charset="-122"/>
                          </a:rPr>
                          <a:t>相对标准偏差</a:t>
                        </a:r>
                        <a:r>
                          <a:rPr lang="zh-CN" sz="800" b="0" dirty="0">
                            <a:solidFill>
                              <a:srgbClr val="000000"/>
                            </a:solidFill>
                            <a:latin typeface="Arial" panose="020B0604020202020204" pitchFamily="34" charset="0"/>
                            <a:ea typeface="微软雅黑" panose="020B0503020204020204" pitchFamily="34" charset="-122"/>
                          </a:rPr>
                          <a:t>relative standard</a:t>
                        </a:r>
                      </a:p>
                      <a:p>
                        <a:pPr indent="0" algn="ctr">
                          <a:buNone/>
                        </a:pPr>
                        <a:r>
                          <a:rPr lang="zh-CN" sz="800" b="0" dirty="0">
                            <a:solidFill>
                              <a:srgbClr val="000000"/>
                            </a:solidFill>
                            <a:latin typeface="Arial" panose="020B0604020202020204" pitchFamily="34" charset="0"/>
                            <a:ea typeface="微软雅黑" panose="020B0503020204020204" pitchFamily="34" charset="-122"/>
                          </a:rPr>
                          <a:t>bias in statistics</a:t>
                        </a:r>
                      </a:p>
                      <a:p>
                        <a:pPr indent="0" algn="ctr">
                          <a:buNone/>
                        </a:pPr>
                        <a:r>
                          <a:rPr lang="zh-CN" sz="800" b="0" dirty="0">
                            <a:solidFill>
                              <a:srgbClr val="000000"/>
                            </a:solidFill>
                            <a:latin typeface="Arial" panose="020B0604020202020204" pitchFamily="34" charset="0"/>
                            <a:ea typeface="微软雅黑" panose="020B0503020204020204" pitchFamily="34" charset="-122"/>
                          </a:rPr>
                          <a:t>（%）</a:t>
                        </a:r>
                        <a:endParaRPr lang="en-US" altLang="en-US" sz="800" b="0" dirty="0">
                          <a:solidFill>
                            <a:srgbClr val="000000"/>
                          </a:solidFill>
                          <a:latin typeface="微软雅黑" panose="020B0503020204020204" pitchFamily="34" charset="-122"/>
                        </a:endParaRPr>
                      </a:p>
                    </a:txBody>
                    <a:tcPr marL="12700" marR="12700" marT="12700" anchor="ctr">
                      <a:lnL>
                        <a:noFill/>
                      </a:lnL>
                      <a:lnR cap="flat">
                        <a:noFill/>
                      </a:lnR>
                      <a:lnT cap="flat">
                        <a:noFill/>
                      </a:lnT>
                      <a:lnB cap="flat">
                        <a:noFill/>
                      </a:lnB>
                      <a:lnTlToBr>
                        <a:noFill/>
                      </a:lnTlToBr>
                      <a:lnBlToTr>
                        <a:noFill/>
                      </a:lnBlToTr>
                      <a:noFill/>
                    </a:tcPr>
                  </a:tc>
                  <a:extLst>
                    <a:ext uri="{0D108BD9-81ED-4DB2-BD59-A6C34878D82A}">
                      <a16:rowId xmlns="" xmlns:a16="http://schemas.microsoft.com/office/drawing/2014/main" val="10000"/>
                    </a:ext>
                  </a:extLst>
                </a:tr>
                <a:tr h="511810">
                  <a:tc>
                    <a:txBody>
                      <a:bodyPr/>
                      <a:lstStyle/>
                      <a:p>
                        <a:pPr indent="0">
                          <a:buNone/>
                        </a:pPr>
                        <a:endParaRPr lang="en-US" altLang="en-US" sz="1100" b="0">
                          <a:solidFill>
                            <a:srgbClr val="000000"/>
                          </a:solidFill>
                          <a:latin typeface="Times New Roman" panose="02020603050405020304" charset="-122"/>
                        </a:endParaRPr>
                      </a:p>
                    </a:txBody>
                    <a:tcPr marL="12700" marR="12700" marT="12700" anchor="ctr">
                      <a:lnL>
                        <a:noFill/>
                      </a:lnL>
                      <a:lnR>
                        <a:noFill/>
                      </a:lnR>
                      <a:lnT cap="flat">
                        <a:noFill/>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800" b="0" dirty="0">
                            <a:solidFill>
                              <a:srgbClr val="000000"/>
                            </a:solidFill>
                            <a:latin typeface="微软雅黑" panose="020B0503020204020204" pitchFamily="34" charset="-122"/>
                          </a:rPr>
                          <a:t>设置克数</a:t>
                        </a:r>
                        <a:r>
                          <a:rPr lang="en-US" sz="800" b="0" dirty="0">
                            <a:solidFill>
                              <a:srgbClr val="000000"/>
                            </a:solidFill>
                            <a:latin typeface="微软雅黑" panose="020B0503020204020204" pitchFamily="34" charset="-122"/>
                          </a:rPr>
                          <a:t>Set the grams</a:t>
                        </a:r>
                      </a:p>
                      <a:p>
                        <a:pPr indent="0" algn="ctr">
                          <a:buNone/>
                        </a:pPr>
                        <a:r>
                          <a:rPr lang="en-US" sz="800" b="0" dirty="0">
                            <a:solidFill>
                              <a:srgbClr val="000000"/>
                            </a:solidFill>
                            <a:latin typeface="Times New Roman" panose="02020603050405020304" charset="-122"/>
                          </a:rPr>
                          <a:t>(g)</a:t>
                        </a:r>
                        <a:endParaRPr lang="en-US" altLang="en-US" sz="800" b="0" dirty="0">
                          <a:solidFill>
                            <a:srgbClr val="000000"/>
                          </a:solidFill>
                          <a:latin typeface="微软雅黑" panose="020B0503020204020204" pitchFamily="34" charset="-122"/>
                        </a:endParaRPr>
                      </a:p>
                    </a:txBody>
                    <a:tcPr marL="12700" marR="12700" marT="12700" anchor="ctr">
                      <a:lnL>
                        <a:noFill/>
                      </a:lnL>
                      <a:lnR>
                        <a:noFill/>
                      </a:lnR>
                      <a:lnT cap="flat">
                        <a:noFill/>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800" b="0" dirty="0">
                            <a:solidFill>
                              <a:srgbClr val="000000"/>
                            </a:solidFill>
                            <a:latin typeface="Arial" panose="020B0604020202020204" pitchFamily="34" charset="0"/>
                            <a:ea typeface="微软雅黑" panose="020B0503020204020204" pitchFamily="34" charset="-122"/>
                          </a:rPr>
                          <a:t>出料克数</a:t>
                        </a:r>
                        <a:r>
                          <a:rPr lang="zh-CN" sz="800" b="0" dirty="0">
                            <a:solidFill>
                              <a:srgbClr val="000000"/>
                            </a:solidFill>
                            <a:latin typeface="Arial" panose="020B0604020202020204" pitchFamily="34" charset="0"/>
                            <a:ea typeface="微软雅黑" panose="020B0503020204020204" pitchFamily="34" charset="-122"/>
                          </a:rPr>
                          <a:t>Discharge grams</a:t>
                        </a:r>
                      </a:p>
                      <a:p>
                        <a:pPr indent="0" algn="ctr">
                          <a:buNone/>
                        </a:pPr>
                        <a:r>
                          <a:rPr lang="en-US" sz="800" b="0" dirty="0">
                            <a:solidFill>
                              <a:srgbClr val="000000"/>
                            </a:solidFill>
                            <a:latin typeface="Times New Roman" panose="02020603050405020304" charset="-122"/>
                          </a:rPr>
                          <a:t>(g)</a:t>
                        </a:r>
                        <a:endParaRPr lang="en-US" altLang="en-US" sz="800" b="0" dirty="0">
                          <a:solidFill>
                            <a:srgbClr val="000000"/>
                          </a:solidFill>
                          <a:latin typeface="微软雅黑" panose="020B0503020204020204" pitchFamily="34" charset="-122"/>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800" b="0" dirty="0">
                            <a:solidFill>
                              <a:srgbClr val="000000"/>
                            </a:solidFill>
                            <a:latin typeface="微软雅黑" panose="020B0503020204020204" pitchFamily="34" charset="-122"/>
                          </a:rPr>
                          <a:t>准确率</a:t>
                        </a:r>
                        <a:r>
                          <a:rPr lang="en-US" sz="800" b="0" dirty="0">
                            <a:solidFill>
                              <a:srgbClr val="000000"/>
                            </a:solidFill>
                            <a:latin typeface="微软雅黑" panose="020B0503020204020204" pitchFamily="34" charset="-122"/>
                          </a:rPr>
                          <a:t>precision</a:t>
                        </a:r>
                      </a:p>
                      <a:p>
                        <a:pPr indent="0" algn="ctr">
                          <a:buNone/>
                        </a:pPr>
                        <a:r>
                          <a:rPr lang="en-US" sz="800" b="0" dirty="0">
                            <a:solidFill>
                              <a:srgbClr val="000000"/>
                            </a:solidFill>
                            <a:latin typeface="微软雅黑" panose="020B0503020204020204" pitchFamily="34" charset="-122"/>
                          </a:rPr>
                          <a:t>（%）</a:t>
                        </a:r>
                        <a:endParaRPr lang="en-US" altLang="en-US" sz="800" b="0" dirty="0">
                          <a:solidFill>
                            <a:srgbClr val="000000"/>
                          </a:solidFill>
                          <a:latin typeface="微软雅黑" panose="020B0503020204020204" pitchFamily="34" charset="-122"/>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4"/>
                      </a:solidFill>
                    </a:tcPr>
                  </a:tc>
                  <a:tc>
                    <a:txBody>
                      <a:bodyPr/>
                      <a:lstStyle/>
                      <a:p>
                        <a:pPr indent="0" algn="ctr">
                          <a:buNone/>
                        </a:pPr>
                        <a:r>
                          <a:rPr lang="zh-CN" altLang="en-US" sz="800" b="0" dirty="0">
                            <a:solidFill>
                              <a:srgbClr val="000000"/>
                            </a:solidFill>
                            <a:latin typeface="Arial" panose="020B0604020202020204" pitchFamily="34" charset="0"/>
                            <a:ea typeface="微软雅黑" panose="020B0503020204020204" pitchFamily="34" charset="-122"/>
                          </a:rPr>
                          <a:t>出料克数</a:t>
                        </a:r>
                        <a:r>
                          <a:rPr lang="zh-CN" sz="800" b="0" dirty="0">
                            <a:solidFill>
                              <a:srgbClr val="000000"/>
                            </a:solidFill>
                            <a:latin typeface="Arial" panose="020B0604020202020204" pitchFamily="34" charset="0"/>
                            <a:ea typeface="微软雅黑" panose="020B0503020204020204" pitchFamily="34" charset="-122"/>
                          </a:rPr>
                          <a:t>Discharge grams</a:t>
                        </a:r>
                      </a:p>
                      <a:p>
                        <a:pPr indent="0" algn="ctr">
                          <a:buNone/>
                        </a:pPr>
                        <a:r>
                          <a:rPr lang="en-US" sz="800" b="0" dirty="0">
                            <a:solidFill>
                              <a:srgbClr val="000000"/>
                            </a:solidFill>
                            <a:latin typeface="Times New Roman" panose="02020603050405020304" charset="-122"/>
                          </a:rPr>
                          <a:t>(g)</a:t>
                        </a:r>
                        <a:endParaRPr lang="en-US" altLang="en-US" sz="800" b="0" dirty="0">
                          <a:solidFill>
                            <a:srgbClr val="000000"/>
                          </a:solidFill>
                          <a:latin typeface="微软雅黑" panose="020B0503020204020204" pitchFamily="34" charset="-122"/>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800" b="0" dirty="0">
                            <a:solidFill>
                              <a:srgbClr val="000000"/>
                            </a:solidFill>
                            <a:latin typeface="微软雅黑" panose="020B0503020204020204" pitchFamily="34" charset="-122"/>
                          </a:rPr>
                          <a:t>准确率</a:t>
                        </a:r>
                        <a:r>
                          <a:rPr lang="en-US" sz="800" b="0" dirty="0">
                            <a:solidFill>
                              <a:srgbClr val="000000"/>
                            </a:solidFill>
                            <a:latin typeface="微软雅黑" panose="020B0503020204020204" pitchFamily="34" charset="-122"/>
                          </a:rPr>
                          <a:t>precision</a:t>
                        </a:r>
                      </a:p>
                      <a:p>
                        <a:pPr indent="0" algn="ctr">
                          <a:buNone/>
                        </a:pPr>
                        <a:r>
                          <a:rPr lang="en-US" sz="800" b="0" dirty="0">
                            <a:solidFill>
                              <a:srgbClr val="000000"/>
                            </a:solidFill>
                            <a:latin typeface="微软雅黑" panose="020B0503020204020204" pitchFamily="34" charset="-122"/>
                          </a:rPr>
                          <a:t>（%）</a:t>
                        </a:r>
                        <a:endParaRPr lang="en-US" altLang="en-US" sz="800" b="0" dirty="0">
                          <a:solidFill>
                            <a:srgbClr val="000000"/>
                          </a:solidFill>
                          <a:latin typeface="微软雅黑" panose="020B0503020204020204" pitchFamily="34" charset="-122"/>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4"/>
                      </a:solidFill>
                    </a:tcPr>
                  </a:tc>
                  <a:tc>
                    <a:txBody>
                      <a:bodyPr/>
                      <a:lstStyle/>
                      <a:p>
                        <a:pPr indent="0" algn="ctr">
                          <a:buNone/>
                        </a:pPr>
                        <a:r>
                          <a:rPr lang="zh-CN" altLang="en-US" sz="800" b="0" dirty="0">
                            <a:solidFill>
                              <a:srgbClr val="000000"/>
                            </a:solidFill>
                            <a:latin typeface="Arial" panose="020B0604020202020204" pitchFamily="34" charset="0"/>
                            <a:ea typeface="微软雅黑" panose="020B0503020204020204" pitchFamily="34" charset="-122"/>
                          </a:rPr>
                          <a:t>出料克数</a:t>
                        </a:r>
                        <a:r>
                          <a:rPr lang="zh-CN" sz="800" b="0" dirty="0">
                            <a:solidFill>
                              <a:srgbClr val="000000"/>
                            </a:solidFill>
                            <a:latin typeface="Arial" panose="020B0604020202020204" pitchFamily="34" charset="0"/>
                            <a:ea typeface="微软雅黑" panose="020B0503020204020204" pitchFamily="34" charset="-122"/>
                          </a:rPr>
                          <a:t>Discharge grams</a:t>
                        </a:r>
                      </a:p>
                      <a:p>
                        <a:pPr indent="0" algn="ctr">
                          <a:buNone/>
                        </a:pPr>
                        <a:r>
                          <a:rPr lang="en-US" sz="800" b="0" dirty="0">
                            <a:solidFill>
                              <a:srgbClr val="000000"/>
                            </a:solidFill>
                            <a:latin typeface="Times New Roman" panose="02020603050405020304" charset="-122"/>
                          </a:rPr>
                          <a:t>(g)</a:t>
                        </a:r>
                        <a:endParaRPr lang="en-US" altLang="en-US" sz="800" b="0" dirty="0">
                          <a:solidFill>
                            <a:srgbClr val="000000"/>
                          </a:solidFill>
                          <a:latin typeface="微软雅黑" panose="020B0503020204020204" pitchFamily="34" charset="-122"/>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800" b="0" dirty="0">
                            <a:solidFill>
                              <a:srgbClr val="000000"/>
                            </a:solidFill>
                            <a:latin typeface="微软雅黑" panose="020B0503020204020204" pitchFamily="34" charset="-122"/>
                          </a:rPr>
                          <a:t>准确率</a:t>
                        </a:r>
                        <a:r>
                          <a:rPr lang="en-US" sz="800" b="0" dirty="0">
                            <a:solidFill>
                              <a:srgbClr val="000000"/>
                            </a:solidFill>
                            <a:latin typeface="微软雅黑" panose="020B0503020204020204" pitchFamily="34" charset="-122"/>
                          </a:rPr>
                          <a:t>precision</a:t>
                        </a:r>
                      </a:p>
                      <a:p>
                        <a:pPr indent="0" algn="ctr">
                          <a:buNone/>
                        </a:pPr>
                        <a:r>
                          <a:rPr lang="en-US" sz="800" b="0" dirty="0">
                            <a:solidFill>
                              <a:srgbClr val="000000"/>
                            </a:solidFill>
                            <a:latin typeface="微软雅黑" panose="020B0503020204020204" pitchFamily="34" charset="-122"/>
                          </a:rPr>
                          <a:t>（%）</a:t>
                        </a:r>
                        <a:endParaRPr lang="en-US" altLang="en-US" sz="800" b="0" dirty="0">
                          <a:solidFill>
                            <a:srgbClr val="000000"/>
                          </a:solidFill>
                          <a:latin typeface="微软雅黑" panose="020B0503020204020204" pitchFamily="34" charset="-122"/>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4"/>
                      </a:solidFill>
                    </a:tcPr>
                  </a:tc>
                  <a:tc>
                    <a:txBody>
                      <a:bodyPr/>
                      <a:lstStyle/>
                      <a:p>
                        <a:pPr indent="0" algn="ctr">
                          <a:buNone/>
                        </a:pPr>
                        <a:r>
                          <a:rPr lang="zh-CN" altLang="en-US" sz="800" b="0" dirty="0">
                            <a:solidFill>
                              <a:srgbClr val="000000"/>
                            </a:solidFill>
                            <a:latin typeface="Arial" panose="020B0604020202020204" pitchFamily="34" charset="0"/>
                            <a:ea typeface="微软雅黑" panose="020B0503020204020204" pitchFamily="34" charset="-122"/>
                          </a:rPr>
                          <a:t>出料克数</a:t>
                        </a:r>
                        <a:r>
                          <a:rPr lang="en-US" sz="800" b="0" dirty="0">
                            <a:solidFill>
                              <a:srgbClr val="000000"/>
                            </a:solidFill>
                            <a:latin typeface="微软雅黑" panose="020B0503020204020204" pitchFamily="34" charset="-122"/>
                          </a:rPr>
                          <a:t>Discharge grams</a:t>
                        </a:r>
                      </a:p>
                      <a:p>
                        <a:pPr indent="0" algn="ctr">
                          <a:buNone/>
                        </a:pPr>
                        <a:r>
                          <a:rPr lang="en-US" sz="800" b="0" dirty="0">
                            <a:solidFill>
                              <a:srgbClr val="000000"/>
                            </a:solidFill>
                            <a:latin typeface="Times New Roman" panose="02020603050405020304" charset="-122"/>
                          </a:rPr>
                          <a:t>(g)</a:t>
                        </a:r>
                        <a:endParaRPr lang="en-US" altLang="en-US" sz="800" b="0" dirty="0">
                          <a:solidFill>
                            <a:srgbClr val="000000"/>
                          </a:solidFill>
                          <a:latin typeface="微软雅黑" panose="020B0503020204020204" pitchFamily="34" charset="-122"/>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800" b="0" dirty="0">
                            <a:solidFill>
                              <a:srgbClr val="000000"/>
                            </a:solidFill>
                            <a:latin typeface="微软雅黑" panose="020B0503020204020204" pitchFamily="34" charset="-122"/>
                          </a:rPr>
                          <a:t>准确率</a:t>
                        </a:r>
                        <a:r>
                          <a:rPr lang="en-US" sz="800" b="0" dirty="0">
                            <a:solidFill>
                              <a:srgbClr val="000000"/>
                            </a:solidFill>
                            <a:latin typeface="微软雅黑" panose="020B0503020204020204" pitchFamily="34" charset="-122"/>
                          </a:rPr>
                          <a:t>precision</a:t>
                        </a:r>
                      </a:p>
                      <a:p>
                        <a:pPr indent="0" algn="ctr">
                          <a:buNone/>
                        </a:pPr>
                        <a:r>
                          <a:rPr lang="en-US" sz="800" b="0" dirty="0">
                            <a:solidFill>
                              <a:srgbClr val="000000"/>
                            </a:solidFill>
                            <a:latin typeface="微软雅黑" panose="020B0503020204020204" pitchFamily="34" charset="-122"/>
                          </a:rPr>
                          <a:t>（%）</a:t>
                        </a:r>
                        <a:endParaRPr lang="en-US" altLang="en-US" sz="800" b="0" dirty="0">
                          <a:solidFill>
                            <a:srgbClr val="000000"/>
                          </a:solidFill>
                          <a:latin typeface="微软雅黑" panose="020B0503020204020204" pitchFamily="34" charset="-122"/>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4"/>
                      </a:solidFill>
                    </a:tcPr>
                  </a:tc>
                  <a:tc>
                    <a:txBody>
                      <a:bodyPr/>
                      <a:lstStyle/>
                      <a:p>
                        <a:pPr indent="0" algn="ctr">
                          <a:buNone/>
                        </a:pPr>
                        <a:r>
                          <a:rPr lang="zh-CN" altLang="en-US" sz="800" b="0" dirty="0">
                            <a:solidFill>
                              <a:srgbClr val="000000"/>
                            </a:solidFill>
                            <a:latin typeface="Arial" panose="020B0604020202020204" pitchFamily="34" charset="0"/>
                            <a:ea typeface="微软雅黑" panose="020B0503020204020204" pitchFamily="34" charset="-122"/>
                          </a:rPr>
                          <a:t>出料克数</a:t>
                        </a:r>
                        <a:r>
                          <a:rPr lang="en-US" sz="800" b="0" dirty="0">
                            <a:solidFill>
                              <a:srgbClr val="000000"/>
                            </a:solidFill>
                            <a:latin typeface="微软雅黑" panose="020B0503020204020204" pitchFamily="34" charset="-122"/>
                          </a:rPr>
                          <a:t>Discharge grams</a:t>
                        </a:r>
                      </a:p>
                      <a:p>
                        <a:pPr indent="0" algn="ctr">
                          <a:buNone/>
                        </a:pPr>
                        <a:r>
                          <a:rPr lang="en-US" sz="800" b="0" dirty="0">
                            <a:solidFill>
                              <a:srgbClr val="000000"/>
                            </a:solidFill>
                            <a:latin typeface="Times New Roman" panose="02020603050405020304" charset="-122"/>
                          </a:rPr>
                          <a:t>(g)</a:t>
                        </a:r>
                        <a:endParaRPr lang="en-US" altLang="en-US" sz="800" b="0" dirty="0">
                          <a:solidFill>
                            <a:srgbClr val="000000"/>
                          </a:solidFill>
                          <a:latin typeface="微软雅黑" panose="020B0503020204020204" pitchFamily="34" charset="-122"/>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800" b="0" dirty="0">
                            <a:solidFill>
                              <a:srgbClr val="000000"/>
                            </a:solidFill>
                            <a:latin typeface="微软雅黑" panose="020B0503020204020204" pitchFamily="34" charset="-122"/>
                          </a:rPr>
                          <a:t>准确率</a:t>
                        </a:r>
                        <a:r>
                          <a:rPr lang="en-US" sz="800" b="0" dirty="0">
                            <a:solidFill>
                              <a:srgbClr val="000000"/>
                            </a:solidFill>
                            <a:latin typeface="微软雅黑" panose="020B0503020204020204" pitchFamily="34" charset="-122"/>
                          </a:rPr>
                          <a:t>precision</a:t>
                        </a:r>
                      </a:p>
                      <a:p>
                        <a:pPr indent="0" algn="ctr">
                          <a:buNone/>
                        </a:pPr>
                        <a:r>
                          <a:rPr lang="en-US" sz="800" b="0" dirty="0">
                            <a:solidFill>
                              <a:srgbClr val="000000"/>
                            </a:solidFill>
                            <a:latin typeface="微软雅黑" panose="020B0503020204020204" pitchFamily="34" charset="-122"/>
                          </a:rPr>
                          <a:t>（%）</a:t>
                        </a:r>
                        <a:endParaRPr lang="en-US" altLang="en-US" sz="800" b="0" dirty="0">
                          <a:solidFill>
                            <a:srgbClr val="000000"/>
                          </a:solidFill>
                          <a:latin typeface="微软雅黑" panose="020B0503020204020204" pitchFamily="34" charset="-122"/>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4"/>
                      </a:solidFill>
                    </a:tcPr>
                  </a:tc>
                  <a:tc>
                    <a:txBody>
                      <a:bodyPr/>
                      <a:lstStyle/>
                      <a:p>
                        <a:pPr indent="0" algn="ctr">
                          <a:buNone/>
                        </a:pPr>
                        <a:r>
                          <a:rPr lang="zh-CN" altLang="en-US" sz="800" b="0" dirty="0">
                            <a:solidFill>
                              <a:srgbClr val="000000"/>
                            </a:solidFill>
                            <a:latin typeface="Arial" panose="020B0604020202020204" pitchFamily="34" charset="0"/>
                            <a:ea typeface="微软雅黑" panose="020B0503020204020204" pitchFamily="34" charset="-122"/>
                          </a:rPr>
                          <a:t>出料克数</a:t>
                        </a:r>
                        <a:r>
                          <a:rPr lang="en-US" sz="800" b="0" dirty="0">
                            <a:solidFill>
                              <a:srgbClr val="000000"/>
                            </a:solidFill>
                            <a:latin typeface="微软雅黑" panose="020B0503020204020204" pitchFamily="34" charset="-122"/>
                          </a:rPr>
                          <a:t>Discharge grams</a:t>
                        </a:r>
                      </a:p>
                      <a:p>
                        <a:pPr indent="0" algn="ctr">
                          <a:buNone/>
                        </a:pPr>
                        <a:r>
                          <a:rPr lang="en-US" sz="800" b="0" dirty="0">
                            <a:solidFill>
                              <a:srgbClr val="000000"/>
                            </a:solidFill>
                            <a:latin typeface="Times New Roman" panose="02020603050405020304" charset="-122"/>
                          </a:rPr>
                          <a:t>(g)</a:t>
                        </a:r>
                        <a:endParaRPr lang="en-US" altLang="en-US" sz="800" b="0" dirty="0">
                          <a:solidFill>
                            <a:srgbClr val="000000"/>
                          </a:solidFill>
                          <a:latin typeface="微软雅黑" panose="020B0503020204020204" pitchFamily="34" charset="-122"/>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800" b="0" dirty="0">
                            <a:solidFill>
                              <a:srgbClr val="000000"/>
                            </a:solidFill>
                            <a:latin typeface="微软雅黑" panose="020B0503020204020204" pitchFamily="34" charset="-122"/>
                          </a:rPr>
                          <a:t>准确率</a:t>
                        </a:r>
                        <a:r>
                          <a:rPr lang="en-US" sz="800" b="0" dirty="0">
                            <a:solidFill>
                              <a:srgbClr val="000000"/>
                            </a:solidFill>
                            <a:latin typeface="微软雅黑" panose="020B0503020204020204" pitchFamily="34" charset="-122"/>
                          </a:rPr>
                          <a:t>precision</a:t>
                        </a:r>
                      </a:p>
                      <a:p>
                        <a:pPr indent="0" algn="ctr">
                          <a:buNone/>
                        </a:pPr>
                        <a:r>
                          <a:rPr lang="en-US" sz="800" b="0" dirty="0">
                            <a:solidFill>
                              <a:srgbClr val="000000"/>
                            </a:solidFill>
                            <a:latin typeface="微软雅黑" panose="020B0503020204020204" pitchFamily="34" charset="-122"/>
                          </a:rPr>
                          <a:t>（%）</a:t>
                        </a:r>
                        <a:endParaRPr lang="en-US" altLang="en-US" sz="800" b="0" dirty="0">
                          <a:solidFill>
                            <a:srgbClr val="000000"/>
                          </a:solidFill>
                          <a:latin typeface="微软雅黑" panose="020B0503020204020204" pitchFamily="34" charset="-122"/>
                        </a:endParaRPr>
                      </a:p>
                    </a:txBody>
                    <a:tcPr marL="12700" marR="12700" marT="12700" anchor="ctr">
                      <a:lnL>
                        <a:noFill/>
                      </a:lnL>
                      <a:lnR>
                        <a:noFill/>
                      </a:lnR>
                      <a:lnT w="19050" cap="flat" cmpd="sng">
                        <a:solidFill>
                          <a:schemeClr val="tx1"/>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solidFill>
                        <a:srgbClr val="D9E1F4"/>
                      </a:solidFill>
                    </a:tcPr>
                  </a:tc>
                  <a:tc vMerge="1">
                    <a:txBody>
                      <a:bodyPr/>
                      <a:lstStyle/>
                      <a:p>
                        <a:endParaRPr lang="en-US"/>
                      </a:p>
                    </a:txBody>
                    <a:tcPr>
                      <a:lnR cap="flat">
                        <a:noFill/>
                      </a:lnR>
                      <a:lnB cap="flat">
                        <a:noFill/>
                      </a:lnB>
                    </a:tcPr>
                  </a:tc>
                  <a:extLst>
                    <a:ext uri="{0D108BD9-81ED-4DB2-BD59-A6C34878D82A}">
                      <a16:rowId xmlns="" xmlns:a16="http://schemas.microsoft.com/office/drawing/2014/main" val="10001"/>
                    </a:ext>
                  </a:extLst>
                </a:tr>
                <a:tr h="294005">
                  <a:tc>
                    <a:txBody>
                      <a:bodyPr/>
                      <a:lstStyle/>
                      <a:p>
                        <a:pPr indent="0">
                          <a:buNone/>
                        </a:pPr>
                        <a:r>
                          <a:rPr lang="en-US" sz="1100" b="0" dirty="0">
                            <a:solidFill>
                              <a:srgbClr val="000000"/>
                            </a:solidFill>
                            <a:latin typeface="微软雅黑" panose="020B0503020204020204" pitchFamily="34" charset="-122"/>
                          </a:rPr>
                          <a:t>Channel 1</a:t>
                        </a:r>
                        <a:endParaRPr lang="en-US" altLang="en-US" sz="1100" b="0" dirty="0">
                          <a:solidFill>
                            <a:srgbClr val="000000"/>
                          </a:solidFill>
                          <a:latin typeface="微软雅黑" panose="020B0503020204020204" pitchFamily="34" charset="-122"/>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ctr">
                          <a:buNone/>
                        </a:pPr>
                        <a:r>
                          <a:rPr lang="en-US" sz="1200" b="0">
                            <a:solidFill>
                              <a:srgbClr val="000000"/>
                            </a:solidFill>
                            <a:latin typeface="Times New Roman" panose="02020603050405020304" charset="-122"/>
                          </a:rPr>
                          <a:t>150</a:t>
                        </a:r>
                        <a:endParaRPr lang="en-US" altLang="en-US" sz="1200" b="0">
                          <a:solidFill>
                            <a:srgbClr val="000000"/>
                          </a:solidFill>
                          <a:latin typeface="Times New Roman" panose="02020603050405020304" charset="-122"/>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146.37</a:t>
                        </a:r>
                        <a:endParaRPr lang="en-US" altLang="en-US" sz="1200" b="0">
                          <a:solidFill>
                            <a:srgbClr val="000000"/>
                          </a:solidFill>
                          <a:latin typeface="Times New Roman" panose="02020603050405020304" charset="-122"/>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97.60</a:t>
                        </a:r>
                        <a:endParaRPr lang="en-US" altLang="en-US" sz="1200" b="0">
                          <a:solidFill>
                            <a:srgbClr val="000000"/>
                          </a:solidFill>
                          <a:latin typeface="Times New Roman" panose="02020603050405020304" charset="-122"/>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solidFill>
                        <a:srgbClr val="D9E1F4"/>
                      </a:solidFill>
                    </a:tcPr>
                  </a:tc>
                  <a:tc>
                    <a:txBody>
                      <a:bodyPr/>
                      <a:lstStyle/>
                      <a:p>
                        <a:pPr indent="0" algn="r">
                          <a:buNone/>
                        </a:pPr>
                        <a:r>
                          <a:rPr lang="en-US" sz="1200" b="0" dirty="0">
                            <a:solidFill>
                              <a:srgbClr val="000000"/>
                            </a:solidFill>
                            <a:latin typeface="Times New Roman" panose="02020603050405020304" charset="-122"/>
                          </a:rPr>
                          <a:t>147.02</a:t>
                        </a:r>
                        <a:endParaRPr lang="en-US" altLang="en-US" sz="1200" b="0" dirty="0">
                          <a:solidFill>
                            <a:srgbClr val="000000"/>
                          </a:solidFill>
                          <a:latin typeface="Times New Roman" panose="02020603050405020304" charset="-122"/>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98.00</a:t>
                        </a:r>
                        <a:endParaRPr lang="en-US" altLang="en-US" sz="1200" b="0">
                          <a:solidFill>
                            <a:srgbClr val="000000"/>
                          </a:solidFill>
                          <a:latin typeface="Times New Roman" panose="02020603050405020304" charset="-122"/>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solidFill>
                        <a:srgbClr val="D9E1F4"/>
                      </a:solidFill>
                    </a:tcPr>
                  </a:tc>
                  <a:tc>
                    <a:txBody>
                      <a:bodyPr/>
                      <a:lstStyle/>
                      <a:p>
                        <a:pPr indent="0" algn="r">
                          <a:buNone/>
                        </a:pPr>
                        <a:r>
                          <a:rPr lang="en-US" sz="1200" b="0" dirty="0">
                            <a:solidFill>
                              <a:srgbClr val="000000"/>
                            </a:solidFill>
                            <a:latin typeface="Times New Roman" panose="02020603050405020304" charset="-122"/>
                          </a:rPr>
                          <a:t>145.05</a:t>
                        </a:r>
                        <a:endParaRPr lang="en-US" altLang="en-US" sz="1200" b="0" dirty="0">
                          <a:solidFill>
                            <a:srgbClr val="000000"/>
                          </a:solidFill>
                          <a:latin typeface="Times New Roman" panose="02020603050405020304" charset="-122"/>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96.70</a:t>
                        </a:r>
                        <a:endParaRPr lang="en-US" altLang="en-US" sz="1200" b="0">
                          <a:solidFill>
                            <a:srgbClr val="000000"/>
                          </a:solidFill>
                          <a:latin typeface="Times New Roman" panose="02020603050405020304" charset="-122"/>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solidFill>
                        <a:srgbClr val="D9E1F4"/>
                      </a:solidFill>
                    </a:tcPr>
                  </a:tc>
                  <a:tc>
                    <a:txBody>
                      <a:bodyPr/>
                      <a:lstStyle/>
                      <a:p>
                        <a:pPr indent="0" algn="r">
                          <a:buNone/>
                        </a:pPr>
                        <a:r>
                          <a:rPr lang="en-US" sz="1200" b="0" dirty="0">
                            <a:solidFill>
                              <a:srgbClr val="000000"/>
                            </a:solidFill>
                            <a:latin typeface="Times New Roman" panose="02020603050405020304" charset="-122"/>
                          </a:rPr>
                          <a:t>145.63</a:t>
                        </a:r>
                        <a:endParaRPr lang="en-US" altLang="en-US" sz="1200" b="0" dirty="0">
                          <a:solidFill>
                            <a:srgbClr val="000000"/>
                          </a:solidFill>
                          <a:latin typeface="Times New Roman" panose="02020603050405020304" charset="-122"/>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r">
                          <a:buNone/>
                        </a:pPr>
                        <a:r>
                          <a:rPr lang="en-US" sz="1200" b="0" dirty="0">
                            <a:solidFill>
                              <a:srgbClr val="000000"/>
                            </a:solidFill>
                            <a:latin typeface="Times New Roman" panose="02020603050405020304" charset="-122"/>
                          </a:rPr>
                          <a:t>97.10</a:t>
                        </a:r>
                        <a:endParaRPr lang="en-US" altLang="en-US" sz="1200" b="0" dirty="0">
                          <a:solidFill>
                            <a:srgbClr val="000000"/>
                          </a:solidFill>
                          <a:latin typeface="Times New Roman" panose="02020603050405020304" charset="-122"/>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solidFill>
                        <a:srgbClr val="D9E1F4"/>
                      </a:solidFill>
                    </a:tcPr>
                  </a:tc>
                  <a:tc>
                    <a:txBody>
                      <a:bodyPr/>
                      <a:lstStyle/>
                      <a:p>
                        <a:pPr indent="0" algn="r">
                          <a:buNone/>
                        </a:pPr>
                        <a:r>
                          <a:rPr lang="en-US" sz="1200" b="0" dirty="0">
                            <a:solidFill>
                              <a:srgbClr val="000000"/>
                            </a:solidFill>
                            <a:latin typeface="Times New Roman" panose="02020603050405020304" charset="-122"/>
                          </a:rPr>
                          <a:t>146.17</a:t>
                        </a:r>
                        <a:endParaRPr lang="en-US" altLang="en-US" sz="1200" b="0" dirty="0">
                          <a:solidFill>
                            <a:srgbClr val="000000"/>
                          </a:solidFill>
                          <a:latin typeface="Times New Roman" panose="02020603050405020304" charset="-122"/>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r">
                          <a:buNone/>
                        </a:pPr>
                        <a:r>
                          <a:rPr lang="en-US" sz="1200" b="0" dirty="0">
                            <a:solidFill>
                              <a:srgbClr val="000000"/>
                            </a:solidFill>
                            <a:latin typeface="Times New Roman" panose="02020603050405020304" charset="-122"/>
                          </a:rPr>
                          <a:t>97.40</a:t>
                        </a:r>
                        <a:endParaRPr lang="en-US" altLang="en-US" sz="1200" b="0" dirty="0">
                          <a:solidFill>
                            <a:srgbClr val="000000"/>
                          </a:solidFill>
                          <a:latin typeface="Times New Roman" panose="02020603050405020304" charset="-122"/>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solidFill>
                        <a:srgbClr val="D9E1F4"/>
                      </a:solidFill>
                    </a:tcPr>
                  </a:tc>
                  <a:tc>
                    <a:txBody>
                      <a:bodyPr/>
                      <a:lstStyle/>
                      <a:p>
                        <a:pPr indent="0" algn="r">
                          <a:buNone/>
                        </a:pPr>
                        <a:r>
                          <a:rPr lang="en-US" sz="1200" b="0" dirty="0">
                            <a:solidFill>
                              <a:srgbClr val="000000"/>
                            </a:solidFill>
                            <a:latin typeface="Times New Roman" panose="02020603050405020304" charset="-122"/>
                          </a:rPr>
                          <a:t>146.22</a:t>
                        </a:r>
                        <a:endParaRPr lang="en-US" altLang="en-US" sz="1200" b="0" dirty="0">
                          <a:solidFill>
                            <a:srgbClr val="000000"/>
                          </a:solidFill>
                          <a:latin typeface="Times New Roman" panose="02020603050405020304" charset="-122"/>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97.50</a:t>
                        </a:r>
                        <a:endParaRPr lang="en-US" altLang="en-US" sz="1200" b="0">
                          <a:solidFill>
                            <a:srgbClr val="000000"/>
                          </a:solidFill>
                          <a:latin typeface="Times New Roman" panose="02020603050405020304" charset="-122"/>
                        </a:endParaRPr>
                      </a:p>
                    </a:txBody>
                    <a:tcPr marL="12700" marR="12700" marT="12700" anchor="ctr">
                      <a:lnL>
                        <a:noFill/>
                      </a:lnL>
                      <a:lnR>
                        <a:noFill/>
                      </a:lnR>
                      <a:lnT w="6350" cap="flat" cmpd="sng">
                        <a:solidFill>
                          <a:srgbClr val="000000"/>
                        </a:solidFill>
                        <a:prstDash val="solid"/>
                        <a:headEnd type="none" w="med" len="med"/>
                        <a:tailEnd type="none" w="med" len="med"/>
                      </a:lnT>
                      <a:lnB cap="flat">
                        <a:noFill/>
                      </a:lnB>
                      <a:lnTlToBr>
                        <a:noFill/>
                      </a:lnTlToBr>
                      <a:lnBlToTr>
                        <a:noFill/>
                      </a:lnBlToTr>
                      <a:solidFill>
                        <a:srgbClr val="D9E1F4"/>
                      </a:solidFill>
                    </a:tcPr>
                  </a:tc>
                  <a:tc>
                    <a:txBody>
                      <a:bodyPr/>
                      <a:lstStyle/>
                      <a:p>
                        <a:pPr indent="0" algn="ctr">
                          <a:buNone/>
                        </a:pPr>
                        <a:r>
                          <a:rPr lang="en-US" sz="1200" b="0">
                            <a:solidFill>
                              <a:srgbClr val="000000"/>
                            </a:solidFill>
                            <a:latin typeface="Times New Roman" panose="02020603050405020304" charset="-122"/>
                          </a:rPr>
                          <a:t>0.46</a:t>
                        </a:r>
                        <a:endParaRPr lang="en-US" altLang="en-US" sz="1200" b="0">
                          <a:solidFill>
                            <a:srgbClr val="000000"/>
                          </a:solidFill>
                          <a:latin typeface="Times New Roman" panose="02020603050405020304" charset="-122"/>
                        </a:endParaRPr>
                      </a:p>
                    </a:txBody>
                    <a:tcPr marL="12700" marR="12700" marT="12700" anchor="ctr">
                      <a:lnL>
                        <a:noFill/>
                      </a:lnL>
                      <a:lnR cap="flat">
                        <a:noFill/>
                      </a:lnR>
                      <a:lnT cap="flat">
                        <a:noFill/>
                      </a:lnT>
                      <a:lnB cap="flat">
                        <a:noFill/>
                      </a:lnB>
                      <a:lnTlToBr>
                        <a:noFill/>
                      </a:lnTlToBr>
                      <a:lnBlToTr>
                        <a:noFill/>
                      </a:lnBlToTr>
                      <a:noFill/>
                    </a:tcPr>
                  </a:tc>
                  <a:extLst>
                    <a:ext uri="{0D108BD9-81ED-4DB2-BD59-A6C34878D82A}">
                      <a16:rowId xmlns="" xmlns:a16="http://schemas.microsoft.com/office/drawing/2014/main" val="10002"/>
                    </a:ext>
                  </a:extLst>
                </a:tr>
                <a:tr h="294640">
                  <a:tc>
                    <a:txBody>
                      <a:bodyPr/>
                      <a:lstStyle/>
                      <a:p>
                        <a:pPr indent="0">
                          <a:buNone/>
                        </a:pPr>
                        <a:r>
                          <a:rPr lang="en-US" sz="1100" b="0">
                            <a:solidFill>
                              <a:srgbClr val="000000"/>
                            </a:solidFill>
                            <a:latin typeface="微软雅黑" panose="020B0503020204020204" pitchFamily="34" charset="-122"/>
                          </a:rPr>
                          <a:t>Channel 2</a:t>
                        </a:r>
                        <a:endParaRPr lang="en-US" altLang="en-US" sz="1100" b="0">
                          <a:solidFill>
                            <a:srgbClr val="000000"/>
                          </a:solidFill>
                          <a:latin typeface="微软雅黑" panose="020B0503020204020204" pitchFamily="3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ctr">
                          <a:buNone/>
                        </a:pPr>
                        <a:r>
                          <a:rPr lang="en-US" sz="1200" b="0">
                            <a:solidFill>
                              <a:srgbClr val="000000"/>
                            </a:solidFill>
                            <a:latin typeface="Times New Roman" panose="02020603050405020304" charset="-122"/>
                          </a:rPr>
                          <a:t>250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248.79</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99.50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dirty="0">
                            <a:solidFill>
                              <a:srgbClr val="000000"/>
                            </a:solidFill>
                            <a:latin typeface="Times New Roman" panose="02020603050405020304" charset="-122"/>
                          </a:rPr>
                          <a:t>249.77</a:t>
                        </a:r>
                        <a:endParaRPr lang="en-US" altLang="en-US" sz="1200" b="0" dirty="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99.90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249.09</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99.60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249.47</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99.80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248.35</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99.30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248.84</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99.50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ctr">
                          <a:buNone/>
                        </a:pPr>
                        <a:r>
                          <a:rPr lang="en-US" sz="1200" b="0">
                            <a:solidFill>
                              <a:srgbClr val="000000"/>
                            </a:solidFill>
                            <a:latin typeface="Times New Roman" panose="02020603050405020304" charset="-122"/>
                          </a:rPr>
                          <a:t>0.20</a:t>
                        </a:r>
                        <a:endParaRPr lang="en-US" altLang="en-US" sz="1200" b="0">
                          <a:solidFill>
                            <a:srgbClr val="000000"/>
                          </a:solidFill>
                          <a:latin typeface="Times New Roman" panose="02020603050405020304" charset="-122"/>
                        </a:endParaRPr>
                      </a:p>
                    </a:txBody>
                    <a:tcPr marL="12700" marR="12700" marT="12700" anchor="ctr">
                      <a:lnL>
                        <a:noFill/>
                      </a:lnL>
                      <a:lnR cap="flat">
                        <a:noFill/>
                      </a:lnR>
                      <a:lnT cap="flat">
                        <a:noFill/>
                      </a:lnT>
                      <a:lnB cap="flat">
                        <a:noFill/>
                      </a:lnB>
                      <a:lnTlToBr>
                        <a:noFill/>
                      </a:lnTlToBr>
                      <a:lnBlToTr>
                        <a:noFill/>
                      </a:lnBlToTr>
                      <a:noFill/>
                    </a:tcPr>
                  </a:tc>
                  <a:extLst>
                    <a:ext uri="{0D108BD9-81ED-4DB2-BD59-A6C34878D82A}">
                      <a16:rowId xmlns="" xmlns:a16="http://schemas.microsoft.com/office/drawing/2014/main" val="10003"/>
                    </a:ext>
                  </a:extLst>
                </a:tr>
                <a:tr h="294005">
                  <a:tc>
                    <a:txBody>
                      <a:bodyPr/>
                      <a:lstStyle/>
                      <a:p>
                        <a:pPr indent="0">
                          <a:buNone/>
                        </a:pPr>
                        <a:r>
                          <a:rPr lang="en-US" sz="1100" b="0" dirty="0">
                            <a:solidFill>
                              <a:srgbClr val="000000"/>
                            </a:solidFill>
                            <a:latin typeface="微软雅黑" panose="020B0503020204020204" pitchFamily="34" charset="-122"/>
                          </a:rPr>
                          <a:t>Channel 3</a:t>
                        </a:r>
                        <a:endParaRPr lang="en-US" altLang="en-US" sz="1100" b="0" dirty="0">
                          <a:solidFill>
                            <a:srgbClr val="000000"/>
                          </a:solidFill>
                          <a:latin typeface="微软雅黑" panose="020B0503020204020204" pitchFamily="3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ctr">
                          <a:buNone/>
                        </a:pPr>
                        <a:r>
                          <a:rPr lang="en-US" sz="1200" b="0">
                            <a:solidFill>
                              <a:srgbClr val="000000"/>
                            </a:solidFill>
                            <a:latin typeface="Times New Roman" panose="02020603050405020304" charset="-122"/>
                          </a:rPr>
                          <a:t>150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155.99</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104.00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dirty="0">
                            <a:solidFill>
                              <a:srgbClr val="000000"/>
                            </a:solidFill>
                            <a:latin typeface="Times New Roman" panose="02020603050405020304" charset="-122"/>
                          </a:rPr>
                          <a:t>156.09</a:t>
                        </a:r>
                        <a:endParaRPr lang="en-US" altLang="en-US" sz="1200" b="0" dirty="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104.10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156.08</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104.10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156.06</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104.00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153.01</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102.00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154.47</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103.00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ctr">
                          <a:buNone/>
                        </a:pPr>
                        <a:r>
                          <a:rPr lang="en-US" sz="1200" b="0">
                            <a:solidFill>
                              <a:srgbClr val="000000"/>
                            </a:solidFill>
                            <a:latin typeface="Times New Roman" panose="02020603050405020304" charset="-122"/>
                          </a:rPr>
                          <a:t>0.83</a:t>
                        </a:r>
                        <a:endParaRPr lang="en-US" altLang="en-US" sz="1200" b="0">
                          <a:solidFill>
                            <a:srgbClr val="000000"/>
                          </a:solidFill>
                          <a:latin typeface="Times New Roman" panose="02020603050405020304" charset="-122"/>
                        </a:endParaRPr>
                      </a:p>
                    </a:txBody>
                    <a:tcPr marL="12700" marR="12700" marT="12700" anchor="ctr">
                      <a:lnL>
                        <a:noFill/>
                      </a:lnL>
                      <a:lnR cap="flat">
                        <a:noFill/>
                      </a:lnR>
                      <a:lnT cap="flat">
                        <a:noFill/>
                      </a:lnT>
                      <a:lnB cap="flat">
                        <a:noFill/>
                      </a:lnB>
                      <a:lnTlToBr>
                        <a:noFill/>
                      </a:lnTlToBr>
                      <a:lnBlToTr>
                        <a:noFill/>
                      </a:lnBlToTr>
                      <a:noFill/>
                    </a:tcPr>
                  </a:tc>
                  <a:extLst>
                    <a:ext uri="{0D108BD9-81ED-4DB2-BD59-A6C34878D82A}">
                      <a16:rowId xmlns="" xmlns:a16="http://schemas.microsoft.com/office/drawing/2014/main" val="10004"/>
                    </a:ext>
                  </a:extLst>
                </a:tr>
                <a:tr h="295275">
                  <a:tc>
                    <a:txBody>
                      <a:bodyPr/>
                      <a:lstStyle/>
                      <a:p>
                        <a:pPr indent="0">
                          <a:buNone/>
                        </a:pPr>
                        <a:r>
                          <a:rPr lang="en-US" sz="1100" b="0" dirty="0">
                            <a:solidFill>
                              <a:srgbClr val="000000"/>
                            </a:solidFill>
                            <a:latin typeface="微软雅黑" panose="020B0503020204020204" pitchFamily="34" charset="-122"/>
                          </a:rPr>
                          <a:t>Channel 4</a:t>
                        </a:r>
                        <a:endParaRPr lang="en-US" altLang="en-US" sz="1100" b="0" dirty="0">
                          <a:solidFill>
                            <a:srgbClr val="000000"/>
                          </a:solidFill>
                          <a:latin typeface="微软雅黑" panose="020B0503020204020204" pitchFamily="3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ctr">
                          <a:buNone/>
                        </a:pPr>
                        <a:r>
                          <a:rPr lang="en-US" sz="1200" b="0">
                            <a:solidFill>
                              <a:srgbClr val="000000"/>
                            </a:solidFill>
                            <a:latin typeface="Times New Roman" panose="02020603050405020304" charset="-122"/>
                          </a:rPr>
                          <a:t>150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149.48</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99.70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dirty="0">
                            <a:solidFill>
                              <a:srgbClr val="000000"/>
                            </a:solidFill>
                            <a:latin typeface="Times New Roman" panose="02020603050405020304" charset="-122"/>
                          </a:rPr>
                          <a:t>152.17</a:t>
                        </a:r>
                        <a:endParaRPr lang="en-US" altLang="en-US" sz="1200" b="0" dirty="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101.40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151.12</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100.70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150.01</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100.00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149.71</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99.80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150.98</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dirty="0">
                            <a:solidFill>
                              <a:srgbClr val="000000"/>
                            </a:solidFill>
                            <a:latin typeface="Times New Roman" panose="02020603050405020304" charset="-122"/>
                          </a:rPr>
                          <a:t>100.70</a:t>
                        </a:r>
                        <a:endParaRPr lang="en-US" altLang="en-US" sz="1200" b="0" dirty="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ctr">
                          <a:buNone/>
                        </a:pPr>
                        <a:r>
                          <a:rPr lang="en-US" sz="1200" b="0">
                            <a:solidFill>
                              <a:srgbClr val="000000"/>
                            </a:solidFill>
                            <a:latin typeface="Times New Roman" panose="02020603050405020304" charset="-122"/>
                          </a:rPr>
                          <a:t>0.68</a:t>
                        </a:r>
                        <a:endParaRPr lang="en-US" altLang="en-US" sz="1200" b="0">
                          <a:solidFill>
                            <a:srgbClr val="000000"/>
                          </a:solidFill>
                          <a:latin typeface="Times New Roman" panose="02020603050405020304" charset="-122"/>
                        </a:endParaRPr>
                      </a:p>
                    </a:txBody>
                    <a:tcPr marL="12700" marR="12700" marT="12700" anchor="ctr">
                      <a:lnL>
                        <a:noFill/>
                      </a:lnL>
                      <a:lnR cap="flat">
                        <a:noFill/>
                      </a:lnR>
                      <a:lnT cap="flat">
                        <a:noFill/>
                      </a:lnT>
                      <a:lnB cap="flat">
                        <a:noFill/>
                      </a:lnB>
                      <a:lnTlToBr>
                        <a:noFill/>
                      </a:lnTlToBr>
                      <a:lnBlToTr>
                        <a:noFill/>
                      </a:lnBlToTr>
                      <a:noFill/>
                    </a:tcPr>
                  </a:tc>
                  <a:extLst>
                    <a:ext uri="{0D108BD9-81ED-4DB2-BD59-A6C34878D82A}">
                      <a16:rowId xmlns="" xmlns:a16="http://schemas.microsoft.com/office/drawing/2014/main" val="10005"/>
                    </a:ext>
                  </a:extLst>
                </a:tr>
                <a:tr h="294005">
                  <a:tc>
                    <a:txBody>
                      <a:bodyPr/>
                      <a:lstStyle/>
                      <a:p>
                        <a:pPr indent="0">
                          <a:buNone/>
                        </a:pPr>
                        <a:r>
                          <a:rPr lang="en-US" sz="1100" b="0" dirty="0">
                            <a:solidFill>
                              <a:srgbClr val="000000"/>
                            </a:solidFill>
                            <a:latin typeface="微软雅黑" panose="020B0503020204020204" pitchFamily="34" charset="-122"/>
                          </a:rPr>
                          <a:t>Channel 5</a:t>
                        </a:r>
                        <a:endParaRPr lang="en-US" altLang="en-US" sz="1100" b="0" dirty="0">
                          <a:solidFill>
                            <a:srgbClr val="000000"/>
                          </a:solidFill>
                          <a:latin typeface="微软雅黑" panose="020B0503020204020204" pitchFamily="3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ctr">
                          <a:buNone/>
                        </a:pPr>
                        <a:r>
                          <a:rPr lang="en-US" sz="1200" b="0">
                            <a:solidFill>
                              <a:srgbClr val="000000"/>
                            </a:solidFill>
                            <a:latin typeface="Times New Roman" panose="02020603050405020304" charset="-122"/>
                          </a:rPr>
                          <a:t>1000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1004.62</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100.50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dirty="0">
                            <a:solidFill>
                              <a:srgbClr val="000000"/>
                            </a:solidFill>
                            <a:latin typeface="Times New Roman" panose="02020603050405020304" charset="-122"/>
                          </a:rPr>
                          <a:t>1001.17</a:t>
                        </a:r>
                        <a:endParaRPr lang="en-US" altLang="en-US" sz="1200" b="0" dirty="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100.10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1000.80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100.10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1003.81</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100.40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1004.23</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100.40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1004.35</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100.40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ctr">
                          <a:buNone/>
                        </a:pPr>
                        <a:r>
                          <a:rPr lang="en-US" sz="1200" b="0">
                            <a:solidFill>
                              <a:srgbClr val="000000"/>
                            </a:solidFill>
                            <a:latin typeface="Times New Roman" panose="02020603050405020304" charset="-122"/>
                          </a:rPr>
                          <a:t>0.17</a:t>
                        </a:r>
                        <a:endParaRPr lang="en-US" altLang="en-US" sz="1200" b="0">
                          <a:solidFill>
                            <a:srgbClr val="000000"/>
                          </a:solidFill>
                          <a:latin typeface="Times New Roman" panose="02020603050405020304" charset="-122"/>
                        </a:endParaRPr>
                      </a:p>
                    </a:txBody>
                    <a:tcPr marL="12700" marR="12700" marT="12700" anchor="ctr">
                      <a:lnL>
                        <a:noFill/>
                      </a:lnL>
                      <a:lnR cap="flat">
                        <a:noFill/>
                      </a:lnR>
                      <a:lnT cap="flat">
                        <a:noFill/>
                      </a:lnT>
                      <a:lnB cap="flat">
                        <a:noFill/>
                      </a:lnB>
                      <a:lnTlToBr>
                        <a:noFill/>
                      </a:lnTlToBr>
                      <a:lnBlToTr>
                        <a:noFill/>
                      </a:lnBlToTr>
                      <a:noFill/>
                    </a:tcPr>
                  </a:tc>
                  <a:extLst>
                    <a:ext uri="{0D108BD9-81ED-4DB2-BD59-A6C34878D82A}">
                      <a16:rowId xmlns="" xmlns:a16="http://schemas.microsoft.com/office/drawing/2014/main" val="10006"/>
                    </a:ext>
                  </a:extLst>
                </a:tr>
                <a:tr h="294005">
                  <a:tc>
                    <a:txBody>
                      <a:bodyPr/>
                      <a:lstStyle/>
                      <a:p>
                        <a:pPr indent="0">
                          <a:buNone/>
                        </a:pPr>
                        <a:r>
                          <a:rPr lang="en-US" sz="1100" b="0" dirty="0">
                            <a:solidFill>
                              <a:srgbClr val="000000"/>
                            </a:solidFill>
                            <a:latin typeface="微软雅黑" panose="020B0503020204020204" pitchFamily="34" charset="-122"/>
                          </a:rPr>
                          <a:t>Channel 6</a:t>
                        </a:r>
                        <a:endParaRPr lang="en-US" altLang="en-US" sz="1100" b="0" dirty="0">
                          <a:solidFill>
                            <a:srgbClr val="000000"/>
                          </a:solidFill>
                          <a:latin typeface="微软雅黑" panose="020B0503020204020204" pitchFamily="3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ctr">
                          <a:buNone/>
                        </a:pPr>
                        <a:r>
                          <a:rPr lang="en-US" sz="1200" b="0">
                            <a:solidFill>
                              <a:srgbClr val="000000"/>
                            </a:solidFill>
                            <a:latin typeface="Times New Roman" panose="02020603050405020304" charset="-122"/>
                          </a:rPr>
                          <a:t>150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149.73</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99.80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148.52</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99.00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148.78</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99.20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147.89</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98.60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149.66</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99.80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149.20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99.50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ctr">
                          <a:buNone/>
                        </a:pPr>
                        <a:r>
                          <a:rPr lang="en-US" sz="1200" b="0">
                            <a:solidFill>
                              <a:srgbClr val="000000"/>
                            </a:solidFill>
                            <a:latin typeface="Times New Roman" panose="02020603050405020304" charset="-122"/>
                          </a:rPr>
                          <a:t>0.48</a:t>
                        </a:r>
                        <a:endParaRPr lang="en-US" altLang="en-US" sz="1200" b="0">
                          <a:solidFill>
                            <a:srgbClr val="000000"/>
                          </a:solidFill>
                          <a:latin typeface="Times New Roman" panose="02020603050405020304" charset="-122"/>
                        </a:endParaRPr>
                      </a:p>
                    </a:txBody>
                    <a:tcPr marL="12700" marR="12700" marT="12700" anchor="ctr">
                      <a:lnL>
                        <a:noFill/>
                      </a:lnL>
                      <a:lnR cap="flat">
                        <a:noFill/>
                      </a:lnR>
                      <a:lnT cap="flat">
                        <a:noFill/>
                      </a:lnT>
                      <a:lnB cap="flat">
                        <a:noFill/>
                      </a:lnB>
                      <a:lnTlToBr>
                        <a:noFill/>
                      </a:lnTlToBr>
                      <a:lnBlToTr>
                        <a:noFill/>
                      </a:lnBlToTr>
                      <a:noFill/>
                    </a:tcPr>
                  </a:tc>
                  <a:extLst>
                    <a:ext uri="{0D108BD9-81ED-4DB2-BD59-A6C34878D82A}">
                      <a16:rowId xmlns="" xmlns:a16="http://schemas.microsoft.com/office/drawing/2014/main" val="10007"/>
                    </a:ext>
                  </a:extLst>
                </a:tr>
                <a:tr h="294005">
                  <a:tc>
                    <a:txBody>
                      <a:bodyPr/>
                      <a:lstStyle/>
                      <a:p>
                        <a:pPr indent="0">
                          <a:buNone/>
                        </a:pPr>
                        <a:r>
                          <a:rPr lang="en-US" sz="1100" b="0" dirty="0">
                            <a:solidFill>
                              <a:srgbClr val="000000"/>
                            </a:solidFill>
                            <a:latin typeface="微软雅黑" panose="020B0503020204020204" pitchFamily="34" charset="-122"/>
                          </a:rPr>
                          <a:t>Channel 7</a:t>
                        </a:r>
                        <a:endParaRPr lang="en-US" altLang="en-US" sz="1100" b="0" dirty="0">
                          <a:solidFill>
                            <a:srgbClr val="000000"/>
                          </a:solidFill>
                          <a:latin typeface="微软雅黑" panose="020B0503020204020204" pitchFamily="3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ctr">
                          <a:buNone/>
                        </a:pPr>
                        <a:r>
                          <a:rPr lang="en-US" sz="1200" b="0">
                            <a:solidFill>
                              <a:srgbClr val="000000"/>
                            </a:solidFill>
                            <a:latin typeface="Times New Roman" panose="02020603050405020304" charset="-122"/>
                          </a:rPr>
                          <a:t>150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152.15</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dirty="0">
                            <a:solidFill>
                              <a:srgbClr val="000000"/>
                            </a:solidFill>
                            <a:latin typeface="Times New Roman" panose="02020603050405020304" charset="-122"/>
                          </a:rPr>
                          <a:t>101.40</a:t>
                        </a:r>
                        <a:endParaRPr lang="en-US" altLang="en-US" sz="1200" b="0" dirty="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150.80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100.50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150.99</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100.70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151.29</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100.90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151.35</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100.90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151.26</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100.80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cap="flat">
                        <a:noFill/>
                      </a:lnB>
                      <a:lnTlToBr>
                        <a:noFill/>
                      </a:lnTlToBr>
                      <a:lnBlToTr>
                        <a:noFill/>
                      </a:lnBlToTr>
                      <a:solidFill>
                        <a:srgbClr val="D9E1F4"/>
                      </a:solidFill>
                    </a:tcPr>
                  </a:tc>
                  <a:tc>
                    <a:txBody>
                      <a:bodyPr/>
                      <a:lstStyle/>
                      <a:p>
                        <a:pPr indent="0" algn="ctr">
                          <a:buNone/>
                        </a:pPr>
                        <a:r>
                          <a:rPr lang="en-US" sz="1200" b="0">
                            <a:solidFill>
                              <a:srgbClr val="000000"/>
                            </a:solidFill>
                            <a:latin typeface="Times New Roman" panose="02020603050405020304" charset="-122"/>
                          </a:rPr>
                          <a:t>0.31</a:t>
                        </a:r>
                        <a:endParaRPr lang="en-US" altLang="en-US" sz="1200" b="0">
                          <a:solidFill>
                            <a:srgbClr val="000000"/>
                          </a:solidFill>
                          <a:latin typeface="Times New Roman" panose="02020603050405020304" charset="-122"/>
                        </a:endParaRPr>
                      </a:p>
                    </a:txBody>
                    <a:tcPr marL="12700" marR="12700" marT="12700" anchor="ctr">
                      <a:lnL>
                        <a:noFill/>
                      </a:lnL>
                      <a:lnR cap="flat">
                        <a:noFill/>
                      </a:lnR>
                      <a:lnT cap="flat">
                        <a:noFill/>
                      </a:lnT>
                      <a:lnB cap="flat">
                        <a:noFill/>
                      </a:lnB>
                      <a:lnTlToBr>
                        <a:noFill/>
                      </a:lnTlToBr>
                      <a:lnBlToTr>
                        <a:noFill/>
                      </a:lnBlToTr>
                      <a:noFill/>
                    </a:tcPr>
                  </a:tc>
                  <a:extLst>
                    <a:ext uri="{0D108BD9-81ED-4DB2-BD59-A6C34878D82A}">
                      <a16:rowId xmlns="" xmlns:a16="http://schemas.microsoft.com/office/drawing/2014/main" val="10008"/>
                    </a:ext>
                  </a:extLst>
                </a:tr>
                <a:tr h="294640">
                  <a:tc>
                    <a:txBody>
                      <a:bodyPr/>
                      <a:lstStyle/>
                      <a:p>
                        <a:pPr indent="0">
                          <a:buNone/>
                        </a:pPr>
                        <a:r>
                          <a:rPr lang="en-US" sz="1100" b="0" dirty="0">
                            <a:solidFill>
                              <a:srgbClr val="000000"/>
                            </a:solidFill>
                            <a:latin typeface="微软雅黑" panose="020B0503020204020204" pitchFamily="34" charset="-122"/>
                          </a:rPr>
                          <a:t>Channel 8</a:t>
                        </a:r>
                        <a:endParaRPr lang="en-US" altLang="en-US" sz="1100" b="0" dirty="0">
                          <a:solidFill>
                            <a:srgbClr val="000000"/>
                          </a:solidFill>
                          <a:latin typeface="微软雅黑" panose="020B0503020204020204" pitchFamily="3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000000"/>
                            </a:solidFill>
                            <a:latin typeface="Times New Roman" panose="02020603050405020304" charset="-122"/>
                          </a:rPr>
                          <a:t>1000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995.39</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noFill/>
                    </a:tcPr>
                  </a:tc>
                  <a:tc>
                    <a:txBody>
                      <a:bodyPr/>
                      <a:lstStyle/>
                      <a:p>
                        <a:pPr indent="0" algn="r">
                          <a:buNone/>
                        </a:pPr>
                        <a:r>
                          <a:rPr lang="en-US" sz="1200" b="0" dirty="0">
                            <a:solidFill>
                              <a:srgbClr val="000000"/>
                            </a:solidFill>
                            <a:latin typeface="Times New Roman" panose="02020603050405020304" charset="-122"/>
                          </a:rPr>
                          <a:t>99.50</a:t>
                        </a:r>
                        <a:endParaRPr lang="en-US" altLang="en-US" sz="1200" b="0" dirty="0">
                          <a:solidFill>
                            <a:srgbClr val="000000"/>
                          </a:solidFill>
                          <a:latin typeface="Times New Roman" panose="0202060305040502030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993.17</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99.30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992.09</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99.20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995.19</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99.50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998.25</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99.80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solidFill>
                        <a:srgbClr val="D9E1F4"/>
                      </a:solidFill>
                    </a:tcPr>
                  </a:tc>
                  <a:tc>
                    <a:txBody>
                      <a:bodyPr/>
                      <a:lstStyle/>
                      <a:p>
                        <a:pPr indent="0" algn="r">
                          <a:buNone/>
                        </a:pPr>
                        <a:r>
                          <a:rPr lang="en-US" sz="1200" b="0">
                            <a:solidFill>
                              <a:srgbClr val="000000"/>
                            </a:solidFill>
                            <a:latin typeface="Times New Roman" panose="02020603050405020304" charset="-122"/>
                          </a:rPr>
                          <a:t>993.56</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noFill/>
                    </a:tcPr>
                  </a:tc>
                  <a:tc>
                    <a:txBody>
                      <a:bodyPr/>
                      <a:lstStyle/>
                      <a:p>
                        <a:pPr indent="0" algn="r">
                          <a:buNone/>
                        </a:pPr>
                        <a:r>
                          <a:rPr lang="en-US" sz="1200" b="0">
                            <a:solidFill>
                              <a:srgbClr val="000000"/>
                            </a:solidFill>
                            <a:latin typeface="Times New Roman" panose="02020603050405020304" charset="-122"/>
                          </a:rPr>
                          <a:t>99.40</a:t>
                        </a:r>
                        <a:endParaRPr lang="en-US" altLang="en-US" sz="1200" b="0">
                          <a:solidFill>
                            <a:srgbClr val="000000"/>
                          </a:solidFill>
                          <a:latin typeface="Times New Roman" panose="02020603050405020304" charset="-122"/>
                        </a:endParaRPr>
                      </a:p>
                    </a:txBody>
                    <a:tcPr marL="12700" marR="12700" marT="12700" anchor="ctr">
                      <a:lnL>
                        <a:noFill/>
                      </a:lnL>
                      <a:lnR>
                        <a:noFill/>
                      </a:lnR>
                      <a:lnT cap="flat">
                        <a:noFill/>
                      </a:lnT>
                      <a:lnB w="19050" cap="flat" cmpd="sng">
                        <a:solidFill>
                          <a:schemeClr val="tx1"/>
                        </a:solidFill>
                        <a:prstDash val="solid"/>
                        <a:headEnd type="none" w="med" len="med"/>
                        <a:tailEnd type="none" w="med" len="med"/>
                      </a:lnB>
                      <a:lnTlToBr>
                        <a:noFill/>
                      </a:lnTlToBr>
                      <a:lnBlToTr>
                        <a:noFill/>
                      </a:lnBlToTr>
                      <a:solidFill>
                        <a:srgbClr val="D9E1F4"/>
                      </a:solidFill>
                    </a:tcPr>
                  </a:tc>
                  <a:tc>
                    <a:txBody>
                      <a:bodyPr/>
                      <a:lstStyle/>
                      <a:p>
                        <a:pPr indent="0" algn="ctr">
                          <a:buNone/>
                        </a:pPr>
                        <a:r>
                          <a:rPr lang="en-US" sz="1200" b="0" dirty="0">
                            <a:solidFill>
                              <a:srgbClr val="000000"/>
                            </a:solidFill>
                            <a:latin typeface="Times New Roman" panose="02020603050405020304" charset="-122"/>
                          </a:rPr>
                          <a:t>0.22</a:t>
                        </a:r>
                        <a:endParaRPr lang="en-US" altLang="en-US" sz="1200" b="0" dirty="0">
                          <a:solidFill>
                            <a:srgbClr val="000000"/>
                          </a:solidFill>
                          <a:latin typeface="Times New Roman" panose="02020603050405020304" charset="-122"/>
                        </a:endParaRPr>
                      </a:p>
                    </a:txBody>
                    <a:tcPr marL="12700" marR="12700" marT="12700" anchor="ctr">
                      <a:lnL>
                        <a:noFill/>
                      </a:lnL>
                      <a:lnR cap="flat">
                        <a:noFill/>
                      </a:lnR>
                      <a:lnT cap="flat">
                        <a:noFill/>
                      </a:lnT>
                      <a:lnB w="19050" cap="flat" cmpd="sng">
                        <a:solidFill>
                          <a:schemeClr val="tx1"/>
                        </a:solidFill>
                        <a:prstDash val="soli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bl>
            </a:graphicData>
          </a:graphic>
        </p:graphicFrame>
      </p:grpSp>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2" name="Subtitle 2"/>
          <p:cNvSpPr txBox="1"/>
          <p:nvPr/>
        </p:nvSpPr>
        <p:spPr>
          <a:xfrm>
            <a:off x="4572702" y="99459"/>
            <a:ext cx="3395045" cy="9037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4</a:t>
            </a:r>
            <a:r>
              <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zh-CN" altLang="en-US" sz="20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性能验证</a:t>
            </a:r>
            <a:endPar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a:p>
            <a:pPr lvl="0" algn="l">
              <a:lnSpc>
                <a:spcPct val="130000"/>
              </a:lnSpc>
              <a:spcBef>
                <a:spcPts val="0"/>
              </a:spcBef>
              <a:defRPr/>
            </a:pPr>
            <a:r>
              <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Performance </a:t>
            </a:r>
            <a:r>
              <a:rPr lang="en-US" altLang="zh-CN" sz="2000" b="1" dirty="0" err="1">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erification</a:t>
            </a:r>
            <a:endPar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13" name="文本框 12"/>
          <p:cNvSpPr txBox="1"/>
          <p:nvPr/>
        </p:nvSpPr>
        <p:spPr>
          <a:xfrm>
            <a:off x="0" y="5499056"/>
            <a:ext cx="12192000" cy="1237262"/>
          </a:xfrm>
          <a:prstGeom prst="rect">
            <a:avLst/>
          </a:prstGeom>
          <a:solidFill>
            <a:srgbClr val="ECE3D2"/>
          </a:solidFill>
        </p:spPr>
        <p:txBody>
          <a:bodyPr wrap="square" rtlCol="0">
            <a:spAutoFit/>
          </a:bodyPr>
          <a:lstStyle/>
          <a:p>
            <a:pPr marL="0" lvl="1" defTabSz="1066800">
              <a:lnSpc>
                <a:spcPct val="150000"/>
              </a:lnSpc>
              <a:spcBef>
                <a:spcPct val="0"/>
              </a:spcBef>
              <a:spcAft>
                <a:spcPct val="15000"/>
              </a:spcAft>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均匀分样测试结果表明：通道一到通道八重复性相对标准偏差为</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0.17 %~0.83 %</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，说明准确度达到</a:t>
            </a: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95%</a:t>
            </a: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以上，重复性相对标准偏差＜</a:t>
            </a:r>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1% </a:t>
            </a:r>
          </a:p>
          <a:p>
            <a:pPr marL="0" lvl="1" defTabSz="1066800">
              <a:lnSpc>
                <a:spcPct val="150000"/>
              </a:lnSpc>
              <a:spcBef>
                <a:spcPct val="0"/>
              </a:spcBef>
              <a:spcAft>
                <a:spcPct val="15000"/>
              </a:spcAft>
            </a:pPr>
            <a:r>
              <a:rPr lang="zh-CN" altLang="en-US" sz="160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The validation results indicate that:The relative standard deviation of repeatability from channel one to channel 8 was 0.17% to 0.83%, indicating that the accuracy is above 95% and the relative standard deviation of repeatability is </a:t>
            </a:r>
            <a:r>
              <a:rPr lang="en-US" altLang="zh-CN" sz="160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below or equal </a:t>
            </a:r>
            <a:r>
              <a:rPr lang="zh-CN" altLang="en-US" sz="160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1%.</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p:nvPr/>
        </p:nvSpPr>
        <p:spPr>
          <a:xfrm>
            <a:off x="857885" y="311785"/>
            <a:ext cx="3033395" cy="6913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performance verification</a:t>
            </a:r>
          </a:p>
        </p:txBody>
      </p:sp>
      <p:sp>
        <p:nvSpPr>
          <p:cNvPr id="31" name="Freeform 6"/>
          <p:cNvSpPr/>
          <p:nvPr/>
        </p:nvSpPr>
        <p:spPr bwMode="auto">
          <a:xfrm>
            <a:off x="857885" y="2098632"/>
            <a:ext cx="1202223" cy="1104900"/>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1">
              <a:lumMod val="20000"/>
              <a:lumOff val="80000"/>
            </a:schemeClr>
          </a:solidFill>
          <a:ln>
            <a:noFill/>
          </a:ln>
        </p:spPr>
        <p:txBody>
          <a:bodyPr vert="horz" wrap="square" lIns="67394" tIns="212263" rIns="67394" bIns="33697" numCol="1" anchor="t" anchorCtr="0" compatLnSpc="1"/>
          <a:lstStyle/>
          <a:p>
            <a:pPr algn="ctr" fontAlgn="ctr"/>
            <a:r>
              <a:rPr lang="zh-CN" altLang="en-US" sz="12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配对</a:t>
            </a:r>
            <a:r>
              <a:rPr lang="en-US" altLang="zh-CN" sz="12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t</a:t>
            </a:r>
            <a:r>
              <a:rPr lang="zh-CN" altLang="en-US" sz="12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检验</a:t>
            </a:r>
            <a:endParaRPr lang="en-US" altLang="zh-CN" sz="1200" b="1" i="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a:p>
            <a:pPr algn="ctr" fontAlgn="ctr"/>
            <a:r>
              <a:rPr lang="zh-CN" altLang="en-US" sz="1200" b="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Paired t-test</a:t>
            </a:r>
            <a:endParaRPr lang="en-US" altLang="zh-CN" sz="1200" b="1" i="1"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矩形 31"/>
          <p:cNvSpPr/>
          <p:nvPr/>
        </p:nvSpPr>
        <p:spPr>
          <a:xfrm>
            <a:off x="881073" y="1663652"/>
            <a:ext cx="1149597" cy="39878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FF0000"/>
                </a:solidFill>
              </a:rPr>
              <a:t>准确性</a:t>
            </a:r>
          </a:p>
          <a:p>
            <a:pPr algn="ctr"/>
            <a:r>
              <a:rPr lang="zh-CN" altLang="en-US" sz="1600" b="1" dirty="0">
                <a:solidFill>
                  <a:schemeClr val="tx1"/>
                </a:solidFill>
              </a:rPr>
              <a:t>accuracy</a:t>
            </a:r>
          </a:p>
        </p:txBody>
      </p:sp>
      <p:graphicFrame>
        <p:nvGraphicFramePr>
          <p:cNvPr id="34" name="图表 33"/>
          <p:cNvGraphicFramePr/>
          <p:nvPr/>
        </p:nvGraphicFramePr>
        <p:xfrm>
          <a:off x="2060108" y="1421138"/>
          <a:ext cx="3046095" cy="174117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5" name="图表 34"/>
          <p:cNvGraphicFramePr/>
          <p:nvPr>
            <p:extLst>
              <p:ext uri="{D42A27DB-BD31-4B8C-83A1-F6EECF244321}">
                <p14:modId xmlns:p14="http://schemas.microsoft.com/office/powerpoint/2010/main" val="1278723072"/>
              </p:ext>
            </p:extLst>
          </p:nvPr>
        </p:nvGraphicFramePr>
        <p:xfrm>
          <a:off x="5106203" y="1417328"/>
          <a:ext cx="3046095" cy="17449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图表 35"/>
          <p:cNvGraphicFramePr/>
          <p:nvPr/>
        </p:nvGraphicFramePr>
        <p:xfrm>
          <a:off x="8152298" y="1417328"/>
          <a:ext cx="3046095" cy="175069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7" name="图表 36"/>
          <p:cNvGraphicFramePr/>
          <p:nvPr>
            <p:extLst>
              <p:ext uri="{D42A27DB-BD31-4B8C-83A1-F6EECF244321}">
                <p14:modId xmlns:p14="http://schemas.microsoft.com/office/powerpoint/2010/main" val="1994011275"/>
              </p:ext>
            </p:extLst>
          </p:nvPr>
        </p:nvGraphicFramePr>
        <p:xfrm>
          <a:off x="5114524" y="4417151"/>
          <a:ext cx="3046095" cy="175450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8" name="图表 37"/>
          <p:cNvGraphicFramePr/>
          <p:nvPr>
            <p:extLst>
              <p:ext uri="{D42A27DB-BD31-4B8C-83A1-F6EECF244321}">
                <p14:modId xmlns:p14="http://schemas.microsoft.com/office/powerpoint/2010/main" val="1202581024"/>
              </p:ext>
            </p:extLst>
          </p:nvPr>
        </p:nvGraphicFramePr>
        <p:xfrm>
          <a:off x="8258446" y="4398101"/>
          <a:ext cx="3046095" cy="1762125"/>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9" name="表格 38"/>
          <p:cNvGraphicFramePr>
            <a:graphicFrameLocks noGrp="1"/>
          </p:cNvGraphicFramePr>
          <p:nvPr/>
        </p:nvGraphicFramePr>
        <p:xfrm>
          <a:off x="857885" y="3286657"/>
          <a:ext cx="10246659" cy="906780"/>
        </p:xfrm>
        <a:graphic>
          <a:graphicData uri="http://schemas.openxmlformats.org/drawingml/2006/table">
            <a:tbl>
              <a:tblPr>
                <a:tableStyleId>{5C22544A-7EE6-4342-B048-85BDC9FD1C3A}</a:tableStyleId>
              </a:tblPr>
              <a:tblGrid>
                <a:gridCol w="1326776">
                  <a:extLst>
                    <a:ext uri="{9D8B030D-6E8A-4147-A177-3AD203B41FA5}">
                      <a16:colId xmlns="" xmlns:a16="http://schemas.microsoft.com/office/drawing/2014/main" val="20000"/>
                    </a:ext>
                  </a:extLst>
                </a:gridCol>
                <a:gridCol w="2964053">
                  <a:extLst>
                    <a:ext uri="{9D8B030D-6E8A-4147-A177-3AD203B41FA5}">
                      <a16:colId xmlns="" xmlns:a16="http://schemas.microsoft.com/office/drawing/2014/main" val="20001"/>
                    </a:ext>
                  </a:extLst>
                </a:gridCol>
                <a:gridCol w="3136075">
                  <a:extLst>
                    <a:ext uri="{9D8B030D-6E8A-4147-A177-3AD203B41FA5}">
                      <a16:colId xmlns="" xmlns:a16="http://schemas.microsoft.com/office/drawing/2014/main" val="20002"/>
                    </a:ext>
                  </a:extLst>
                </a:gridCol>
                <a:gridCol w="2819755">
                  <a:extLst>
                    <a:ext uri="{9D8B030D-6E8A-4147-A177-3AD203B41FA5}">
                      <a16:colId xmlns="" xmlns:a16="http://schemas.microsoft.com/office/drawing/2014/main" val="20003"/>
                    </a:ext>
                  </a:extLst>
                </a:gridCol>
              </a:tblGrid>
              <a:tr h="257175">
                <a:tc>
                  <a:txBody>
                    <a:bodyPr/>
                    <a:lstStyle/>
                    <a:p>
                      <a:pPr algn="ctr" fontAlgn="ctr">
                        <a:lnSpc>
                          <a:spcPct val="150000"/>
                        </a:lnSpc>
                      </a:pPr>
                      <a:r>
                        <a:rPr lang="en-US" sz="1300" u="none" strike="noStrike" dirty="0">
                          <a:effectLst/>
                          <a:latin typeface="Times New Roman" panose="02020603050405020304" pitchFamily="18" charset="0"/>
                          <a:cs typeface="Times New Roman" panose="02020603050405020304" pitchFamily="18" charset="0"/>
                        </a:rPr>
                        <a:t>t price</a:t>
                      </a:r>
                      <a:endParaRPr lang="zh-CN" altLang="en-US" sz="13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tc>
                  <a:txBody>
                    <a:bodyPr/>
                    <a:lstStyle/>
                    <a:p>
                      <a:pPr algn="ctr" rtl="0" fontAlgn="ctr">
                        <a:lnSpc>
                          <a:spcPct val="150000"/>
                        </a:lnSpc>
                      </a:pPr>
                      <a:r>
                        <a:rPr lang="en-US" sz="1300" u="none" strike="noStrike" dirty="0">
                          <a:effectLst/>
                          <a:latin typeface="Times New Roman" panose="02020603050405020304" pitchFamily="18" charset="0"/>
                          <a:cs typeface="Times New Roman" panose="02020603050405020304" pitchFamily="18" charset="0"/>
                        </a:rPr>
                        <a:t>t</a:t>
                      </a:r>
                      <a:r>
                        <a:rPr lang="en-US" sz="1300" u="none" strike="noStrike" baseline="-25000" dirty="0">
                          <a:effectLst/>
                          <a:latin typeface="Times New Roman" panose="02020603050405020304" pitchFamily="18" charset="0"/>
                          <a:cs typeface="Times New Roman" panose="02020603050405020304" pitchFamily="18" charset="0"/>
                        </a:rPr>
                        <a:t>d</a:t>
                      </a:r>
                      <a:r>
                        <a:rPr lang="en-US" sz="1300" u="none" strike="noStrike" dirty="0">
                          <a:effectLst/>
                          <a:latin typeface="Times New Roman" panose="02020603050405020304" pitchFamily="18" charset="0"/>
                          <a:cs typeface="Times New Roman" panose="02020603050405020304" pitchFamily="18" charset="0"/>
                        </a:rPr>
                        <a:t>=2.06＜t</a:t>
                      </a:r>
                      <a:r>
                        <a:rPr lang="en-US" sz="1300" u="none" strike="noStrike" baseline="-25000" dirty="0">
                          <a:effectLst/>
                          <a:latin typeface="Times New Roman" panose="02020603050405020304" pitchFamily="18" charset="0"/>
                          <a:cs typeface="Times New Roman" panose="02020603050405020304" pitchFamily="18" charset="0"/>
                        </a:rPr>
                        <a:t>(0.05，7)</a:t>
                      </a:r>
                      <a:r>
                        <a:rPr lang="en-US" sz="1300" u="none" strike="noStrike" dirty="0">
                          <a:effectLst/>
                          <a:latin typeface="Times New Roman" panose="02020603050405020304" pitchFamily="18" charset="0"/>
                          <a:cs typeface="Times New Roman" panose="02020603050405020304" pitchFamily="18" charset="0"/>
                        </a:rPr>
                        <a:t>=2.36</a:t>
                      </a:r>
                      <a:endParaRPr lang="en-US" sz="13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tc>
                  <a:txBody>
                    <a:bodyPr/>
                    <a:lstStyle/>
                    <a:p>
                      <a:pPr algn="ctr" rtl="0" fontAlgn="ctr">
                        <a:lnSpc>
                          <a:spcPct val="150000"/>
                        </a:lnSpc>
                      </a:pPr>
                      <a:r>
                        <a:rPr lang="en-US" sz="1300" u="none" strike="noStrike" dirty="0">
                          <a:effectLst/>
                          <a:latin typeface="Times New Roman" panose="02020603050405020304" pitchFamily="18" charset="0"/>
                          <a:cs typeface="Times New Roman" panose="02020603050405020304" pitchFamily="18" charset="0"/>
                        </a:rPr>
                        <a:t>t</a:t>
                      </a:r>
                      <a:r>
                        <a:rPr lang="en-US" sz="1300" u="none" strike="noStrike" baseline="-25000" dirty="0">
                          <a:effectLst/>
                          <a:latin typeface="Times New Roman" panose="02020603050405020304" pitchFamily="18" charset="0"/>
                          <a:cs typeface="Times New Roman" panose="02020603050405020304" pitchFamily="18" charset="0"/>
                        </a:rPr>
                        <a:t>d</a:t>
                      </a:r>
                      <a:r>
                        <a:rPr lang="en-US" sz="1300" u="none" strike="noStrike" dirty="0">
                          <a:effectLst/>
                          <a:latin typeface="Times New Roman" panose="02020603050405020304" pitchFamily="18" charset="0"/>
                          <a:cs typeface="Times New Roman" panose="02020603050405020304" pitchFamily="18" charset="0"/>
                        </a:rPr>
                        <a:t>=2.01＜t</a:t>
                      </a:r>
                      <a:r>
                        <a:rPr lang="en-US" sz="1300" u="none" strike="noStrike" baseline="-25000" dirty="0">
                          <a:effectLst/>
                          <a:latin typeface="Times New Roman" panose="02020603050405020304" pitchFamily="18" charset="0"/>
                          <a:cs typeface="Times New Roman" panose="02020603050405020304" pitchFamily="18" charset="0"/>
                        </a:rPr>
                        <a:t>(0.05，7)</a:t>
                      </a:r>
                      <a:r>
                        <a:rPr lang="en-US" sz="1300" u="none" strike="noStrike" dirty="0">
                          <a:effectLst/>
                          <a:latin typeface="Times New Roman" panose="02020603050405020304" pitchFamily="18" charset="0"/>
                          <a:cs typeface="Times New Roman" panose="02020603050405020304" pitchFamily="18" charset="0"/>
                        </a:rPr>
                        <a:t>=2.36</a:t>
                      </a:r>
                      <a:endParaRPr lang="en-US" sz="13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tc>
                  <a:txBody>
                    <a:bodyPr/>
                    <a:lstStyle/>
                    <a:p>
                      <a:pPr algn="ctr" rtl="0" fontAlgn="ctr">
                        <a:lnSpc>
                          <a:spcPct val="150000"/>
                        </a:lnSpc>
                      </a:pPr>
                      <a:r>
                        <a:rPr lang="en-US" sz="1300" u="none" strike="noStrike" dirty="0">
                          <a:effectLst/>
                          <a:latin typeface="Times New Roman" panose="02020603050405020304" pitchFamily="18" charset="0"/>
                          <a:cs typeface="Times New Roman" panose="02020603050405020304" pitchFamily="18" charset="0"/>
                        </a:rPr>
                        <a:t>t</a:t>
                      </a:r>
                      <a:r>
                        <a:rPr lang="en-US" sz="1300" u="none" strike="noStrike" baseline="-25000" dirty="0">
                          <a:effectLst/>
                          <a:latin typeface="Times New Roman" panose="02020603050405020304" pitchFamily="18" charset="0"/>
                          <a:cs typeface="Times New Roman" panose="02020603050405020304" pitchFamily="18" charset="0"/>
                        </a:rPr>
                        <a:t>d</a:t>
                      </a:r>
                      <a:r>
                        <a:rPr lang="en-US" sz="1300" u="none" strike="noStrike" dirty="0">
                          <a:effectLst/>
                          <a:latin typeface="Times New Roman" panose="02020603050405020304" pitchFamily="18" charset="0"/>
                          <a:cs typeface="Times New Roman" panose="02020603050405020304" pitchFamily="18" charset="0"/>
                        </a:rPr>
                        <a:t>=1.13＜t</a:t>
                      </a:r>
                      <a:r>
                        <a:rPr lang="en-US" sz="1300" u="none" strike="noStrike" baseline="-25000" dirty="0">
                          <a:effectLst/>
                          <a:latin typeface="Times New Roman" panose="02020603050405020304" pitchFamily="18" charset="0"/>
                          <a:cs typeface="Times New Roman" panose="02020603050405020304" pitchFamily="18" charset="0"/>
                        </a:rPr>
                        <a:t>(0.05，7)</a:t>
                      </a:r>
                      <a:r>
                        <a:rPr lang="en-US" sz="1300" u="none" strike="noStrike" dirty="0">
                          <a:effectLst/>
                          <a:latin typeface="Times New Roman" panose="02020603050405020304" pitchFamily="18" charset="0"/>
                          <a:cs typeface="Times New Roman" panose="02020603050405020304" pitchFamily="18" charset="0"/>
                        </a:rPr>
                        <a:t>=2.36</a:t>
                      </a:r>
                      <a:endParaRPr lang="en-US" sz="13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extLst>
                  <a:ext uri="{0D108BD9-81ED-4DB2-BD59-A6C34878D82A}">
                    <a16:rowId xmlns="" xmlns:a16="http://schemas.microsoft.com/office/drawing/2014/main" val="10000"/>
                  </a:ext>
                </a:extLst>
              </a:tr>
              <a:tr h="171450">
                <a:tc>
                  <a:txBody>
                    <a:bodyPr/>
                    <a:lstStyle/>
                    <a:p>
                      <a:pPr algn="ctr" fontAlgn="ctr">
                        <a:lnSpc>
                          <a:spcPct val="150000"/>
                        </a:lnSpc>
                      </a:pPr>
                      <a:r>
                        <a:rPr lang="zh-CN" altLang="en-US" sz="1300" u="none" strike="noStrike" dirty="0">
                          <a:effectLst/>
                          <a:latin typeface="Times New Roman" panose="02020603050405020304" pitchFamily="18" charset="0"/>
                          <a:cs typeface="Times New Roman" panose="02020603050405020304" pitchFamily="18" charset="0"/>
                        </a:rPr>
                        <a:t>The t-test determines</a:t>
                      </a:r>
                      <a:endParaRPr lang="zh-CN" altLang="en-US" sz="13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tc>
                  <a:txBody>
                    <a:bodyPr/>
                    <a:lstStyle/>
                    <a:p>
                      <a:pPr algn="ctr" fontAlgn="ctr">
                        <a:lnSpc>
                          <a:spcPct val="150000"/>
                        </a:lnSpc>
                      </a:pPr>
                      <a:r>
                        <a:rPr lang="zh-CN" altLang="en-US" sz="1300" b="1" u="none" strike="noStrike" dirty="0">
                          <a:solidFill>
                            <a:schemeClr val="accent1"/>
                          </a:solidFill>
                          <a:effectLst/>
                          <a:latin typeface="Times New Roman" panose="02020603050405020304" pitchFamily="18" charset="0"/>
                          <a:cs typeface="Times New Roman" panose="02020603050405020304" pitchFamily="18" charset="0"/>
                        </a:rPr>
                        <a:t>合格qualified</a:t>
                      </a:r>
                      <a:endParaRPr lang="zh-CN" altLang="en-US" sz="1300" b="1" i="0" u="none" strike="noStrike"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tc>
                  <a:txBody>
                    <a:bodyPr/>
                    <a:lstStyle/>
                    <a:p>
                      <a:pPr algn="ctr" fontAlgn="ctr">
                        <a:lnSpc>
                          <a:spcPct val="150000"/>
                        </a:lnSpc>
                      </a:pPr>
                      <a:r>
                        <a:rPr lang="zh-CN" altLang="en-US" sz="1300" b="1" u="none" strike="noStrike" dirty="0">
                          <a:solidFill>
                            <a:schemeClr val="accent1"/>
                          </a:solidFill>
                          <a:effectLst/>
                          <a:latin typeface="Times New Roman" panose="02020603050405020304" pitchFamily="18" charset="0"/>
                          <a:cs typeface="Times New Roman" panose="02020603050405020304" pitchFamily="18" charset="0"/>
                        </a:rPr>
                        <a:t>合格qualified</a:t>
                      </a:r>
                      <a:endParaRPr lang="zh-CN" altLang="en-US" sz="1300" b="1" i="0" u="none" strike="noStrike"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tc>
                  <a:txBody>
                    <a:bodyPr/>
                    <a:lstStyle/>
                    <a:p>
                      <a:pPr algn="ctr" fontAlgn="ctr">
                        <a:lnSpc>
                          <a:spcPct val="150000"/>
                        </a:lnSpc>
                      </a:pPr>
                      <a:r>
                        <a:rPr lang="zh-CN" altLang="en-US" sz="1300" b="1" u="none" strike="noStrike" dirty="0">
                          <a:solidFill>
                            <a:schemeClr val="accent1"/>
                          </a:solidFill>
                          <a:effectLst/>
                          <a:latin typeface="Times New Roman" panose="02020603050405020304" pitchFamily="18" charset="0"/>
                          <a:cs typeface="Times New Roman" panose="02020603050405020304" pitchFamily="18" charset="0"/>
                        </a:rPr>
                        <a:t>合格qualified</a:t>
                      </a:r>
                      <a:endParaRPr lang="zh-CN" altLang="en-US" sz="1300" b="1" i="0" u="none" strike="noStrike" dirty="0">
                        <a:solidFill>
                          <a:schemeClr val="accent1"/>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extLst>
                  <a:ext uri="{0D108BD9-81ED-4DB2-BD59-A6C34878D82A}">
                    <a16:rowId xmlns="" xmlns:a16="http://schemas.microsoft.com/office/drawing/2014/main" val="10001"/>
                  </a:ext>
                </a:extLst>
              </a:tr>
            </a:tbl>
          </a:graphicData>
        </a:graphic>
      </p:graphicFrame>
      <p:graphicFrame>
        <p:nvGraphicFramePr>
          <p:cNvPr id="40" name="表格 39"/>
          <p:cNvGraphicFramePr>
            <a:graphicFrameLocks noGrp="1"/>
          </p:cNvGraphicFramePr>
          <p:nvPr>
            <p:extLst>
              <p:ext uri="{D42A27DB-BD31-4B8C-83A1-F6EECF244321}">
                <p14:modId xmlns:p14="http://schemas.microsoft.com/office/powerpoint/2010/main" val="2651116783"/>
              </p:ext>
            </p:extLst>
          </p:nvPr>
        </p:nvGraphicFramePr>
        <p:xfrm>
          <a:off x="5083482" y="6160006"/>
          <a:ext cx="6231755" cy="609600"/>
        </p:xfrm>
        <a:graphic>
          <a:graphicData uri="http://schemas.openxmlformats.org/drawingml/2006/table">
            <a:tbl>
              <a:tblPr>
                <a:tableStyleId>{5C22544A-7EE6-4342-B048-85BDC9FD1C3A}</a:tableStyleId>
              </a:tblPr>
              <a:tblGrid>
                <a:gridCol w="3183755">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tblGrid>
              <a:tr h="257175">
                <a:tc>
                  <a:txBody>
                    <a:bodyPr/>
                    <a:lstStyle/>
                    <a:p>
                      <a:pPr algn="ctr" rtl="0" fontAlgn="ctr">
                        <a:lnSpc>
                          <a:spcPct val="150000"/>
                        </a:lnSpc>
                      </a:pPr>
                      <a:r>
                        <a:rPr lang="en-US" sz="1300" u="none" strike="noStrike" dirty="0">
                          <a:effectLst/>
                          <a:latin typeface="Times New Roman" panose="02020603050405020304" pitchFamily="18" charset="0"/>
                          <a:cs typeface="Times New Roman" panose="02020603050405020304" pitchFamily="18" charset="0"/>
                        </a:rPr>
                        <a:t>t</a:t>
                      </a:r>
                      <a:r>
                        <a:rPr lang="en-US" sz="1300" u="none" strike="noStrike" baseline="-25000" dirty="0">
                          <a:effectLst/>
                          <a:latin typeface="Times New Roman" panose="02020603050405020304" pitchFamily="18" charset="0"/>
                          <a:cs typeface="Times New Roman" panose="02020603050405020304" pitchFamily="18" charset="0"/>
                        </a:rPr>
                        <a:t>d</a:t>
                      </a:r>
                      <a:r>
                        <a:rPr lang="en-US" sz="1300" u="none" strike="noStrike" dirty="0">
                          <a:effectLst/>
                          <a:latin typeface="Times New Roman" panose="02020603050405020304" pitchFamily="18" charset="0"/>
                          <a:cs typeface="Times New Roman" panose="02020603050405020304" pitchFamily="18" charset="0"/>
                        </a:rPr>
                        <a:t>=2.21＜t</a:t>
                      </a:r>
                      <a:r>
                        <a:rPr lang="en-US" sz="1300" u="none" strike="noStrike" baseline="-25000" dirty="0">
                          <a:effectLst/>
                          <a:latin typeface="Times New Roman" panose="02020603050405020304" pitchFamily="18" charset="0"/>
                          <a:cs typeface="Times New Roman" panose="02020603050405020304" pitchFamily="18" charset="0"/>
                        </a:rPr>
                        <a:t>(0.05，7)</a:t>
                      </a:r>
                      <a:r>
                        <a:rPr lang="en-US" sz="1300" u="none" strike="noStrike" dirty="0">
                          <a:effectLst/>
                          <a:latin typeface="Times New Roman" panose="02020603050405020304" pitchFamily="18" charset="0"/>
                          <a:cs typeface="Times New Roman" panose="02020603050405020304" pitchFamily="18" charset="0"/>
                        </a:rPr>
                        <a:t>=2.36</a:t>
                      </a:r>
                      <a:endParaRPr lang="en-US" sz="13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tc>
                  <a:txBody>
                    <a:bodyPr/>
                    <a:lstStyle/>
                    <a:p>
                      <a:pPr algn="ctr" rtl="0" fontAlgn="ctr">
                        <a:lnSpc>
                          <a:spcPct val="150000"/>
                        </a:lnSpc>
                      </a:pPr>
                      <a:r>
                        <a:rPr lang="en-US" sz="1300" u="none" strike="noStrike" dirty="0">
                          <a:effectLst/>
                          <a:latin typeface="Times New Roman" panose="02020603050405020304" pitchFamily="18" charset="0"/>
                          <a:cs typeface="Times New Roman" panose="02020603050405020304" pitchFamily="18" charset="0"/>
                        </a:rPr>
                        <a:t>t</a:t>
                      </a:r>
                      <a:r>
                        <a:rPr lang="en-US" sz="1300" u="none" strike="noStrike" baseline="-25000" dirty="0">
                          <a:effectLst/>
                          <a:latin typeface="Times New Roman" panose="02020603050405020304" pitchFamily="18" charset="0"/>
                          <a:cs typeface="Times New Roman" panose="02020603050405020304" pitchFamily="18" charset="0"/>
                        </a:rPr>
                        <a:t>d</a:t>
                      </a:r>
                      <a:r>
                        <a:rPr lang="en-US" sz="1300" u="none" strike="noStrike" dirty="0">
                          <a:effectLst/>
                          <a:latin typeface="Times New Roman" panose="02020603050405020304" pitchFamily="18" charset="0"/>
                          <a:cs typeface="Times New Roman" panose="02020603050405020304" pitchFamily="18" charset="0"/>
                        </a:rPr>
                        <a:t>=1.79＜t</a:t>
                      </a:r>
                      <a:r>
                        <a:rPr lang="en-US" sz="1300" u="none" strike="noStrike" baseline="-25000" dirty="0">
                          <a:effectLst/>
                          <a:latin typeface="Times New Roman" panose="02020603050405020304" pitchFamily="18" charset="0"/>
                          <a:cs typeface="Times New Roman" panose="02020603050405020304" pitchFamily="18" charset="0"/>
                        </a:rPr>
                        <a:t>(0.05，7)</a:t>
                      </a:r>
                      <a:r>
                        <a:rPr lang="en-US" sz="1300" u="none" strike="noStrike" dirty="0">
                          <a:effectLst/>
                          <a:latin typeface="Times New Roman" panose="02020603050405020304" pitchFamily="18" charset="0"/>
                          <a:cs typeface="Times New Roman" panose="02020603050405020304" pitchFamily="18" charset="0"/>
                        </a:rPr>
                        <a:t>=2.36</a:t>
                      </a:r>
                      <a:endParaRPr lang="en-US" sz="1300" b="0"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extLst>
                  <a:ext uri="{0D108BD9-81ED-4DB2-BD59-A6C34878D82A}">
                    <a16:rowId xmlns="" xmlns:a16="http://schemas.microsoft.com/office/drawing/2014/main" val="10000"/>
                  </a:ext>
                </a:extLst>
              </a:tr>
              <a:tr h="171450">
                <a:tc>
                  <a:txBody>
                    <a:bodyPr/>
                    <a:lstStyle/>
                    <a:p>
                      <a:pPr algn="ctr" fontAlgn="ctr">
                        <a:lnSpc>
                          <a:spcPct val="150000"/>
                        </a:lnSpc>
                      </a:pPr>
                      <a:r>
                        <a:rPr lang="zh-CN" altLang="en-US" sz="1300" b="1" u="none" strike="noStrike" dirty="0">
                          <a:solidFill>
                            <a:schemeClr val="accent4"/>
                          </a:solidFill>
                          <a:effectLst/>
                          <a:latin typeface="Times New Roman" panose="02020603050405020304" pitchFamily="18" charset="0"/>
                          <a:cs typeface="Times New Roman" panose="02020603050405020304" pitchFamily="18" charset="0"/>
                        </a:rPr>
                        <a:t>qualified</a:t>
                      </a:r>
                      <a:endParaRPr lang="zh-CN" altLang="en-US" sz="1300" b="1" i="0" u="none" strike="noStrike" dirty="0">
                        <a:solidFill>
                          <a:schemeClr val="accent4"/>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tc>
                  <a:txBody>
                    <a:bodyPr/>
                    <a:lstStyle/>
                    <a:p>
                      <a:pPr algn="ctr" fontAlgn="ctr">
                        <a:lnSpc>
                          <a:spcPct val="150000"/>
                        </a:lnSpc>
                      </a:pPr>
                      <a:r>
                        <a:rPr lang="zh-CN" altLang="en-US" sz="1300" b="1" u="none" strike="noStrike" dirty="0">
                          <a:solidFill>
                            <a:schemeClr val="accent4"/>
                          </a:solidFill>
                          <a:effectLst/>
                          <a:latin typeface="Times New Roman" panose="02020603050405020304" pitchFamily="18" charset="0"/>
                          <a:cs typeface="Times New Roman" panose="02020603050405020304" pitchFamily="18" charset="0"/>
                        </a:rPr>
                        <a:t>qualified</a:t>
                      </a:r>
                      <a:endParaRPr lang="zh-CN" altLang="en-US" sz="1300" b="1" i="0" u="none" strike="noStrike" dirty="0">
                        <a:solidFill>
                          <a:schemeClr val="accent4"/>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tc>
                <a:extLst>
                  <a:ext uri="{0D108BD9-81ED-4DB2-BD59-A6C34878D82A}">
                    <a16:rowId xmlns="" xmlns:a16="http://schemas.microsoft.com/office/drawing/2014/main" val="10001"/>
                  </a:ext>
                </a:extLst>
              </a:tr>
            </a:tbl>
          </a:graphicData>
        </a:graphic>
      </p:graphicFrame>
      <p:sp>
        <p:nvSpPr>
          <p:cNvPr id="41" name="Freeform 13"/>
          <p:cNvSpPr>
            <a:spLocks noEditPoints="1"/>
          </p:cNvSpPr>
          <p:nvPr/>
        </p:nvSpPr>
        <p:spPr bwMode="auto">
          <a:xfrm>
            <a:off x="1282786" y="2672335"/>
            <a:ext cx="346170" cy="344610"/>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accent1"/>
          </a:solidFill>
          <a:ln>
            <a:noFill/>
          </a:ln>
        </p:spPr>
        <p:txBody>
          <a:bodyPr vert="horz" wrap="square" lIns="67394" tIns="33697" rIns="67394" bIns="33697" numCol="1" anchor="t" anchorCtr="0" compatLnSpc="1"/>
          <a:lstStyle/>
          <a:p>
            <a:endParaRPr lang="zh-CN" altLang="en-US" sz="1000" dirty="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3317"/>
            <a:ext cx="12192000" cy="1025236"/>
          </a:xfrm>
          <a:prstGeom prst="rect">
            <a:avLst/>
          </a:prstGeom>
        </p:spPr>
      </p:pic>
      <p:sp>
        <p:nvSpPr>
          <p:cNvPr id="18" name="文本框 17"/>
          <p:cNvSpPr txBox="1"/>
          <p:nvPr>
            <p:custDataLst>
              <p:tags r:id="rId1"/>
            </p:custDataLst>
          </p:nvPr>
        </p:nvSpPr>
        <p:spPr>
          <a:xfrm>
            <a:off x="653143" y="1098553"/>
            <a:ext cx="4918981" cy="400110"/>
          </a:xfrm>
          <a:prstGeom prst="rect">
            <a:avLst/>
          </a:prstGeom>
        </p:spPr>
        <p:txBody>
          <a:bodyPr wrap="square">
            <a:spAutoFit/>
            <a:extLst>
              <a:ext uri="{4A0BC546-FE56-4ADE-93B0-CB8AF2F6F144}">
                <wpsdc:textFrameExt xmlns:wpsdc="http://www.wps.cn/officeDocument/2022/drawingmlCustomData" xmlns="" type="text"/>
              </a:ext>
            </a:extLst>
          </a:bodyPr>
          <a:lstStyle/>
          <a:p>
            <a:r>
              <a:rPr lang="zh-CN" altLang="en-US" sz="2000" b="1" dirty="0">
                <a:latin typeface="微软雅黑" panose="020B0503020204020204" pitchFamily="34" charset="-122"/>
                <a:ea typeface="微软雅黑" panose="020B0503020204020204" pitchFamily="34" charset="-122"/>
                <a:sym typeface="Arial" panose="020B0604020202020204" pitchFamily="34" charset="0"/>
              </a:rPr>
              <a:t>③检测性能    </a:t>
            </a:r>
            <a:r>
              <a:rPr lang="en-GB" altLang="zh-CN" sz="2000" b="1" dirty="0">
                <a:solidFill>
                  <a:schemeClr val="accent1">
                    <a:lumMod val="50000"/>
                  </a:schemeClr>
                </a:solidFill>
                <a:latin typeface="微软雅黑" panose="020B0503020204020204" pitchFamily="34" charset="-122"/>
                <a:ea typeface="微软雅黑" panose="020B0503020204020204" pitchFamily="34" charset="-122"/>
                <a:sym typeface="Arial" panose="020B0604020202020204" pitchFamily="34" charset="0"/>
              </a:rPr>
              <a:t>Insp</a:t>
            </a:r>
            <a:r>
              <a:rPr lang="zh-CN" altLang="en-US" sz="2000" b="1" dirty="0">
                <a:solidFill>
                  <a:schemeClr val="accent1">
                    <a:lumMod val="50000"/>
                  </a:schemeClr>
                </a:solidFill>
                <a:latin typeface="微软雅黑" panose="020B0503020204020204" pitchFamily="34" charset="-122"/>
                <a:ea typeface="微软雅黑" panose="020B0503020204020204" pitchFamily="34" charset="-122"/>
                <a:sym typeface="Arial" panose="020B0604020202020204" pitchFamily="34" charset="0"/>
              </a:rPr>
              <a:t>ection performance</a:t>
            </a:r>
            <a:endParaRPr lang="zh-CN" altLang="en-US" sz="2000" b="1" dirty="0">
              <a:solidFill>
                <a:schemeClr val="accent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Subtitle 2"/>
          <p:cNvSpPr txBox="1"/>
          <p:nvPr/>
        </p:nvSpPr>
        <p:spPr>
          <a:xfrm>
            <a:off x="4572702" y="99459"/>
            <a:ext cx="3395045" cy="9037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4</a:t>
            </a:r>
            <a:r>
              <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zh-CN" altLang="en-US" sz="20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性能验证</a:t>
            </a:r>
            <a:endPar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a:p>
            <a:pPr lvl="0" algn="l">
              <a:lnSpc>
                <a:spcPct val="130000"/>
              </a:lnSpc>
              <a:spcBef>
                <a:spcPts val="0"/>
              </a:spcBef>
              <a:defRPr/>
            </a:pPr>
            <a:r>
              <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Performance </a:t>
            </a:r>
            <a:r>
              <a:rPr lang="en-US" altLang="zh-CN" sz="2000" b="1" dirty="0" err="1">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erification</a:t>
            </a:r>
            <a:endPar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20" name="Rectangle 8"/>
          <p:cNvSpPr>
            <a:spLocks noChangeArrowheads="1"/>
          </p:cNvSpPr>
          <p:nvPr/>
        </p:nvSpPr>
        <p:spPr bwMode="black">
          <a:xfrm>
            <a:off x="881074" y="4437368"/>
            <a:ext cx="3868480" cy="2277547"/>
          </a:xfrm>
          <a:prstGeom prst="rect">
            <a:avLst/>
          </a:prstGeom>
          <a:solidFill>
            <a:srgbClr val="F0E7CE"/>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endParaRPr lang="en-US" altLang="zh-CN" sz="14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a:p>
            <a:r>
              <a:rPr lang="zh-CN" altLang="en-US" sz="1600" kern="100" dirty="0">
                <a:latin typeface="Times New Roman" panose="02020603050405020304" pitchFamily="18" charset="0"/>
                <a:cs typeface="Times New Roman" panose="02020603050405020304" pitchFamily="18" charset="0"/>
              </a:rPr>
              <a:t>经配对</a:t>
            </a:r>
            <a:r>
              <a:rPr lang="en-US" altLang="zh-CN" sz="1600" kern="100" dirty="0">
                <a:latin typeface="Times New Roman" panose="02020603050405020304" pitchFamily="18" charset="0"/>
                <a:cs typeface="Times New Roman" panose="02020603050405020304" pitchFamily="18" charset="0"/>
              </a:rPr>
              <a:t>t</a:t>
            </a:r>
            <a:r>
              <a:rPr lang="zh-CN" altLang="en-US" sz="1600" kern="100" dirty="0">
                <a:latin typeface="Times New Roman" panose="02020603050405020304" pitchFamily="18" charset="0"/>
                <a:cs typeface="Times New Roman" panose="02020603050405020304" pitchFamily="18" charset="0"/>
              </a:rPr>
              <a:t>检验：表明</a:t>
            </a:r>
            <a:r>
              <a:rPr lang="zh-CN" altLang="zh-CN" sz="1600" kern="100" dirty="0">
                <a:latin typeface="Times New Roman" panose="02020603050405020304" pitchFamily="18" charset="0"/>
                <a:cs typeface="Times New Roman" panose="02020603050405020304" pitchFamily="18" charset="0"/>
              </a:rPr>
              <a:t>仪器</a:t>
            </a:r>
            <a:r>
              <a:rPr lang="zh-CN" altLang="en-US" sz="1600" kern="100" dirty="0">
                <a:latin typeface="Times New Roman" panose="02020603050405020304" pitchFamily="18" charset="0"/>
                <a:cs typeface="Times New Roman" panose="02020603050405020304" pitchFamily="18" charset="0"/>
              </a:rPr>
              <a:t>检验法</a:t>
            </a:r>
            <a:r>
              <a:rPr lang="zh-CN" altLang="zh-CN" sz="1600" kern="100" dirty="0">
                <a:latin typeface="Times New Roman" panose="02020603050405020304" pitchFamily="18" charset="0"/>
                <a:cs typeface="Times New Roman" panose="02020603050405020304" pitchFamily="18" charset="0"/>
              </a:rPr>
              <a:t>与国家标准方法</a:t>
            </a:r>
            <a:r>
              <a:rPr lang="en-US" altLang="zh-CN" sz="1600" kern="100" dirty="0">
                <a:latin typeface="Times New Roman" panose="02020603050405020304" pitchFamily="18" charset="0"/>
                <a:cs typeface="Times New Roman" panose="02020603050405020304" pitchFamily="18" charset="0"/>
              </a:rPr>
              <a:t>—</a:t>
            </a:r>
            <a:r>
              <a:rPr lang="zh-CN" altLang="en-US" sz="1600" kern="100" dirty="0">
                <a:latin typeface="Times New Roman" panose="02020603050405020304" pitchFamily="18" charset="0"/>
                <a:cs typeface="Times New Roman" panose="02020603050405020304" pitchFamily="18" charset="0"/>
              </a:rPr>
              <a:t>人工</a:t>
            </a:r>
            <a:r>
              <a:rPr lang="zh-CN" altLang="zh-CN" sz="1600" kern="100" dirty="0">
                <a:latin typeface="Times New Roman" panose="02020603050405020304" pitchFamily="18" charset="0"/>
                <a:cs typeface="Times New Roman" panose="02020603050405020304" pitchFamily="18" charset="0"/>
              </a:rPr>
              <a:t>定</a:t>
            </a:r>
            <a:r>
              <a:rPr lang="zh-CN" altLang="en-US" sz="1600" kern="100" dirty="0">
                <a:latin typeface="Times New Roman" panose="02020603050405020304" pitchFamily="18" charset="0"/>
                <a:cs typeface="Times New Roman" panose="02020603050405020304" pitchFamily="18" charset="0"/>
              </a:rPr>
              <a:t>值</a:t>
            </a:r>
            <a:r>
              <a:rPr lang="zh-CN" altLang="zh-CN" sz="1600" kern="100" dirty="0">
                <a:latin typeface="Times New Roman" panose="02020603050405020304" pitchFamily="18" charset="0"/>
                <a:cs typeface="Times New Roman" panose="02020603050405020304" pitchFamily="18" charset="0"/>
              </a:rPr>
              <a:t>结果之间</a:t>
            </a:r>
            <a:r>
              <a:rPr lang="zh-CN" altLang="en-US" sz="1600" kern="100" dirty="0">
                <a:latin typeface="Times New Roman" panose="02020603050405020304" pitchFamily="18" charset="0"/>
                <a:cs typeface="Times New Roman" panose="02020603050405020304" pitchFamily="18" charset="0"/>
              </a:rPr>
              <a:t>不存在</a:t>
            </a:r>
            <a:r>
              <a:rPr lang="zh-CN" altLang="zh-CN" sz="1600" kern="100" dirty="0" smtClean="0">
                <a:latin typeface="Times New Roman" panose="02020603050405020304" pitchFamily="18" charset="0"/>
                <a:cs typeface="Times New Roman" panose="02020603050405020304" pitchFamily="18" charset="0"/>
              </a:rPr>
              <a:t>显著性差异</a:t>
            </a:r>
            <a:endParaRPr lang="en-US" altLang="zh-CN" sz="1600" kern="100" dirty="0" smtClean="0">
              <a:latin typeface="Times New Roman" panose="02020603050405020304" pitchFamily="18" charset="0"/>
              <a:cs typeface="Times New Roman" panose="02020603050405020304" pitchFamily="18" charset="0"/>
            </a:endParaRPr>
          </a:p>
          <a:p>
            <a:r>
              <a:rPr lang="zh-CN" altLang="en-US" sz="1600" kern="100" dirty="0">
                <a:latin typeface="Times New Roman" panose="02020603050405020304" pitchFamily="18" charset="0"/>
                <a:cs typeface="Times New Roman" panose="02020603050405020304" pitchFamily="18" charset="0"/>
              </a:rPr>
              <a:t>By the paired t-test: t</a:t>
            </a:r>
            <a:r>
              <a:rPr lang="en-US" altLang="zh-CN" sz="1600" baseline="-25000" dirty="0" err="1">
                <a:latin typeface="Times New Roman" panose="02020603050405020304" pitchFamily="18" charset="0"/>
                <a:cs typeface="Times New Roman" panose="02020603050405020304" pitchFamily="18" charset="0"/>
              </a:rPr>
              <a:t>d</a:t>
            </a:r>
            <a:r>
              <a:rPr lang="en-US" altLang="zh-CN" sz="1600" dirty="0" err="1">
                <a:latin typeface="Times New Roman" panose="02020603050405020304" pitchFamily="18" charset="0"/>
                <a:cs typeface="Times New Roman" panose="02020603050405020304" pitchFamily="18" charset="0"/>
              </a:rPr>
              <a:t>＜t</a:t>
            </a:r>
            <a:r>
              <a:rPr lang="en-US" altLang="zh-CN" sz="1600" baseline="-25000" dirty="0">
                <a:latin typeface="Times New Roman" panose="02020603050405020304" pitchFamily="18" charset="0"/>
                <a:cs typeface="Times New Roman" panose="02020603050405020304" pitchFamily="18" charset="0"/>
              </a:rPr>
              <a:t>(0.05，7)</a:t>
            </a:r>
            <a:r>
              <a:rPr lang="zh-CN" altLang="zh-CN" sz="1600" kern="100" dirty="0">
                <a:latin typeface="Times New Roman" panose="02020603050405020304" pitchFamily="18" charset="0"/>
                <a:cs typeface="Times New Roman" panose="02020603050405020304" pitchFamily="18" charset="0"/>
              </a:rPr>
              <a:t>, It shows that there is no significant difference between the instrument test method and the national standard method-manual value results</a:t>
            </a:r>
            <a:r>
              <a:rPr lang="zh-CN" altLang="zh-CN" sz="1600" kern="100" dirty="0" smtClean="0">
                <a:latin typeface="Times New Roman" panose="02020603050405020304" pitchFamily="18" charset="0"/>
                <a:cs typeface="Times New Roman" panose="02020603050405020304" pitchFamily="18" charset="0"/>
              </a:rPr>
              <a:t>.</a:t>
            </a:r>
            <a:endParaRPr lang="zh-CN" altLang="en-US" sz="1600" b="1" dirty="0">
              <a:solidFill>
                <a:srgbClr val="5B9BD5">
                  <a:lumMod val="50000"/>
                </a:srgbClr>
              </a:solidFill>
              <a:latin typeface="Calibri" panose="020F0502020204030204"/>
            </a:endParaRPr>
          </a:p>
        </p:txBody>
      </p:sp>
    </p:spTree>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p:nvPr/>
        </p:nvSpPr>
        <p:spPr>
          <a:xfrm>
            <a:off x="857885" y="311785"/>
            <a:ext cx="3033395" cy="6913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performance verification</a:t>
            </a:r>
          </a:p>
        </p:txBody>
      </p:sp>
      <p:graphicFrame>
        <p:nvGraphicFramePr>
          <p:cNvPr id="3" name="表格 2"/>
          <p:cNvGraphicFramePr>
            <a:graphicFrameLocks noGrp="1"/>
          </p:cNvGraphicFramePr>
          <p:nvPr/>
        </p:nvGraphicFramePr>
        <p:xfrm>
          <a:off x="123824" y="2504334"/>
          <a:ext cx="11896725" cy="982980"/>
        </p:xfrm>
        <a:graphic>
          <a:graphicData uri="http://schemas.openxmlformats.org/drawingml/2006/table">
            <a:tbl>
              <a:tblPr>
                <a:tableStyleId>{5C22544A-7EE6-4342-B048-85BDC9FD1C3A}</a:tableStyleId>
              </a:tblPr>
              <a:tblGrid>
                <a:gridCol w="1295504">
                  <a:extLst>
                    <a:ext uri="{9D8B030D-6E8A-4147-A177-3AD203B41FA5}">
                      <a16:colId xmlns="" xmlns:a16="http://schemas.microsoft.com/office/drawing/2014/main" val="20000"/>
                    </a:ext>
                  </a:extLst>
                </a:gridCol>
                <a:gridCol w="1889369">
                  <a:extLst>
                    <a:ext uri="{9D8B030D-6E8A-4147-A177-3AD203B41FA5}">
                      <a16:colId xmlns="" xmlns:a16="http://schemas.microsoft.com/office/drawing/2014/main" val="20001"/>
                    </a:ext>
                  </a:extLst>
                </a:gridCol>
                <a:gridCol w="2157318">
                  <a:extLst>
                    <a:ext uri="{9D8B030D-6E8A-4147-A177-3AD203B41FA5}">
                      <a16:colId xmlns="" xmlns:a16="http://schemas.microsoft.com/office/drawing/2014/main" val="20002"/>
                    </a:ext>
                  </a:extLst>
                </a:gridCol>
                <a:gridCol w="2208930">
                  <a:extLst>
                    <a:ext uri="{9D8B030D-6E8A-4147-A177-3AD203B41FA5}">
                      <a16:colId xmlns="" xmlns:a16="http://schemas.microsoft.com/office/drawing/2014/main" val="20003"/>
                    </a:ext>
                  </a:extLst>
                </a:gridCol>
                <a:gridCol w="2229575">
                  <a:extLst>
                    <a:ext uri="{9D8B030D-6E8A-4147-A177-3AD203B41FA5}">
                      <a16:colId xmlns="" xmlns:a16="http://schemas.microsoft.com/office/drawing/2014/main" val="20004"/>
                    </a:ext>
                  </a:extLst>
                </a:gridCol>
                <a:gridCol w="2116029">
                  <a:extLst>
                    <a:ext uri="{9D8B030D-6E8A-4147-A177-3AD203B41FA5}">
                      <a16:colId xmlns="" xmlns:a16="http://schemas.microsoft.com/office/drawing/2014/main" val="20005"/>
                    </a:ext>
                  </a:extLst>
                </a:gridCol>
              </a:tblGrid>
              <a:tr h="198120">
                <a:tc>
                  <a:txBody>
                    <a:bodyPr/>
                    <a:lstStyle/>
                    <a:p>
                      <a:pPr marL="0" marR="0" lvl="0" indent="0" algn="ctr" defTabSz="914400" rtl="0" eaLnBrk="1" fontAlgn="ctr" latinLnBrk="0" hangingPunct="1">
                        <a:lnSpc>
                          <a:spcPct val="150000"/>
                        </a:lnSpc>
                        <a:spcBef>
                          <a:spcPts val="0"/>
                        </a:spcBef>
                        <a:spcAft>
                          <a:spcPts val="0"/>
                        </a:spcAft>
                        <a:buClrTx/>
                        <a:buSzTx/>
                        <a:buFontTx/>
                        <a:buNone/>
                        <a:defRPr/>
                      </a:pPr>
                      <a:r>
                        <a:rPr lang="zh-CN" altLang="en-US" sz="900" u="none" strike="noStrike" dirty="0">
                          <a:effectLst/>
                          <a:latin typeface="Times New Roman" panose="02020603050405020304" pitchFamily="18" charset="0"/>
                          <a:cs typeface="Times New Roman" panose="02020603050405020304" pitchFamily="18" charset="0"/>
                        </a:rPr>
                        <a:t>Extreme difference vs critical extreme difference</a:t>
                      </a:r>
                      <a:endParaRPr lang="zh-CN" altLang="en-US" sz="9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noFill/>
                  </a:tcPr>
                </a:tc>
                <a:tc>
                  <a:txBody>
                    <a:bodyPr/>
                    <a:lstStyle/>
                    <a:p>
                      <a:pPr algn="ctr" fontAlgn="ctr"/>
                      <a:r>
                        <a:rPr lang="en-US" altLang="zh-CN" sz="1100" b="1" i="0" u="none" strike="noStrike" dirty="0">
                          <a:solidFill>
                            <a:srgbClr val="000000"/>
                          </a:solidFill>
                          <a:effectLst/>
                          <a:latin typeface="Times New Roman" panose="02020603050405020304" pitchFamily="18" charset="0"/>
                          <a:ea typeface="宋体" panose="02010600030101010101" pitchFamily="2" charset="-122"/>
                        </a:rPr>
                        <a:t>0.09 ＜0.29</a:t>
                      </a: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altLang="zh-CN" sz="1100" b="1" i="0" u="none" strike="noStrike" dirty="0">
                          <a:solidFill>
                            <a:srgbClr val="000000"/>
                          </a:solidFill>
                          <a:effectLst/>
                          <a:latin typeface="Times New Roman" panose="02020603050405020304" pitchFamily="18" charset="0"/>
                          <a:ea typeface="宋体" panose="02010600030101010101" pitchFamily="2" charset="-122"/>
                        </a:rPr>
                        <a:t>4.00 ＜5.29</a:t>
                      </a: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altLang="zh-CN" sz="1100" b="1" i="0" u="none" strike="noStrike" dirty="0">
                          <a:solidFill>
                            <a:srgbClr val="000000"/>
                          </a:solidFill>
                          <a:effectLst/>
                          <a:latin typeface="Times New Roman" panose="02020603050405020304" pitchFamily="18" charset="0"/>
                          <a:ea typeface="宋体" panose="02010600030101010101" pitchFamily="2" charset="-122"/>
                        </a:rPr>
                        <a:t>0.23 ＜0.43</a:t>
                      </a: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altLang="zh-CN" sz="1100" b="1" i="0" u="none" strike="noStrike" dirty="0">
                          <a:solidFill>
                            <a:srgbClr val="000000"/>
                          </a:solidFill>
                          <a:effectLst/>
                          <a:latin typeface="Times New Roman" panose="02020603050405020304" pitchFamily="18" charset="0"/>
                          <a:ea typeface="宋体" panose="02010600030101010101" pitchFamily="2" charset="-122"/>
                        </a:rPr>
                        <a:t>0.03 ＜0.14</a:t>
                      </a: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altLang="zh-CN" sz="1100" b="1" i="0" u="none" strike="noStrike" dirty="0">
                          <a:solidFill>
                            <a:srgbClr val="000000"/>
                          </a:solidFill>
                          <a:effectLst/>
                          <a:latin typeface="Times New Roman" panose="02020603050405020304" pitchFamily="18" charset="0"/>
                          <a:ea typeface="宋体" panose="02010600030101010101" pitchFamily="2" charset="-122"/>
                        </a:rPr>
                        <a:t>0.68 ＜0.71</a:t>
                      </a: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198120">
                <a:tc>
                  <a:txBody>
                    <a:bodyPr/>
                    <a:lstStyle/>
                    <a:p>
                      <a:pPr algn="ctr" fontAlgn="ctr">
                        <a:lnSpc>
                          <a:spcPct val="150000"/>
                        </a:lnSpc>
                      </a:pPr>
                      <a:r>
                        <a:rPr lang="el-GR" sz="1200" u="none" strike="noStrike" dirty="0">
                          <a:effectLst/>
                          <a:latin typeface="Times New Roman" panose="02020603050405020304" pitchFamily="18" charset="0"/>
                          <a:cs typeface="Times New Roman" panose="02020603050405020304" pitchFamily="18" charset="0"/>
                        </a:rPr>
                        <a:t>χ2</a:t>
                      </a:r>
                      <a:endParaRPr lang="en-US" sz="1200" b="1" i="0" u="none" strike="noStrike" baseline="300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noFill/>
                  </a:tcPr>
                </a:tc>
                <a:tc>
                  <a:txBody>
                    <a:bodyPr/>
                    <a:lstStyle/>
                    <a:p>
                      <a:pPr algn="ctr" fontAlgn="ctr"/>
                      <a:r>
                        <a:rPr lang="en-US" altLang="zh-CN" sz="1100" b="0" i="0" u="none" strike="noStrike" dirty="0">
                          <a:solidFill>
                            <a:srgbClr val="000000"/>
                          </a:solidFill>
                          <a:effectLst/>
                          <a:latin typeface="Times New Roman" panose="02020603050405020304" pitchFamily="18" charset="0"/>
                          <a:ea typeface="宋体" panose="02010600030101010101" pitchFamily="2" charset="-122"/>
                        </a:rPr>
                        <a:t>1.01＜11.07</a:t>
                      </a: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altLang="zh-CN" sz="1100" b="0" i="0" u="none" strike="noStrike" dirty="0">
                          <a:solidFill>
                            <a:srgbClr val="000000"/>
                          </a:solidFill>
                          <a:effectLst/>
                          <a:latin typeface="Times New Roman" panose="02020603050405020304" pitchFamily="18" charset="0"/>
                          <a:ea typeface="宋体" panose="02010600030101010101" pitchFamily="2" charset="-122"/>
                        </a:rPr>
                        <a:t>9.44＜11.07</a:t>
                      </a: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altLang="zh-CN" sz="1100" b="0" i="0" u="none" strike="noStrike" dirty="0">
                          <a:solidFill>
                            <a:srgbClr val="000000"/>
                          </a:solidFill>
                          <a:effectLst/>
                          <a:latin typeface="Times New Roman" panose="02020603050405020304" pitchFamily="18" charset="0"/>
                          <a:ea typeface="宋体" panose="02010600030101010101" pitchFamily="2" charset="-122"/>
                        </a:rPr>
                        <a:t>2.61＜11.07</a:t>
                      </a: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altLang="zh-CN" sz="1100" b="0" i="0" u="none" strike="noStrike" dirty="0">
                          <a:solidFill>
                            <a:srgbClr val="000000"/>
                          </a:solidFill>
                          <a:effectLst/>
                          <a:latin typeface="Times New Roman" panose="02020603050405020304" pitchFamily="18" charset="0"/>
                          <a:ea typeface="宋体" panose="02010600030101010101" pitchFamily="2" charset="-122"/>
                        </a:rPr>
                        <a:t>0.62＜11.07</a:t>
                      </a: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altLang="zh-CN" sz="1100" b="0" i="0" u="none" strike="noStrike" dirty="0">
                          <a:solidFill>
                            <a:srgbClr val="000000"/>
                          </a:solidFill>
                          <a:effectLst/>
                          <a:latin typeface="Times New Roman" panose="02020603050405020304" pitchFamily="18" charset="0"/>
                          <a:ea typeface="宋体" panose="02010600030101010101" pitchFamily="2" charset="-122"/>
                        </a:rPr>
                        <a:t>9.04＜11.07</a:t>
                      </a: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1"/>
                  </a:ext>
                </a:extLst>
              </a:tr>
              <a:tr h="198120">
                <a:tc>
                  <a:txBody>
                    <a:bodyPr/>
                    <a:lstStyle/>
                    <a:p>
                      <a:pPr marL="0" marR="0" lvl="0" indent="0" algn="ctr" defTabSz="914400" rtl="0" eaLnBrk="1" fontAlgn="ctr" latinLnBrk="0" hangingPunct="1">
                        <a:lnSpc>
                          <a:spcPct val="150000"/>
                        </a:lnSpc>
                        <a:spcBef>
                          <a:spcPts val="0"/>
                        </a:spcBef>
                        <a:spcAft>
                          <a:spcPts val="0"/>
                        </a:spcAft>
                        <a:buClrTx/>
                        <a:buSzTx/>
                        <a:buFontTx/>
                        <a:buNone/>
                        <a:defRPr/>
                      </a:pPr>
                      <a:r>
                        <a:rPr lang="el-GR" altLang="zh-CN" sz="1200" u="none" strike="noStrike" dirty="0">
                          <a:effectLst/>
                          <a:latin typeface="Times New Roman" panose="02020603050405020304" pitchFamily="18" charset="0"/>
                          <a:cs typeface="Times New Roman" panose="02020603050405020304" pitchFamily="18" charset="0"/>
                        </a:rPr>
                        <a:t>χ 2 determines that</a:t>
                      </a:r>
                      <a:endParaRPr lang="zh-CN" altLang="en-US" sz="1200" b="0" i="0" u="none" strike="noStrike" dirty="0">
                        <a:solidFill>
                          <a:srgbClr val="000000"/>
                        </a:solidFill>
                        <a:effectLst/>
                        <a:latin typeface="+mn-ea"/>
                        <a:ea typeface="+mn-ea"/>
                        <a:cs typeface="Times New Roman" panose="02020603050405020304" pitchFamily="18" charset="0"/>
                      </a:endParaRPr>
                    </a:p>
                  </a:txBody>
                  <a:tcPr marL="7620" marR="7620" marT="7620" marB="0" anchor="ctr">
                    <a:solidFill>
                      <a:schemeClr val="accent4">
                        <a:lumMod val="20000"/>
                        <a:lumOff val="80000"/>
                      </a:schemeClr>
                    </a:solidFill>
                  </a:tcPr>
                </a:tc>
                <a:tc>
                  <a:txBody>
                    <a:bodyPr/>
                    <a:lstStyle/>
                    <a:p>
                      <a:pPr algn="ctr" fontAlgn="ctr">
                        <a:lnSpc>
                          <a:spcPct val="150000"/>
                        </a:lnSpc>
                      </a:pPr>
                      <a:r>
                        <a:rPr lang="zh-CN" altLang="en-US" sz="1100" b="1" i="0" u="none" strike="noStrike"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qualified</a:t>
                      </a:r>
                    </a:p>
                  </a:txBody>
                  <a:tcPr marL="7620" marR="7620" marT="7620" marB="0" anchor="ctr">
                    <a:lnT w="12700" cmpd="sng">
                      <a:noFill/>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lnSpc>
                          <a:spcPct val="150000"/>
                        </a:lnSpc>
                      </a:pPr>
                      <a:r>
                        <a:rPr lang="zh-CN" altLang="en-US" sz="1100" b="1" i="0" u="none" strike="noStrike"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qualified</a:t>
                      </a:r>
                    </a:p>
                  </a:txBody>
                  <a:tcPr marL="7620" marR="7620" marT="7620" marB="0" anchor="ctr">
                    <a:lnT w="12700" cmpd="sng">
                      <a:noFill/>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lnSpc>
                          <a:spcPct val="150000"/>
                        </a:lnSpc>
                      </a:pPr>
                      <a:r>
                        <a:rPr lang="zh-CN" altLang="en-US" sz="1100" b="1" i="0" u="none" strike="noStrike"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qualified</a:t>
                      </a:r>
                    </a:p>
                  </a:txBody>
                  <a:tcPr marL="7620" marR="7620" marT="7620" marB="0" anchor="ctr">
                    <a:lnT w="12700" cmpd="sng">
                      <a:noFill/>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lnSpc>
                          <a:spcPct val="150000"/>
                        </a:lnSpc>
                      </a:pPr>
                      <a:r>
                        <a:rPr lang="zh-CN" altLang="en-US" sz="1100" b="1" i="0" u="none" strike="noStrike"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qualified</a:t>
                      </a:r>
                    </a:p>
                  </a:txBody>
                  <a:tcPr marL="7620" marR="7620" marT="7620" marB="0" anchor="ctr">
                    <a:lnT w="12700" cmpd="sng">
                      <a:noFill/>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ctr">
                        <a:lnSpc>
                          <a:spcPct val="150000"/>
                        </a:lnSpc>
                      </a:pPr>
                      <a:r>
                        <a:rPr lang="zh-CN" altLang="en-US" sz="1100" b="1" i="0" u="none" strike="noStrike"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qualified</a:t>
                      </a:r>
                    </a:p>
                  </a:txBody>
                  <a:tcPr marL="7620" marR="7620" marT="7620" marB="0" anchor="ctr">
                    <a:lnT w="12700" cmpd="sng">
                      <a:noFill/>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 xmlns:a16="http://schemas.microsoft.com/office/drawing/2014/main" val="10002"/>
                  </a:ext>
                </a:extLst>
              </a:tr>
            </a:tbl>
          </a:graphicData>
        </a:graphic>
      </p:graphicFrame>
      <p:graphicFrame>
        <p:nvGraphicFramePr>
          <p:cNvPr id="4" name="图表 3"/>
          <p:cNvGraphicFramePr/>
          <p:nvPr/>
        </p:nvGraphicFramePr>
        <p:xfrm>
          <a:off x="9644949" y="914492"/>
          <a:ext cx="2024149" cy="16485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图表 4"/>
          <p:cNvGraphicFramePr/>
          <p:nvPr/>
        </p:nvGraphicFramePr>
        <p:xfrm>
          <a:off x="1589640" y="916914"/>
          <a:ext cx="2026689" cy="16485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图表 5"/>
          <p:cNvGraphicFramePr/>
          <p:nvPr/>
        </p:nvGraphicFramePr>
        <p:xfrm>
          <a:off x="3614019" y="915761"/>
          <a:ext cx="2024149" cy="16485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图表 6"/>
          <p:cNvGraphicFramePr/>
          <p:nvPr/>
        </p:nvGraphicFramePr>
        <p:xfrm>
          <a:off x="5644749" y="917031"/>
          <a:ext cx="2026689" cy="164857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图表 7"/>
          <p:cNvGraphicFramePr/>
          <p:nvPr/>
        </p:nvGraphicFramePr>
        <p:xfrm>
          <a:off x="7672939" y="917031"/>
          <a:ext cx="2024149" cy="1648576"/>
        </p:xfrm>
        <a:graphic>
          <a:graphicData uri="http://schemas.openxmlformats.org/drawingml/2006/chart">
            <c:chart xmlns:c="http://schemas.openxmlformats.org/drawingml/2006/chart" xmlns:r="http://schemas.openxmlformats.org/officeDocument/2006/relationships" r:id="rId7"/>
          </a:graphicData>
        </a:graphic>
      </p:graphicFrame>
      <p:grpSp>
        <p:nvGrpSpPr>
          <p:cNvPr id="9" name="组合 8"/>
          <p:cNvGrpSpPr/>
          <p:nvPr/>
        </p:nvGrpSpPr>
        <p:grpSpPr>
          <a:xfrm>
            <a:off x="607020" y="1458167"/>
            <a:ext cx="905978" cy="1104900"/>
            <a:chOff x="1176" y="2311"/>
            <a:chExt cx="1669" cy="1740"/>
          </a:xfrm>
        </p:grpSpPr>
        <p:sp>
          <p:nvSpPr>
            <p:cNvPr id="10" name="Freeform 6"/>
            <p:cNvSpPr/>
            <p:nvPr/>
          </p:nvSpPr>
          <p:spPr bwMode="auto">
            <a:xfrm>
              <a:off x="1176" y="2311"/>
              <a:ext cx="1669" cy="1740"/>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4">
                <a:lumMod val="20000"/>
                <a:lumOff val="80000"/>
              </a:schemeClr>
            </a:solidFill>
            <a:ln>
              <a:noFill/>
            </a:ln>
          </p:spPr>
          <p:txBody>
            <a:bodyPr vert="horz" wrap="square" lIns="67394" tIns="212263" rIns="67394" bIns="33697" numCol="1" anchor="t" anchorCtr="0" compatLnSpc="1"/>
            <a:lstStyle/>
            <a:p>
              <a:pPr algn="ctr" fontAlgn="ctr"/>
              <a:r>
                <a:rPr lang="el-GR" altLang="zh-CN" sz="1600" b="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χ 2 test</a:t>
              </a:r>
              <a:endParaRPr lang="en-US" altLang="zh-CN" sz="1600" b="1" i="1" dirty="0">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Freeform 13"/>
            <p:cNvSpPr>
              <a:spLocks noEditPoints="1"/>
            </p:cNvSpPr>
            <p:nvPr/>
          </p:nvSpPr>
          <p:spPr bwMode="auto">
            <a:xfrm>
              <a:off x="1637" y="3163"/>
              <a:ext cx="646" cy="543"/>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accent4">
                <a:lumMod val="60000"/>
                <a:lumOff val="40000"/>
              </a:schemeClr>
            </a:solidFill>
            <a:ln>
              <a:noFill/>
            </a:ln>
          </p:spPr>
          <p:txBody>
            <a:bodyPr vert="horz" wrap="square" lIns="67394" tIns="33697" rIns="67394" bIns="33697" numCol="1" anchor="t" anchorCtr="0" compatLnSpc="1"/>
            <a:lstStyle/>
            <a:p>
              <a:endParaRPr lang="zh-CN" altLang="en-US" sz="10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graphicFrame>
        <p:nvGraphicFramePr>
          <p:cNvPr id="12" name="图表 11"/>
          <p:cNvGraphicFramePr/>
          <p:nvPr/>
        </p:nvGraphicFramePr>
        <p:xfrm>
          <a:off x="1512998" y="3555668"/>
          <a:ext cx="2097788" cy="1561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3" name="图表 12"/>
          <p:cNvGraphicFramePr/>
          <p:nvPr/>
        </p:nvGraphicFramePr>
        <p:xfrm>
          <a:off x="3575995" y="3554716"/>
          <a:ext cx="2039761" cy="1561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4" name="图表 13"/>
          <p:cNvGraphicFramePr/>
          <p:nvPr/>
        </p:nvGraphicFramePr>
        <p:xfrm>
          <a:off x="5618111" y="3556621"/>
          <a:ext cx="2039761" cy="156100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5" name="图表 14"/>
          <p:cNvGraphicFramePr/>
          <p:nvPr/>
        </p:nvGraphicFramePr>
        <p:xfrm>
          <a:off x="7666291" y="3554716"/>
          <a:ext cx="2039761" cy="156100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图表 15"/>
          <p:cNvGraphicFramePr/>
          <p:nvPr/>
        </p:nvGraphicFramePr>
        <p:xfrm>
          <a:off x="9620372" y="3554713"/>
          <a:ext cx="2039761" cy="1561953"/>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7" name="表格 16"/>
          <p:cNvGraphicFramePr>
            <a:graphicFrameLocks noGrp="1"/>
          </p:cNvGraphicFramePr>
          <p:nvPr/>
        </p:nvGraphicFramePr>
        <p:xfrm>
          <a:off x="0" y="5187227"/>
          <a:ext cx="12192000" cy="982980"/>
        </p:xfrm>
        <a:graphic>
          <a:graphicData uri="http://schemas.openxmlformats.org/drawingml/2006/table">
            <a:tbl>
              <a:tblPr>
                <a:tableStyleId>{5C22544A-7EE6-4342-B048-85BDC9FD1C3A}</a:tableStyleId>
              </a:tblPr>
              <a:tblGrid>
                <a:gridCol w="1248977">
                  <a:extLst>
                    <a:ext uri="{9D8B030D-6E8A-4147-A177-3AD203B41FA5}">
                      <a16:colId xmlns="" xmlns:a16="http://schemas.microsoft.com/office/drawing/2014/main" val="20000"/>
                    </a:ext>
                  </a:extLst>
                </a:gridCol>
                <a:gridCol w="2014945">
                  <a:extLst>
                    <a:ext uri="{9D8B030D-6E8A-4147-A177-3AD203B41FA5}">
                      <a16:colId xmlns="" xmlns:a16="http://schemas.microsoft.com/office/drawing/2014/main" val="20001"/>
                    </a:ext>
                  </a:extLst>
                </a:gridCol>
                <a:gridCol w="2210862">
                  <a:extLst>
                    <a:ext uri="{9D8B030D-6E8A-4147-A177-3AD203B41FA5}">
                      <a16:colId xmlns="" xmlns:a16="http://schemas.microsoft.com/office/drawing/2014/main" val="20002"/>
                    </a:ext>
                  </a:extLst>
                </a:gridCol>
                <a:gridCol w="2263756">
                  <a:extLst>
                    <a:ext uri="{9D8B030D-6E8A-4147-A177-3AD203B41FA5}">
                      <a16:colId xmlns="" xmlns:a16="http://schemas.microsoft.com/office/drawing/2014/main" val="20003"/>
                    </a:ext>
                  </a:extLst>
                </a:gridCol>
                <a:gridCol w="2284912">
                  <a:extLst>
                    <a:ext uri="{9D8B030D-6E8A-4147-A177-3AD203B41FA5}">
                      <a16:colId xmlns="" xmlns:a16="http://schemas.microsoft.com/office/drawing/2014/main" val="20004"/>
                    </a:ext>
                  </a:extLst>
                </a:gridCol>
                <a:gridCol w="2168548">
                  <a:extLst>
                    <a:ext uri="{9D8B030D-6E8A-4147-A177-3AD203B41FA5}">
                      <a16:colId xmlns="" xmlns:a16="http://schemas.microsoft.com/office/drawing/2014/main" val="20005"/>
                    </a:ext>
                  </a:extLst>
                </a:gridCol>
              </a:tblGrid>
              <a:tr h="198120">
                <a:tc>
                  <a:txBody>
                    <a:bodyPr/>
                    <a:lstStyle/>
                    <a:p>
                      <a:pPr marL="0" marR="0" lvl="0" indent="0" algn="ctr" defTabSz="914400" rtl="0" eaLnBrk="1" fontAlgn="ctr" latinLnBrk="0" hangingPunct="1">
                        <a:lnSpc>
                          <a:spcPct val="150000"/>
                        </a:lnSpc>
                        <a:spcBef>
                          <a:spcPts val="0"/>
                        </a:spcBef>
                        <a:spcAft>
                          <a:spcPts val="0"/>
                        </a:spcAft>
                        <a:buClrTx/>
                        <a:buSzTx/>
                        <a:buFontTx/>
                        <a:buNone/>
                        <a:defRPr/>
                      </a:pPr>
                      <a:r>
                        <a:rPr lang="zh-CN" altLang="en-US" sz="900" u="none" strike="noStrike" dirty="0">
                          <a:effectLst/>
                          <a:latin typeface="Times New Roman" panose="02020603050405020304" pitchFamily="18" charset="0"/>
                          <a:cs typeface="Times New Roman" panose="02020603050405020304" pitchFamily="18" charset="0"/>
                        </a:rPr>
                        <a:t>Extreme difference vs critical extreme difference</a:t>
                      </a:r>
                      <a:endParaRPr lang="zh-CN" altLang="en-US" sz="9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noFill/>
                  </a:tcPr>
                </a:tc>
                <a:tc>
                  <a:txBody>
                    <a:bodyPr/>
                    <a:lstStyle/>
                    <a:p>
                      <a:pPr algn="ctr" fontAlgn="ctr"/>
                      <a:r>
                        <a:rPr lang="en-US" altLang="zh-CN" sz="1100" b="1" i="0" u="none" strike="noStrike" dirty="0">
                          <a:solidFill>
                            <a:srgbClr val="000000"/>
                          </a:solidFill>
                          <a:effectLst/>
                          <a:latin typeface="Times New Roman" panose="02020603050405020304" pitchFamily="18" charset="0"/>
                          <a:ea typeface="宋体" panose="02010600030101010101" pitchFamily="2" charset="-122"/>
                        </a:rPr>
                        <a:t>0.26 ＜0.29</a:t>
                      </a: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altLang="zh-CN" sz="1100" b="1" i="0" u="none" strike="noStrike" dirty="0">
                          <a:solidFill>
                            <a:srgbClr val="000000"/>
                          </a:solidFill>
                          <a:effectLst/>
                          <a:latin typeface="Times New Roman" panose="02020603050405020304" pitchFamily="18" charset="0"/>
                          <a:ea typeface="宋体" panose="02010600030101010101" pitchFamily="2" charset="-122"/>
                        </a:rPr>
                        <a:t>2.00 ＜4.29</a:t>
                      </a: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altLang="zh-CN" sz="1100" b="1" i="0" u="none" strike="noStrike" dirty="0">
                          <a:solidFill>
                            <a:srgbClr val="000000"/>
                          </a:solidFill>
                          <a:effectLst/>
                          <a:latin typeface="Times New Roman" panose="02020603050405020304" pitchFamily="18" charset="0"/>
                          <a:ea typeface="宋体" panose="02010600030101010101" pitchFamily="2" charset="-122"/>
                        </a:rPr>
                        <a:t>0.24 ＜0.43</a:t>
                      </a: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altLang="zh-CN" sz="1100" b="1" i="0" u="none" strike="noStrike" dirty="0">
                          <a:solidFill>
                            <a:srgbClr val="000000"/>
                          </a:solidFill>
                          <a:effectLst/>
                          <a:latin typeface="Times New Roman" panose="02020603050405020304" pitchFamily="18" charset="0"/>
                          <a:ea typeface="宋体" panose="02010600030101010101" pitchFamily="2" charset="-122"/>
                        </a:rPr>
                        <a:t>0.13 ＜0.14</a:t>
                      </a: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fontAlgn="ctr"/>
                      <a:r>
                        <a:rPr lang="en-US" altLang="zh-CN" sz="1100" b="1" i="0" u="none" strike="noStrike" dirty="0">
                          <a:solidFill>
                            <a:srgbClr val="000000"/>
                          </a:solidFill>
                          <a:effectLst/>
                          <a:latin typeface="Times New Roman" panose="02020603050405020304" pitchFamily="18" charset="0"/>
                          <a:ea typeface="宋体" panose="02010600030101010101" pitchFamily="2" charset="-122"/>
                        </a:rPr>
                        <a:t>0.26 ＜0.71</a:t>
                      </a:r>
                    </a:p>
                  </a:txBody>
                  <a:tcPr marL="7620" marR="7620" marT="7620" marB="0" anchor="ct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0"/>
                  </a:ext>
                </a:extLst>
              </a:tr>
              <a:tr h="198120">
                <a:tc>
                  <a:txBody>
                    <a:bodyPr/>
                    <a:lstStyle/>
                    <a:p>
                      <a:pPr algn="ctr" fontAlgn="ctr">
                        <a:lnSpc>
                          <a:spcPct val="150000"/>
                        </a:lnSpc>
                      </a:pPr>
                      <a:r>
                        <a:rPr lang="el-GR" sz="1200" u="none" strike="noStrike" dirty="0">
                          <a:effectLst/>
                          <a:latin typeface="Times New Roman" panose="02020603050405020304" pitchFamily="18" charset="0"/>
                          <a:cs typeface="Times New Roman" panose="02020603050405020304" pitchFamily="18" charset="0"/>
                        </a:rPr>
                        <a:t>χ2</a:t>
                      </a:r>
                      <a:endParaRPr lang="en-US" sz="1200" b="1" i="0" u="none" strike="noStrike" baseline="30000"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endParaRPr>
                    </a:p>
                  </a:txBody>
                  <a:tcPr marL="7620" marR="7620" marT="7620" marB="0" anchor="ctr">
                    <a:noFill/>
                  </a:tcPr>
                </a:tc>
                <a:tc>
                  <a:txBody>
                    <a:bodyPr/>
                    <a:lstStyle/>
                    <a:p>
                      <a:pPr algn="ctr" fontAlgn="ctr"/>
                      <a:r>
                        <a:rPr lang="en-US" altLang="zh-CN" sz="1100" b="0" i="0" u="none" strike="noStrike" dirty="0">
                          <a:solidFill>
                            <a:srgbClr val="000000"/>
                          </a:solidFill>
                          <a:effectLst/>
                          <a:latin typeface="Times New Roman" panose="02020603050405020304" pitchFamily="18" charset="0"/>
                          <a:ea typeface="宋体" panose="02010600030101010101" pitchFamily="2" charset="-122"/>
                        </a:rPr>
                        <a:t>8.17＜11.07</a:t>
                      </a:r>
                    </a:p>
                  </a:txBody>
                  <a:tcPr marL="7620" marR="7620" marT="7620" marB="0" anchor="ctr">
                    <a:lnT w="12700" cmpd="sng">
                      <a:noFill/>
                    </a:lnT>
                    <a:lnB w="12700" cap="flat" cmpd="sng" algn="ctr">
                      <a:noFill/>
                      <a:prstDash val="solid"/>
                      <a:round/>
                      <a:headEnd type="none" w="med" len="med"/>
                      <a:tailEnd type="none" w="med" len="med"/>
                    </a:lnB>
                    <a:noFill/>
                  </a:tcPr>
                </a:tc>
                <a:tc>
                  <a:txBody>
                    <a:bodyPr/>
                    <a:lstStyle/>
                    <a:p>
                      <a:pPr algn="ctr" fontAlgn="ctr"/>
                      <a:r>
                        <a:rPr lang="en-US" altLang="zh-CN" sz="1100" b="0" i="0" u="none" strike="noStrike" dirty="0">
                          <a:solidFill>
                            <a:srgbClr val="000000"/>
                          </a:solidFill>
                          <a:effectLst/>
                          <a:latin typeface="Times New Roman" panose="02020603050405020304" pitchFamily="18" charset="0"/>
                          <a:ea typeface="宋体" panose="02010600030101010101" pitchFamily="2" charset="-122"/>
                        </a:rPr>
                        <a:t>2.90＜11.07</a:t>
                      </a:r>
                    </a:p>
                  </a:txBody>
                  <a:tcPr marL="7620" marR="7620" marT="7620" marB="0" anchor="ctr">
                    <a:lnT w="12700" cmpd="sng">
                      <a:noFill/>
                    </a:lnT>
                    <a:lnB w="12700" cap="flat" cmpd="sng" algn="ctr">
                      <a:noFill/>
                      <a:prstDash val="solid"/>
                      <a:round/>
                      <a:headEnd type="none" w="med" len="med"/>
                      <a:tailEnd type="none" w="med" len="med"/>
                    </a:lnB>
                    <a:noFill/>
                  </a:tcPr>
                </a:tc>
                <a:tc>
                  <a:txBody>
                    <a:bodyPr/>
                    <a:lstStyle/>
                    <a:p>
                      <a:pPr algn="ctr" fontAlgn="ctr"/>
                      <a:r>
                        <a:rPr lang="en-US" altLang="zh-CN" sz="1100" b="0" i="0" u="none" strike="noStrike" dirty="0">
                          <a:solidFill>
                            <a:srgbClr val="000000"/>
                          </a:solidFill>
                          <a:effectLst/>
                          <a:latin typeface="Times New Roman" panose="02020603050405020304" pitchFamily="18" charset="0"/>
                          <a:ea typeface="宋体" panose="02010600030101010101" pitchFamily="2" charset="-122"/>
                        </a:rPr>
                        <a:t>3.38＜11.07</a:t>
                      </a:r>
                    </a:p>
                  </a:txBody>
                  <a:tcPr marL="7620" marR="7620" marT="7620" marB="0" anchor="ctr">
                    <a:lnT w="12700" cmpd="sng">
                      <a:noFill/>
                    </a:lnT>
                    <a:lnB w="12700" cap="flat" cmpd="sng" algn="ctr">
                      <a:noFill/>
                      <a:prstDash val="solid"/>
                      <a:round/>
                      <a:headEnd type="none" w="med" len="med"/>
                      <a:tailEnd type="none" w="med" len="med"/>
                    </a:lnB>
                    <a:noFill/>
                  </a:tcPr>
                </a:tc>
                <a:tc>
                  <a:txBody>
                    <a:bodyPr/>
                    <a:lstStyle/>
                    <a:p>
                      <a:pPr algn="ctr" fontAlgn="ctr"/>
                      <a:r>
                        <a:rPr lang="en-US" altLang="zh-CN" sz="1100" b="0" i="0" u="none" strike="noStrike" dirty="0">
                          <a:solidFill>
                            <a:srgbClr val="000000"/>
                          </a:solidFill>
                          <a:effectLst/>
                          <a:latin typeface="Times New Roman" panose="02020603050405020304" pitchFamily="18" charset="0"/>
                          <a:ea typeface="宋体" panose="02010600030101010101" pitchFamily="2" charset="-122"/>
                        </a:rPr>
                        <a:t>7.95＜11.07</a:t>
                      </a:r>
                    </a:p>
                  </a:txBody>
                  <a:tcPr marL="7620" marR="7620" marT="7620" marB="0" anchor="ctr">
                    <a:lnT w="12700" cmpd="sng">
                      <a:noFill/>
                    </a:lnT>
                    <a:lnB w="12700" cap="flat" cmpd="sng" algn="ctr">
                      <a:noFill/>
                      <a:prstDash val="solid"/>
                      <a:round/>
                      <a:headEnd type="none" w="med" len="med"/>
                      <a:tailEnd type="none" w="med" len="med"/>
                    </a:lnB>
                    <a:noFill/>
                  </a:tcPr>
                </a:tc>
                <a:tc>
                  <a:txBody>
                    <a:bodyPr/>
                    <a:lstStyle/>
                    <a:p>
                      <a:pPr algn="ctr" fontAlgn="ctr"/>
                      <a:r>
                        <a:rPr lang="en-US" altLang="zh-CN" sz="1100" b="0" i="0" u="none" strike="noStrike" dirty="0">
                          <a:solidFill>
                            <a:srgbClr val="000000"/>
                          </a:solidFill>
                          <a:effectLst/>
                          <a:latin typeface="Times New Roman" panose="02020603050405020304" pitchFamily="18" charset="0"/>
                          <a:ea typeface="宋体" panose="02010600030101010101" pitchFamily="2" charset="-122"/>
                        </a:rPr>
                        <a:t>1.41＜11.07</a:t>
                      </a:r>
                    </a:p>
                  </a:txBody>
                  <a:tcPr marL="7620" marR="7620" marT="7620" marB="0" anchor="ctr">
                    <a:lnT w="12700" cmpd="sng">
                      <a:noFill/>
                    </a:lnT>
                    <a:lnB w="12700" cap="flat" cmpd="sng" algn="ctr">
                      <a:noFill/>
                      <a:prstDash val="solid"/>
                      <a:round/>
                      <a:headEnd type="none" w="med" len="med"/>
                      <a:tailEnd type="none" w="med" len="med"/>
                    </a:lnB>
                    <a:noFill/>
                  </a:tcPr>
                </a:tc>
                <a:extLst>
                  <a:ext uri="{0D108BD9-81ED-4DB2-BD59-A6C34878D82A}">
                    <a16:rowId xmlns="" xmlns:a16="http://schemas.microsoft.com/office/drawing/2014/main" val="10001"/>
                  </a:ext>
                </a:extLst>
              </a:tr>
              <a:tr h="198120">
                <a:tc>
                  <a:txBody>
                    <a:bodyPr/>
                    <a:lstStyle/>
                    <a:p>
                      <a:pPr marL="0" marR="0" lvl="0" indent="0" algn="ctr" defTabSz="914400" rtl="0" eaLnBrk="1" fontAlgn="ctr" latinLnBrk="0" hangingPunct="1">
                        <a:lnSpc>
                          <a:spcPct val="150000"/>
                        </a:lnSpc>
                        <a:spcBef>
                          <a:spcPts val="0"/>
                        </a:spcBef>
                        <a:spcAft>
                          <a:spcPts val="0"/>
                        </a:spcAft>
                        <a:buClrTx/>
                        <a:buSzTx/>
                        <a:buFontTx/>
                        <a:buNone/>
                        <a:defRPr/>
                      </a:pPr>
                      <a:r>
                        <a:rPr lang="el-GR" altLang="zh-CN" sz="1200" u="none" strike="noStrike" dirty="0">
                          <a:effectLst/>
                          <a:latin typeface="Times New Roman" panose="02020603050405020304" pitchFamily="18" charset="0"/>
                          <a:cs typeface="Times New Roman" panose="02020603050405020304" pitchFamily="18" charset="0"/>
                        </a:rPr>
                        <a:t>χ 2 determines that</a:t>
                      </a:r>
                      <a:endParaRPr lang="zh-CN" altLang="en-US" sz="1200" b="0" i="0" u="none" strike="noStrike" dirty="0">
                        <a:solidFill>
                          <a:srgbClr val="000000"/>
                        </a:solidFill>
                        <a:effectLst/>
                        <a:latin typeface="+mn-ea"/>
                        <a:ea typeface="+mn-ea"/>
                        <a:cs typeface="Times New Roman" panose="02020603050405020304" pitchFamily="18" charset="0"/>
                      </a:endParaRPr>
                    </a:p>
                  </a:txBody>
                  <a:tcPr marL="7620" marR="7620" marT="7620" marB="0" anchor="ctr">
                    <a:solidFill>
                      <a:schemeClr val="accent6">
                        <a:lumMod val="20000"/>
                        <a:lumOff val="80000"/>
                      </a:schemeClr>
                    </a:solidFill>
                  </a:tcPr>
                </a:tc>
                <a:tc>
                  <a:txBody>
                    <a:bodyPr/>
                    <a:lstStyle/>
                    <a:p>
                      <a:pPr algn="ctr" fontAlgn="ctr">
                        <a:lnSpc>
                          <a:spcPct val="150000"/>
                        </a:lnSpc>
                      </a:pPr>
                      <a:r>
                        <a:rPr lang="zh-CN" altLang="en-US" sz="1100" b="1" i="0" u="none" strike="noStrike"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qualified</a:t>
                      </a:r>
                    </a:p>
                  </a:txBody>
                  <a:tcPr marL="7620" marR="7620" marT="7620" marB="0" anchor="ctr">
                    <a:lnT w="12700" cmpd="sng">
                      <a:noFill/>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lnSpc>
                          <a:spcPct val="150000"/>
                        </a:lnSpc>
                      </a:pPr>
                      <a:r>
                        <a:rPr lang="zh-CN" altLang="en-US" sz="1100" b="1" i="0" u="none" strike="noStrike"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qualified</a:t>
                      </a:r>
                    </a:p>
                  </a:txBody>
                  <a:tcPr marL="7620" marR="7620" marT="7620" marB="0" anchor="ctr">
                    <a:lnT w="12700" cmpd="sng">
                      <a:noFill/>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lnSpc>
                          <a:spcPct val="150000"/>
                        </a:lnSpc>
                      </a:pPr>
                      <a:r>
                        <a:rPr lang="zh-CN" altLang="en-US" sz="1100" b="1" i="0" u="none" strike="noStrike"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qualified</a:t>
                      </a:r>
                    </a:p>
                  </a:txBody>
                  <a:tcPr marL="7620" marR="7620" marT="7620" marB="0" anchor="ctr">
                    <a:lnT w="12700" cmpd="sng">
                      <a:noFill/>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lnSpc>
                          <a:spcPct val="150000"/>
                        </a:lnSpc>
                      </a:pPr>
                      <a:r>
                        <a:rPr lang="zh-CN" altLang="en-US" sz="1100" b="1" i="0" u="none" strike="noStrike"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qualified</a:t>
                      </a:r>
                    </a:p>
                  </a:txBody>
                  <a:tcPr marL="7620" marR="7620" marT="7620" marB="0" anchor="ctr">
                    <a:lnT w="12700" cmpd="sng">
                      <a:noFill/>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lnSpc>
                          <a:spcPct val="150000"/>
                        </a:lnSpc>
                      </a:pPr>
                      <a:r>
                        <a:rPr lang="zh-CN" altLang="en-US" sz="1100" b="1" i="0" u="none" strike="noStrike" dirty="0">
                          <a:solidFill>
                            <a:srgbClr val="000000"/>
                          </a:solidFill>
                          <a:effectLst/>
                          <a:latin typeface="微软雅黑" panose="020B0503020204020204" pitchFamily="34" charset="-122"/>
                          <a:ea typeface="微软雅黑" panose="020B0503020204020204" pitchFamily="34" charset="-122"/>
                          <a:cs typeface="Times New Roman" panose="02020603050405020304" pitchFamily="18" charset="0"/>
                        </a:rPr>
                        <a:t>qualified</a:t>
                      </a:r>
                    </a:p>
                  </a:txBody>
                  <a:tcPr marL="7620" marR="7620" marT="7620" marB="0" anchor="ctr">
                    <a:lnT w="12700" cmpd="sng">
                      <a:noFill/>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 xmlns:a16="http://schemas.microsoft.com/office/drawing/2014/main" val="10002"/>
                  </a:ext>
                </a:extLst>
              </a:tr>
            </a:tbl>
          </a:graphicData>
        </a:graphic>
      </p:graphicFrame>
      <p:sp>
        <p:nvSpPr>
          <p:cNvPr id="18" name="矩形 17"/>
          <p:cNvSpPr/>
          <p:nvPr/>
        </p:nvSpPr>
        <p:spPr>
          <a:xfrm>
            <a:off x="200025" y="1021601"/>
            <a:ext cx="1312973" cy="39878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FF0000"/>
                </a:solidFill>
              </a:rPr>
              <a:t>重复性</a:t>
            </a:r>
            <a:r>
              <a:rPr lang="zh-CN" altLang="en-US" sz="1200" b="1" dirty="0">
                <a:solidFill>
                  <a:schemeClr val="tx1"/>
                </a:solidFill>
              </a:rPr>
              <a:t>repetitiveness</a:t>
            </a:r>
          </a:p>
        </p:txBody>
      </p:sp>
      <p:sp>
        <p:nvSpPr>
          <p:cNvPr id="20" name="矩形 19"/>
          <p:cNvSpPr/>
          <p:nvPr/>
        </p:nvSpPr>
        <p:spPr>
          <a:xfrm>
            <a:off x="592020" y="3677618"/>
            <a:ext cx="905978" cy="398780"/>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FF0000"/>
                </a:solidFill>
                <a:latin typeface="Times New Roman" panose="02020603050405020304" pitchFamily="18" charset="0"/>
                <a:cs typeface="Times New Roman" panose="02020603050405020304" pitchFamily="18" charset="0"/>
              </a:rPr>
              <a:t>稳定性</a:t>
            </a:r>
            <a:r>
              <a:rPr lang="zh-CN" altLang="en-US" sz="1200" b="1" dirty="0">
                <a:solidFill>
                  <a:schemeClr val="tx1"/>
                </a:solidFill>
                <a:latin typeface="Times New Roman" panose="02020603050405020304" pitchFamily="18" charset="0"/>
                <a:cs typeface="Times New Roman" panose="02020603050405020304" pitchFamily="18" charset="0"/>
              </a:rPr>
              <a:t>stability</a:t>
            </a:r>
          </a:p>
        </p:txBody>
      </p:sp>
      <p:grpSp>
        <p:nvGrpSpPr>
          <p:cNvPr id="22" name="组合 21"/>
          <p:cNvGrpSpPr/>
          <p:nvPr/>
        </p:nvGrpSpPr>
        <p:grpSpPr>
          <a:xfrm>
            <a:off x="592020" y="4117682"/>
            <a:ext cx="905978" cy="1104900"/>
            <a:chOff x="1176" y="2311"/>
            <a:chExt cx="1669" cy="1740"/>
          </a:xfrm>
        </p:grpSpPr>
        <p:sp>
          <p:nvSpPr>
            <p:cNvPr id="23" name="Freeform 6"/>
            <p:cNvSpPr/>
            <p:nvPr/>
          </p:nvSpPr>
          <p:spPr bwMode="auto">
            <a:xfrm>
              <a:off x="1176" y="2311"/>
              <a:ext cx="1669" cy="1740"/>
            </a:xfrm>
            <a:custGeom>
              <a:avLst/>
              <a:gdLst>
                <a:gd name="T0" fmla="*/ 0 w 1247"/>
                <a:gd name="T1" fmla="*/ 0 h 1306"/>
                <a:gd name="T2" fmla="*/ 1247 w 1247"/>
                <a:gd name="T3" fmla="*/ 0 h 1306"/>
                <a:gd name="T4" fmla="*/ 1247 w 1247"/>
                <a:gd name="T5" fmla="*/ 945 h 1306"/>
                <a:gd name="T6" fmla="*/ 623 w 1247"/>
                <a:gd name="T7" fmla="*/ 1306 h 1306"/>
                <a:gd name="T8" fmla="*/ 0 w 1247"/>
                <a:gd name="T9" fmla="*/ 945 h 1306"/>
                <a:gd name="T10" fmla="*/ 0 w 1247"/>
                <a:gd name="T11" fmla="*/ 0 h 1306"/>
              </a:gdLst>
              <a:ahLst/>
              <a:cxnLst>
                <a:cxn ang="0">
                  <a:pos x="T0" y="T1"/>
                </a:cxn>
                <a:cxn ang="0">
                  <a:pos x="T2" y="T3"/>
                </a:cxn>
                <a:cxn ang="0">
                  <a:pos x="T4" y="T5"/>
                </a:cxn>
                <a:cxn ang="0">
                  <a:pos x="T6" y="T7"/>
                </a:cxn>
                <a:cxn ang="0">
                  <a:pos x="T8" y="T9"/>
                </a:cxn>
                <a:cxn ang="0">
                  <a:pos x="T10" y="T11"/>
                </a:cxn>
              </a:cxnLst>
              <a:rect l="0" t="0" r="r" b="b"/>
              <a:pathLst>
                <a:path w="1247" h="1306">
                  <a:moveTo>
                    <a:pt x="0" y="0"/>
                  </a:moveTo>
                  <a:lnTo>
                    <a:pt x="1247" y="0"/>
                  </a:lnTo>
                  <a:lnTo>
                    <a:pt x="1247" y="945"/>
                  </a:lnTo>
                  <a:lnTo>
                    <a:pt x="623" y="1306"/>
                  </a:lnTo>
                  <a:lnTo>
                    <a:pt x="0" y="945"/>
                  </a:lnTo>
                  <a:lnTo>
                    <a:pt x="0" y="0"/>
                  </a:lnTo>
                  <a:close/>
                </a:path>
              </a:pathLst>
            </a:custGeom>
            <a:solidFill>
              <a:schemeClr val="accent6">
                <a:lumMod val="20000"/>
                <a:lumOff val="80000"/>
              </a:schemeClr>
            </a:solidFill>
            <a:ln>
              <a:noFill/>
            </a:ln>
          </p:spPr>
          <p:txBody>
            <a:bodyPr vert="horz" wrap="square" lIns="67394" tIns="212263" rIns="67394" bIns="33697" numCol="1" anchor="t" anchorCtr="0" compatLnSpc="1"/>
            <a:lstStyle/>
            <a:p>
              <a:pPr algn="ctr" fontAlgn="ctr"/>
              <a:r>
                <a:rPr lang="el-GR" altLang="zh-CN" sz="1600" b="1" dirty="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rPr>
                <a:t>χ 2 test</a:t>
              </a:r>
              <a:endParaRPr lang="en-US" altLang="zh-CN" sz="1600" b="1" i="1" dirty="0">
                <a:solidFill>
                  <a:schemeClr val="accent6">
                    <a:lumMod val="50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Freeform 13"/>
            <p:cNvSpPr>
              <a:spLocks noEditPoints="1"/>
            </p:cNvSpPr>
            <p:nvPr/>
          </p:nvSpPr>
          <p:spPr bwMode="auto">
            <a:xfrm>
              <a:off x="1637" y="3163"/>
              <a:ext cx="646" cy="543"/>
            </a:xfrm>
            <a:custGeom>
              <a:avLst/>
              <a:gdLst>
                <a:gd name="T0" fmla="*/ 99 w 285"/>
                <a:gd name="T1" fmla="*/ 198 h 285"/>
                <a:gd name="T2" fmla="*/ 63 w 285"/>
                <a:gd name="T3" fmla="*/ 261 h 285"/>
                <a:gd name="T4" fmla="*/ 0 w 285"/>
                <a:gd name="T5" fmla="*/ 142 h 285"/>
                <a:gd name="T6" fmla="*/ 133 w 285"/>
                <a:gd name="T7" fmla="*/ 0 h 285"/>
                <a:gd name="T8" fmla="*/ 133 w 285"/>
                <a:gd name="T9" fmla="*/ 71 h 285"/>
                <a:gd name="T10" fmla="*/ 71 w 285"/>
                <a:gd name="T11" fmla="*/ 142 h 285"/>
                <a:gd name="T12" fmla="*/ 99 w 285"/>
                <a:gd name="T13" fmla="*/ 198 h 285"/>
                <a:gd name="T14" fmla="*/ 99 w 285"/>
                <a:gd name="T15" fmla="*/ 198 h 285"/>
                <a:gd name="T16" fmla="*/ 199 w 285"/>
                <a:gd name="T17" fmla="*/ 99 h 285"/>
                <a:gd name="T18" fmla="*/ 199 w 285"/>
                <a:gd name="T19" fmla="*/ 99 h 285"/>
                <a:gd name="T20" fmla="*/ 261 w 285"/>
                <a:gd name="T21" fmla="*/ 63 h 285"/>
                <a:gd name="T22" fmla="*/ 151 w 285"/>
                <a:gd name="T23" fmla="*/ 0 h 285"/>
                <a:gd name="T24" fmla="*/ 151 w 285"/>
                <a:gd name="T25" fmla="*/ 71 h 285"/>
                <a:gd name="T26" fmla="*/ 199 w 285"/>
                <a:gd name="T27" fmla="*/ 99 h 285"/>
                <a:gd name="T28" fmla="*/ 270 w 285"/>
                <a:gd name="T29" fmla="*/ 78 h 285"/>
                <a:gd name="T30" fmla="*/ 270 w 285"/>
                <a:gd name="T31" fmla="*/ 78 h 285"/>
                <a:gd name="T32" fmla="*/ 208 w 285"/>
                <a:gd name="T33" fmla="*/ 114 h 285"/>
                <a:gd name="T34" fmla="*/ 214 w 285"/>
                <a:gd name="T35" fmla="*/ 142 h 285"/>
                <a:gd name="T36" fmla="*/ 142 w 285"/>
                <a:gd name="T37" fmla="*/ 213 h 285"/>
                <a:gd name="T38" fmla="*/ 115 w 285"/>
                <a:gd name="T39" fmla="*/ 208 h 285"/>
                <a:gd name="T40" fmla="*/ 79 w 285"/>
                <a:gd name="T41" fmla="*/ 269 h 285"/>
                <a:gd name="T42" fmla="*/ 142 w 285"/>
                <a:gd name="T43" fmla="*/ 285 h 285"/>
                <a:gd name="T44" fmla="*/ 285 w 285"/>
                <a:gd name="T45" fmla="*/ 142 h 285"/>
                <a:gd name="T46" fmla="*/ 270 w 285"/>
                <a:gd name="T47" fmla="*/ 7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5" h="285">
                  <a:moveTo>
                    <a:pt x="99" y="198"/>
                  </a:moveTo>
                  <a:cubicBezTo>
                    <a:pt x="63" y="261"/>
                    <a:pt x="63" y="261"/>
                    <a:pt x="63" y="261"/>
                  </a:cubicBezTo>
                  <a:cubicBezTo>
                    <a:pt x="25" y="235"/>
                    <a:pt x="0" y="191"/>
                    <a:pt x="0" y="142"/>
                  </a:cubicBezTo>
                  <a:cubicBezTo>
                    <a:pt x="0" y="66"/>
                    <a:pt x="59" y="4"/>
                    <a:pt x="133" y="0"/>
                  </a:cubicBezTo>
                  <a:cubicBezTo>
                    <a:pt x="133" y="71"/>
                    <a:pt x="133" y="71"/>
                    <a:pt x="133" y="71"/>
                  </a:cubicBezTo>
                  <a:cubicBezTo>
                    <a:pt x="98" y="76"/>
                    <a:pt x="71" y="106"/>
                    <a:pt x="71" y="142"/>
                  </a:cubicBezTo>
                  <a:cubicBezTo>
                    <a:pt x="71" y="165"/>
                    <a:pt x="82" y="185"/>
                    <a:pt x="99" y="198"/>
                  </a:cubicBezTo>
                  <a:cubicBezTo>
                    <a:pt x="99" y="198"/>
                    <a:pt x="99" y="198"/>
                    <a:pt x="99" y="198"/>
                  </a:cubicBezTo>
                  <a:close/>
                  <a:moveTo>
                    <a:pt x="199" y="99"/>
                  </a:moveTo>
                  <a:cubicBezTo>
                    <a:pt x="199" y="99"/>
                    <a:pt x="199" y="99"/>
                    <a:pt x="199" y="99"/>
                  </a:cubicBezTo>
                  <a:cubicBezTo>
                    <a:pt x="261" y="63"/>
                    <a:pt x="261" y="63"/>
                    <a:pt x="261" y="63"/>
                  </a:cubicBezTo>
                  <a:cubicBezTo>
                    <a:pt x="237" y="27"/>
                    <a:pt x="197" y="2"/>
                    <a:pt x="151" y="0"/>
                  </a:cubicBezTo>
                  <a:cubicBezTo>
                    <a:pt x="151" y="71"/>
                    <a:pt x="151" y="71"/>
                    <a:pt x="151" y="71"/>
                  </a:cubicBezTo>
                  <a:cubicBezTo>
                    <a:pt x="171" y="74"/>
                    <a:pt x="188" y="84"/>
                    <a:pt x="199" y="99"/>
                  </a:cubicBezTo>
                  <a:close/>
                  <a:moveTo>
                    <a:pt x="270" y="78"/>
                  </a:moveTo>
                  <a:cubicBezTo>
                    <a:pt x="270" y="78"/>
                    <a:pt x="270" y="78"/>
                    <a:pt x="270" y="78"/>
                  </a:cubicBezTo>
                  <a:cubicBezTo>
                    <a:pt x="208" y="114"/>
                    <a:pt x="208" y="114"/>
                    <a:pt x="208" y="114"/>
                  </a:cubicBezTo>
                  <a:cubicBezTo>
                    <a:pt x="212" y="123"/>
                    <a:pt x="214" y="132"/>
                    <a:pt x="214" y="142"/>
                  </a:cubicBezTo>
                  <a:cubicBezTo>
                    <a:pt x="214" y="181"/>
                    <a:pt x="182" y="213"/>
                    <a:pt x="142" y="213"/>
                  </a:cubicBezTo>
                  <a:cubicBezTo>
                    <a:pt x="133" y="213"/>
                    <a:pt x="123" y="211"/>
                    <a:pt x="115" y="208"/>
                  </a:cubicBezTo>
                  <a:cubicBezTo>
                    <a:pt x="79" y="269"/>
                    <a:pt x="79" y="269"/>
                    <a:pt x="79" y="269"/>
                  </a:cubicBezTo>
                  <a:cubicBezTo>
                    <a:pt x="98" y="279"/>
                    <a:pt x="120" y="285"/>
                    <a:pt x="142" y="285"/>
                  </a:cubicBezTo>
                  <a:cubicBezTo>
                    <a:pt x="221" y="285"/>
                    <a:pt x="285" y="221"/>
                    <a:pt x="285" y="142"/>
                  </a:cubicBezTo>
                  <a:cubicBezTo>
                    <a:pt x="285" y="119"/>
                    <a:pt x="280" y="97"/>
                    <a:pt x="270" y="78"/>
                  </a:cubicBezTo>
                  <a:close/>
                </a:path>
              </a:pathLst>
            </a:custGeom>
            <a:solidFill>
              <a:schemeClr val="accent6">
                <a:lumMod val="60000"/>
                <a:lumOff val="40000"/>
              </a:schemeClr>
            </a:solidFill>
            <a:ln>
              <a:noFill/>
            </a:ln>
          </p:spPr>
          <p:txBody>
            <a:bodyPr vert="horz" wrap="square" lIns="67394" tIns="33697" rIns="67394" bIns="33697" numCol="1" anchor="t" anchorCtr="0" compatLnSpc="1"/>
            <a:lstStyle/>
            <a:p>
              <a:endParaRPr lang="zh-CN" altLang="en-US" sz="10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5" name="图片 2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7" name="Subtitle 2"/>
          <p:cNvSpPr txBox="1"/>
          <p:nvPr/>
        </p:nvSpPr>
        <p:spPr>
          <a:xfrm>
            <a:off x="4572702" y="99459"/>
            <a:ext cx="3395045" cy="9037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4</a:t>
            </a:r>
            <a:r>
              <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zh-CN" altLang="en-US" sz="20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性能验证</a:t>
            </a:r>
            <a:endPar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a:p>
            <a:pPr lvl="0" algn="l">
              <a:lnSpc>
                <a:spcPct val="130000"/>
              </a:lnSpc>
              <a:spcBef>
                <a:spcPts val="0"/>
              </a:spcBef>
              <a:defRPr/>
            </a:pPr>
            <a:r>
              <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Performance validation</a:t>
            </a:r>
            <a:endPar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28" name="文本框 27"/>
          <p:cNvSpPr txBox="1"/>
          <p:nvPr/>
        </p:nvSpPr>
        <p:spPr>
          <a:xfrm>
            <a:off x="0" y="6180067"/>
            <a:ext cx="12192000" cy="646331"/>
          </a:xfrm>
          <a:prstGeom prst="rect">
            <a:avLst/>
          </a:prstGeom>
          <a:solidFill>
            <a:srgbClr val="ECE3D2"/>
          </a:solidFill>
        </p:spPr>
        <p:txBody>
          <a:bodyPr wrap="square" rtlCol="0">
            <a:spAutoFit/>
          </a:bodyPr>
          <a:lstStyle/>
          <a:p>
            <a:pPr algn="just">
              <a:lnSpc>
                <a:spcPct val="150000"/>
              </a:lnSpc>
            </a:pPr>
            <a:r>
              <a:rPr lang="zh-CN" altLang="en-US" sz="1200" b="1" dirty="0"/>
              <a:t>对样品的质量指标进行重复实验和稳定性实验，检验合格。</a:t>
            </a:r>
            <a:r>
              <a:rPr lang="en-US" altLang="zh-CN" sz="1200" b="1" dirty="0"/>
              <a:t> </a:t>
            </a:r>
          </a:p>
          <a:p>
            <a:pPr algn="just">
              <a:lnSpc>
                <a:spcPct val="150000"/>
              </a:lnSpc>
            </a:pPr>
            <a:r>
              <a:rPr lang="en-US" altLang="zh-CN" sz="1200" dirty="0">
                <a:solidFill>
                  <a:schemeClr val="accent1">
                    <a:lumMod val="75000"/>
                  </a:schemeClr>
                </a:solidFill>
              </a:rPr>
              <a:t>Repeated experiments and stability experiments were carried out on the quality indicators of the sample, and the test was qualified</a:t>
            </a:r>
            <a:endParaRPr lang="zh-CN" altLang="en-US" sz="1200" dirty="0">
              <a:solidFill>
                <a:schemeClr val="accent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p:nvPr/>
        </p:nvSpPr>
        <p:spPr>
          <a:xfrm>
            <a:off x="857885" y="311785"/>
            <a:ext cx="3033395" cy="69139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intellectual property right</a:t>
            </a:r>
          </a:p>
        </p:txBody>
      </p:sp>
      <p:grpSp>
        <p:nvGrpSpPr>
          <p:cNvPr id="20" name="组合 19"/>
          <p:cNvGrpSpPr/>
          <p:nvPr/>
        </p:nvGrpSpPr>
        <p:grpSpPr>
          <a:xfrm>
            <a:off x="4046004" y="1984224"/>
            <a:ext cx="2841407" cy="3390397"/>
            <a:chOff x="4149494" y="1861940"/>
            <a:chExt cx="2841407" cy="3390397"/>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00000">
              <a:off x="4149494" y="1861940"/>
              <a:ext cx="1869932" cy="2892379"/>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00000">
              <a:off x="4524484" y="2168909"/>
              <a:ext cx="1869932" cy="2892379"/>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00000">
              <a:off x="5120969" y="2359958"/>
              <a:ext cx="1869932" cy="2892379"/>
            </a:xfrm>
            <a:prstGeom prst="rect">
              <a:avLst/>
            </a:prstGeom>
          </p:spPr>
        </p:pic>
      </p:grpSp>
      <p:grpSp>
        <p:nvGrpSpPr>
          <p:cNvPr id="21" name="组合 20"/>
          <p:cNvGrpSpPr/>
          <p:nvPr/>
        </p:nvGrpSpPr>
        <p:grpSpPr>
          <a:xfrm>
            <a:off x="7650354" y="1931726"/>
            <a:ext cx="2819248" cy="3476585"/>
            <a:chOff x="7769713" y="1835305"/>
            <a:chExt cx="2819248" cy="3476585"/>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300000">
              <a:off x="7769713" y="1835305"/>
              <a:ext cx="1792890" cy="2817253"/>
            </a:xfrm>
            <a:prstGeom prst="rect">
              <a:avLst/>
            </a:prstGeom>
          </p:spPr>
        </p:pic>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00000">
              <a:off x="8245688" y="2194695"/>
              <a:ext cx="1792602" cy="2817253"/>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00000">
              <a:off x="8796359" y="2494637"/>
              <a:ext cx="1792602" cy="2817253"/>
            </a:xfrm>
            <a:prstGeom prst="rect">
              <a:avLst/>
            </a:prstGeom>
          </p:spPr>
        </p:pic>
      </p:grpSp>
      <p:grpSp>
        <p:nvGrpSpPr>
          <p:cNvPr id="19" name="组合 18"/>
          <p:cNvGrpSpPr/>
          <p:nvPr/>
        </p:nvGrpSpPr>
        <p:grpSpPr>
          <a:xfrm>
            <a:off x="758198" y="1908239"/>
            <a:ext cx="2573679" cy="2768659"/>
            <a:chOff x="609971" y="1597823"/>
            <a:chExt cx="2573679" cy="2768659"/>
          </a:xfrm>
        </p:grpSpPr>
        <p:grpSp>
          <p:nvGrpSpPr>
            <p:cNvPr id="5" name="组合 4"/>
            <p:cNvGrpSpPr/>
            <p:nvPr/>
          </p:nvGrpSpPr>
          <p:grpSpPr>
            <a:xfrm>
              <a:off x="1341674" y="1597823"/>
              <a:ext cx="1317910" cy="1299753"/>
              <a:chOff x="700895" y="2357847"/>
              <a:chExt cx="906069" cy="1071153"/>
            </a:xfrm>
          </p:grpSpPr>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0895" y="2357847"/>
                <a:ext cx="763318" cy="763318"/>
              </a:xfrm>
              <a:prstGeom prst="rect">
                <a:avLst/>
              </a:prstGeom>
            </p:spPr>
          </p:pic>
          <p:sp>
            <p:nvSpPr>
              <p:cNvPr id="4" name="文本框 3"/>
              <p:cNvSpPr txBox="1"/>
              <p:nvPr/>
            </p:nvSpPr>
            <p:spPr>
              <a:xfrm>
                <a:off x="700895" y="3090446"/>
                <a:ext cx="906069" cy="338554"/>
              </a:xfrm>
              <a:prstGeom prst="rect">
                <a:avLst/>
              </a:prstGeom>
              <a:noFill/>
            </p:spPr>
            <p:txBody>
              <a:bodyPr wrap="square" rtlCol="0">
                <a:spAutoFit/>
              </a:bodyPr>
              <a:lstStyle/>
              <a:p>
                <a:r>
                  <a:rPr lang="en-US" altLang="zh-CN" sz="1600" b="1" dirty="0">
                    <a:solidFill>
                      <a:schemeClr val="accent1">
                        <a:lumMod val="50000"/>
                      </a:schemeClr>
                    </a:solidFill>
                  </a:rPr>
                  <a:t>patent</a:t>
                </a:r>
                <a:endParaRPr lang="zh-CN" altLang="en-US" sz="1600" b="1" dirty="0">
                  <a:solidFill>
                    <a:schemeClr val="accent1">
                      <a:lumMod val="50000"/>
                    </a:schemeClr>
                  </a:solidFill>
                </a:endParaRPr>
              </a:p>
            </p:txBody>
          </p:sp>
        </p:grpSp>
        <p:sp>
          <p:nvSpPr>
            <p:cNvPr id="12" name="文本框 11"/>
            <p:cNvSpPr txBox="1"/>
            <p:nvPr/>
          </p:nvSpPr>
          <p:spPr>
            <a:xfrm>
              <a:off x="609971" y="2796822"/>
              <a:ext cx="2573679" cy="1569660"/>
            </a:xfrm>
            <a:prstGeom prst="rect">
              <a:avLst/>
            </a:prstGeom>
            <a:noFill/>
          </p:spPr>
          <p:txBody>
            <a:bodyPr wrap="square">
              <a:spAutoFit/>
            </a:bodyPr>
            <a:lstStyle/>
            <a:p>
              <a:pPr algn="ctr">
                <a:lnSpc>
                  <a:spcPct val="150000"/>
                </a:lnSpc>
              </a:pPr>
              <a:r>
                <a:rPr lang="zh-CN" altLang="en-US" sz="1600" dirty="0" smtClean="0">
                  <a:ea typeface="方正兰亭纤黑_GBK" panose="02000000000000000000" pitchFamily="2" charset="-122"/>
                </a:rPr>
                <a:t>已授权</a:t>
              </a:r>
              <a:r>
                <a:rPr lang="zh-CN" altLang="zh-CN" sz="1600" dirty="0" smtClean="0">
                  <a:ea typeface="方正兰亭纤黑_GBK" panose="02000000000000000000" pitchFamily="2" charset="-122"/>
                </a:rPr>
                <a:t>专利</a:t>
              </a:r>
              <a:r>
                <a:rPr lang="en-US" altLang="zh-CN" sz="1600" dirty="0" smtClean="0">
                  <a:ea typeface="方正兰亭纤黑_GBK" panose="02000000000000000000" pitchFamily="2" charset="-122"/>
                </a:rPr>
                <a:t> 7 </a:t>
              </a:r>
              <a:r>
                <a:rPr lang="zh-CN" altLang="en-US" sz="1600" dirty="0" smtClean="0">
                  <a:ea typeface="方正兰亭纤黑_GBK" panose="02000000000000000000" pitchFamily="2" charset="-122"/>
                </a:rPr>
                <a:t>项</a:t>
              </a:r>
              <a:endParaRPr lang="zh-CN" altLang="zh-CN" sz="1600" dirty="0">
                <a:ea typeface="方正兰亭纤黑_GBK" panose="02000000000000000000" pitchFamily="2" charset="-122"/>
              </a:endParaRPr>
            </a:p>
            <a:p>
              <a:pPr algn="ctr">
                <a:lnSpc>
                  <a:spcPct val="150000"/>
                </a:lnSpc>
              </a:pPr>
              <a:r>
                <a:rPr lang="en-GB" altLang="zh-CN" sz="2400" b="1" dirty="0">
                  <a:solidFill>
                    <a:srgbClr val="023C83"/>
                  </a:solidFill>
                  <a:ea typeface="方正兰亭纤黑_GBK" panose="02000000000000000000" pitchFamily="2" charset="-122"/>
                </a:rPr>
                <a:t>7 Patents granted</a:t>
              </a:r>
              <a:endParaRPr lang="zh-CN" altLang="zh-CN" sz="2400" b="1" dirty="0">
                <a:solidFill>
                  <a:srgbClr val="023C83"/>
                </a:solidFill>
                <a:ea typeface="方正兰亭纤黑_GBK" panose="02000000000000000000" pitchFamily="2" charset="-122"/>
              </a:endParaRPr>
            </a:p>
          </p:txBody>
        </p:sp>
      </p:grpSp>
      <p:sp>
        <p:nvSpPr>
          <p:cNvPr id="14" name="矩形 13"/>
          <p:cNvSpPr/>
          <p:nvPr/>
        </p:nvSpPr>
        <p:spPr>
          <a:xfrm>
            <a:off x="487165" y="4979942"/>
            <a:ext cx="2739724" cy="584775"/>
          </a:xfrm>
          <a:prstGeom prst="rect">
            <a:avLst/>
          </a:prstGeom>
          <a:noFill/>
        </p:spPr>
        <p:txBody>
          <a:bodyPr wrap="none" lIns="91440" tIns="45720" rIns="91440" bIns="45720">
            <a:spAutoFit/>
          </a:bodyPr>
          <a:lstStyle/>
          <a:p>
            <a:r>
              <a:rPr lang="zh-CN" altLang="en-US" sz="1600" dirty="0">
                <a:ln w="0"/>
                <a:effectLst>
                  <a:outerShdw blurRad="38100" dist="19050" dir="2700000" algn="tl" rotWithShape="0">
                    <a:schemeClr val="dk1">
                      <a:alpha val="40000"/>
                    </a:schemeClr>
                  </a:outerShdw>
                </a:effectLst>
              </a:rPr>
              <a:t>一种定量取样装置</a:t>
            </a:r>
          </a:p>
          <a:p>
            <a:pPr algn="ctr"/>
            <a:r>
              <a:rPr lang="zh-CN" altLang="en-US" sz="1600" b="0" cap="none" spc="0" dirty="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quantitative sampling device</a:t>
            </a:r>
          </a:p>
        </p:txBody>
      </p:sp>
      <p:sp>
        <p:nvSpPr>
          <p:cNvPr id="15" name="矩形 14"/>
          <p:cNvSpPr/>
          <p:nvPr/>
        </p:nvSpPr>
        <p:spPr>
          <a:xfrm>
            <a:off x="1959534" y="5904778"/>
            <a:ext cx="2338974" cy="584775"/>
          </a:xfrm>
          <a:prstGeom prst="rect">
            <a:avLst/>
          </a:prstGeom>
          <a:noFill/>
        </p:spPr>
        <p:txBody>
          <a:bodyPr wrap="none" lIns="91440" tIns="45720" rIns="91440" bIns="45720">
            <a:spAutoFit/>
          </a:bodyPr>
          <a:lstStyle/>
          <a:p>
            <a:r>
              <a:rPr lang="zh-CN" altLang="en-US" sz="1600" dirty="0">
                <a:ln w="0"/>
                <a:effectLst>
                  <a:outerShdw blurRad="38100" dist="19050" dir="2700000" algn="tl" rotWithShape="0">
                    <a:schemeClr val="dk1">
                      <a:alpha val="40000"/>
                    </a:schemeClr>
                  </a:outerShdw>
                </a:effectLst>
              </a:rPr>
              <a:t>一种均匀分样装置</a:t>
            </a:r>
          </a:p>
          <a:p>
            <a:pPr algn="ctr"/>
            <a:r>
              <a:rPr lang="zh-CN" altLang="en-US" sz="1600" b="0" cap="none" spc="0" dirty="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uniform division device</a:t>
            </a:r>
          </a:p>
        </p:txBody>
      </p:sp>
      <p:sp>
        <p:nvSpPr>
          <p:cNvPr id="16" name="矩形 15"/>
          <p:cNvSpPr/>
          <p:nvPr/>
        </p:nvSpPr>
        <p:spPr>
          <a:xfrm>
            <a:off x="4944814" y="5864754"/>
            <a:ext cx="2533065" cy="584775"/>
          </a:xfrm>
          <a:prstGeom prst="rect">
            <a:avLst/>
          </a:prstGeom>
          <a:noFill/>
        </p:spPr>
        <p:txBody>
          <a:bodyPr wrap="none" lIns="91440" tIns="45720" rIns="91440" bIns="45720">
            <a:spAutoFit/>
          </a:bodyPr>
          <a:lstStyle/>
          <a:p>
            <a:r>
              <a:rPr lang="zh-CN" altLang="en-US" sz="1600" dirty="0">
                <a:ln w="0"/>
                <a:effectLst>
                  <a:outerShdw blurRad="38100" dist="19050" dir="2700000" algn="tl" rotWithShape="0">
                    <a:schemeClr val="dk1">
                      <a:alpha val="40000"/>
                    </a:schemeClr>
                  </a:outerShdw>
                </a:effectLst>
              </a:rPr>
              <a:t>一种图像采集装置</a:t>
            </a:r>
          </a:p>
          <a:p>
            <a:pPr algn="ctr"/>
            <a:r>
              <a:rPr lang="zh-CN" altLang="en-US" sz="1600" b="0" cap="none" spc="0" dirty="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An image acquisition device</a:t>
            </a:r>
          </a:p>
        </p:txBody>
      </p:sp>
      <p:sp>
        <p:nvSpPr>
          <p:cNvPr id="17" name="矩形 16"/>
          <p:cNvSpPr/>
          <p:nvPr/>
        </p:nvSpPr>
        <p:spPr>
          <a:xfrm>
            <a:off x="8063622" y="5864754"/>
            <a:ext cx="3324146" cy="584775"/>
          </a:xfrm>
          <a:prstGeom prst="rect">
            <a:avLst/>
          </a:prstGeom>
          <a:noFill/>
        </p:spPr>
        <p:txBody>
          <a:bodyPr wrap="square" lIns="91440" tIns="45720" rIns="91440" bIns="45720">
            <a:spAutoFit/>
          </a:bodyPr>
          <a:lstStyle/>
          <a:p>
            <a:r>
              <a:rPr lang="zh-CN" altLang="en-US" sz="1600" dirty="0">
                <a:ln w="0"/>
                <a:effectLst>
                  <a:outerShdw blurRad="38100" dist="19050" dir="2700000" algn="tl" rotWithShape="0">
                    <a:schemeClr val="dk1">
                      <a:alpha val="40000"/>
                    </a:schemeClr>
                  </a:outerShdw>
                </a:effectLst>
              </a:rPr>
              <a:t>一种谷物外观检测装置</a:t>
            </a:r>
          </a:p>
          <a:p>
            <a:pPr algn="ctr"/>
            <a:r>
              <a:rPr lang="zh-CN" altLang="en-US" sz="1600" dirty="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cereal appearance </a:t>
            </a:r>
            <a:r>
              <a:rPr lang="en-US" altLang="zh-CN" sz="1600" dirty="0" smtClean="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inspection</a:t>
            </a:r>
            <a:r>
              <a:rPr lang="zh-CN" altLang="en-US" sz="1600" dirty="0" smtClean="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zh-CN" altLang="en-US" sz="1600" dirty="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device</a:t>
            </a:r>
            <a:endParaRPr lang="zh-CN" altLang="en-US" sz="1600" cap="none" spc="0" dirty="0">
              <a:ln w="0"/>
              <a:solidFill>
                <a:schemeClr val="accent1">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4" name="Subtitle 2"/>
          <p:cNvSpPr txBox="1"/>
          <p:nvPr/>
        </p:nvSpPr>
        <p:spPr>
          <a:xfrm>
            <a:off x="4520565" y="59047"/>
            <a:ext cx="5137785" cy="9184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5</a:t>
            </a:r>
            <a:r>
              <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知识产权</a:t>
            </a:r>
            <a:endPar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gn="l">
              <a:lnSpc>
                <a:spcPct val="130000"/>
              </a:lnSpc>
              <a:spcBef>
                <a:spcPts val="0"/>
              </a:spcBef>
              <a:defRPr/>
            </a:pPr>
            <a:r>
              <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I</a:t>
            </a:r>
            <a:r>
              <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ntellectual property right</a:t>
            </a:r>
          </a:p>
          <a:p>
            <a:pPr lvl="0" algn="l">
              <a:lnSpc>
                <a:spcPct val="130000"/>
              </a:lnSpc>
              <a:spcBef>
                <a:spcPts val="0"/>
              </a:spcBef>
              <a:defRPr/>
            </a:pPr>
            <a:endPar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23" name="棒 646"/>
          <p:cNvSpPr>
            <a:spLocks noChangeArrowheads="1"/>
          </p:cNvSpPr>
          <p:nvPr/>
        </p:nvSpPr>
        <p:spPr bwMode="auto">
          <a:xfrm>
            <a:off x="758209" y="1199742"/>
            <a:ext cx="5127686" cy="372373"/>
          </a:xfrm>
          <a:prstGeom prst="roundRect">
            <a:avLst>
              <a:gd name="adj" fmla="val 50000"/>
            </a:avLst>
          </a:prstGeom>
          <a:solidFill>
            <a:srgbClr val="92D050">
              <a:alpha val="50000"/>
            </a:srgbClr>
          </a:solidFill>
          <a:ln>
            <a:noFill/>
          </a:ln>
        </p:spPr>
        <p:txBody>
          <a:bodyPr lIns="90625" tIns="45310" rIns="90625" bIns="45310" anchor="ctr"/>
          <a:lstStyle/>
          <a:p>
            <a:pPr>
              <a:lnSpc>
                <a:spcPct val="130000"/>
              </a:lnSpc>
              <a:defRPr/>
            </a:pPr>
            <a:r>
              <a:rPr lang="en-US" altLang="zh-CN" sz="2000" b="1" dirty="0">
                <a:latin typeface="微软雅黑" panose="020B0503020204020204" charset="-122"/>
                <a:ea typeface="微软雅黑" panose="020B0503020204020204" charset="-122"/>
              </a:rPr>
              <a:t>5</a:t>
            </a:r>
            <a:r>
              <a:rPr lang="zh-CN" altLang="en-US" sz="2000" b="1" dirty="0" smtClean="0">
                <a:latin typeface="微软雅黑" panose="020B0503020204020204" charset="-122"/>
                <a:ea typeface="微软雅黑" panose="020B0503020204020204" charset="-122"/>
              </a:rPr>
              <a:t>、知识产权    </a:t>
            </a:r>
            <a:r>
              <a:rPr lang="en-US" altLang="zh-CN" sz="2000" b="1" dirty="0" smtClean="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I</a:t>
            </a:r>
            <a:r>
              <a:rPr lang="zh-CN" altLang="en-US" sz="20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ntellectual property right</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ubtitle 2"/>
          <p:cNvSpPr txBox="1"/>
          <p:nvPr/>
        </p:nvSpPr>
        <p:spPr>
          <a:xfrm>
            <a:off x="857885" y="311785"/>
            <a:ext cx="3033395"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technical feature</a:t>
            </a:r>
          </a:p>
        </p:txBody>
      </p:sp>
      <p:sp>
        <p:nvSpPr>
          <p:cNvPr id="2" name="文本框 1"/>
          <p:cNvSpPr txBox="1"/>
          <p:nvPr/>
        </p:nvSpPr>
        <p:spPr>
          <a:xfrm>
            <a:off x="597796" y="2945407"/>
            <a:ext cx="2075540" cy="1323439"/>
          </a:xfrm>
          <a:prstGeom prst="rect">
            <a:avLst/>
          </a:prstGeom>
          <a:noFill/>
        </p:spPr>
        <p:txBody>
          <a:bodyPr wrap="square" rtlCol="0">
            <a:spAutoFit/>
          </a:bodyPr>
          <a:lstStyle/>
          <a:p>
            <a:r>
              <a:rPr lang="zh-CN" altLang="en-US" sz="1600" b="1" dirty="0">
                <a:solidFill>
                  <a:srgbClr val="0F75BC"/>
                </a:solidFill>
              </a:rPr>
              <a:t>     </a:t>
            </a:r>
            <a:r>
              <a:rPr lang="zh-CN" altLang="en-US" sz="1600" b="1" dirty="0"/>
              <a:t>无人检测</a:t>
            </a:r>
            <a:endParaRPr lang="en-US" altLang="zh-CN" sz="1600" b="1" dirty="0"/>
          </a:p>
          <a:p>
            <a:r>
              <a:rPr lang="zh-CN" altLang="en-US" sz="1600" b="1" dirty="0"/>
              <a:t>     降本增效</a:t>
            </a:r>
          </a:p>
          <a:p>
            <a:r>
              <a:rPr lang="en-US" altLang="zh-CN" sz="1600" b="1" dirty="0">
                <a:solidFill>
                  <a:schemeClr val="accent1">
                    <a:lumMod val="75000"/>
                  </a:schemeClr>
                </a:solidFill>
                <a:latin typeface="Times New Roman" panose="02020603050405020304" pitchFamily="18" charset="0"/>
                <a:cs typeface="Times New Roman" panose="02020603050405020304" pitchFamily="18" charset="0"/>
              </a:rPr>
              <a:t>A</a:t>
            </a:r>
            <a:r>
              <a:rPr lang="zh-CN" altLang="en-US" sz="1600" b="1" dirty="0">
                <a:solidFill>
                  <a:schemeClr val="accent1">
                    <a:lumMod val="75000"/>
                  </a:schemeClr>
                </a:solidFill>
                <a:latin typeface="Times New Roman" panose="02020603050405020304" pitchFamily="18" charset="0"/>
                <a:cs typeface="Times New Roman" panose="02020603050405020304" pitchFamily="18" charset="0"/>
              </a:rPr>
              <a:t>utomatic </a:t>
            </a:r>
            <a:r>
              <a:rPr lang="en-US" altLang="zh-CN" sz="1600" b="1" dirty="0">
                <a:solidFill>
                  <a:schemeClr val="accent1">
                    <a:lumMod val="75000"/>
                  </a:schemeClr>
                </a:solidFill>
                <a:latin typeface="Times New Roman" panose="02020603050405020304" pitchFamily="18" charset="0"/>
                <a:cs typeface="Times New Roman" panose="02020603050405020304" pitchFamily="18" charset="0"/>
              </a:rPr>
              <a:t>inspection</a:t>
            </a:r>
          </a:p>
          <a:p>
            <a:r>
              <a:rPr lang="en-US" altLang="zh-CN" sz="1600" b="1" dirty="0">
                <a:solidFill>
                  <a:schemeClr val="accent1">
                    <a:lumMod val="75000"/>
                  </a:schemeClr>
                </a:solidFill>
                <a:latin typeface="Times New Roman" panose="02020603050405020304" pitchFamily="18" charset="0"/>
                <a:cs typeface="Times New Roman" panose="02020603050405020304" pitchFamily="18" charset="0"/>
              </a:rPr>
              <a:t>c</a:t>
            </a:r>
            <a:r>
              <a:rPr lang="zh-CN" altLang="en-US" sz="1600" b="1" dirty="0">
                <a:solidFill>
                  <a:schemeClr val="accent1">
                    <a:lumMod val="75000"/>
                  </a:schemeClr>
                </a:solidFill>
                <a:latin typeface="Times New Roman" panose="02020603050405020304" pitchFamily="18" charset="0"/>
                <a:cs typeface="Times New Roman" panose="02020603050405020304" pitchFamily="18" charset="0"/>
              </a:rPr>
              <a:t>ost decreasing and </a:t>
            </a:r>
            <a:r>
              <a:rPr lang="en-GB" altLang="zh-CN" sz="1600" b="1" dirty="0">
                <a:solidFill>
                  <a:schemeClr val="accent1">
                    <a:lumMod val="75000"/>
                  </a:schemeClr>
                </a:solidFill>
                <a:latin typeface="Times New Roman" panose="02020603050405020304" pitchFamily="18" charset="0"/>
                <a:cs typeface="Times New Roman" panose="02020603050405020304" pitchFamily="18" charset="0"/>
              </a:rPr>
              <a:t>efficiency </a:t>
            </a:r>
            <a:r>
              <a:rPr lang="zh-CN" altLang="en-US" sz="1600" b="1" dirty="0">
                <a:solidFill>
                  <a:schemeClr val="accent1">
                    <a:lumMod val="75000"/>
                  </a:schemeClr>
                </a:solidFill>
                <a:latin typeface="Times New Roman" panose="02020603050405020304" pitchFamily="18" charset="0"/>
                <a:cs typeface="Times New Roman" panose="02020603050405020304" pitchFamily="18" charset="0"/>
              </a:rPr>
              <a:t>increasing</a:t>
            </a:r>
          </a:p>
        </p:txBody>
      </p:sp>
      <p:sp>
        <p:nvSpPr>
          <p:cNvPr id="3" name="文本框 2"/>
          <p:cNvSpPr txBox="1"/>
          <p:nvPr/>
        </p:nvSpPr>
        <p:spPr>
          <a:xfrm>
            <a:off x="3025450" y="4997717"/>
            <a:ext cx="1451766" cy="1569660"/>
          </a:xfrm>
          <a:prstGeom prst="rect">
            <a:avLst/>
          </a:prstGeom>
          <a:noFill/>
        </p:spPr>
        <p:txBody>
          <a:bodyPr wrap="square" rtlCol="0">
            <a:spAutoFit/>
          </a:bodyPr>
          <a:lstStyle/>
          <a:p>
            <a:r>
              <a:rPr lang="zh-CN" altLang="en-US" sz="1600" b="1" dirty="0"/>
              <a:t>标准流程</a:t>
            </a:r>
            <a:endParaRPr lang="en-US" altLang="zh-CN" sz="1600" b="1" dirty="0"/>
          </a:p>
          <a:p>
            <a:r>
              <a:rPr lang="zh-CN" altLang="en-US" sz="1600" b="1" dirty="0"/>
              <a:t>准确可靠</a:t>
            </a:r>
          </a:p>
          <a:p>
            <a:r>
              <a:rPr lang="zh-CN" altLang="en-US" sz="1600" b="1" dirty="0">
                <a:solidFill>
                  <a:schemeClr val="accent1">
                    <a:lumMod val="75000"/>
                  </a:schemeClr>
                </a:solidFill>
                <a:latin typeface="Times New Roman" panose="02020603050405020304" pitchFamily="18" charset="0"/>
                <a:cs typeface="Times New Roman" panose="02020603050405020304" pitchFamily="18" charset="0"/>
              </a:rPr>
              <a:t>The standard process is accurate and reliable</a:t>
            </a:r>
          </a:p>
        </p:txBody>
      </p:sp>
      <p:sp>
        <p:nvSpPr>
          <p:cNvPr id="4" name="文本框 3"/>
          <p:cNvSpPr txBox="1"/>
          <p:nvPr/>
        </p:nvSpPr>
        <p:spPr>
          <a:xfrm>
            <a:off x="5409461" y="2948579"/>
            <a:ext cx="1846154" cy="1569660"/>
          </a:xfrm>
          <a:prstGeom prst="rect">
            <a:avLst/>
          </a:prstGeom>
          <a:noFill/>
        </p:spPr>
        <p:txBody>
          <a:bodyPr wrap="square" rtlCol="0">
            <a:spAutoFit/>
          </a:bodyPr>
          <a:lstStyle/>
          <a:p>
            <a:r>
              <a:rPr lang="zh-CN" altLang="en-US" sz="1600" b="1" dirty="0"/>
              <a:t>检测效率</a:t>
            </a:r>
            <a:endParaRPr lang="en-US" altLang="zh-CN" sz="1600" b="1" dirty="0"/>
          </a:p>
          <a:p>
            <a:r>
              <a:rPr lang="zh-CN" altLang="en-US" sz="1600" b="1" dirty="0"/>
              <a:t>显著提升</a:t>
            </a:r>
          </a:p>
          <a:p>
            <a:r>
              <a:rPr lang="en-GB" altLang="zh-CN" sz="1600" b="1" dirty="0">
                <a:solidFill>
                  <a:schemeClr val="accent1">
                    <a:lumMod val="75000"/>
                  </a:schemeClr>
                </a:solidFill>
                <a:latin typeface="Times New Roman" panose="02020603050405020304" pitchFamily="18" charset="0"/>
                <a:cs typeface="Times New Roman" panose="02020603050405020304" pitchFamily="18" charset="0"/>
              </a:rPr>
              <a:t>Insp</a:t>
            </a:r>
            <a:r>
              <a:rPr lang="zh-CN" altLang="en-US" sz="1600" b="1" dirty="0">
                <a:solidFill>
                  <a:schemeClr val="accent1">
                    <a:lumMod val="75000"/>
                  </a:schemeClr>
                </a:solidFill>
                <a:latin typeface="Times New Roman" panose="02020603050405020304" pitchFamily="18" charset="0"/>
                <a:cs typeface="Times New Roman" panose="02020603050405020304" pitchFamily="18" charset="0"/>
              </a:rPr>
              <a:t>ection efficiency has been significantly improved</a:t>
            </a:r>
          </a:p>
        </p:txBody>
      </p:sp>
      <p:sp>
        <p:nvSpPr>
          <p:cNvPr id="5" name="文本框 4"/>
          <p:cNvSpPr txBox="1"/>
          <p:nvPr/>
        </p:nvSpPr>
        <p:spPr>
          <a:xfrm>
            <a:off x="7651184" y="4997716"/>
            <a:ext cx="1451766" cy="1569660"/>
          </a:xfrm>
          <a:prstGeom prst="rect">
            <a:avLst/>
          </a:prstGeom>
          <a:noFill/>
        </p:spPr>
        <p:txBody>
          <a:bodyPr wrap="square" rtlCol="0">
            <a:spAutoFit/>
          </a:bodyPr>
          <a:lstStyle/>
          <a:p>
            <a:r>
              <a:rPr lang="zh-CN" altLang="en-US" sz="1600" b="1" dirty="0"/>
              <a:t>高度集成</a:t>
            </a:r>
            <a:endParaRPr lang="en-US" altLang="zh-CN" sz="1600" b="1" dirty="0"/>
          </a:p>
          <a:p>
            <a:r>
              <a:rPr lang="zh-CN" altLang="en-US" sz="1600" b="1" dirty="0"/>
              <a:t>智能评判</a:t>
            </a:r>
          </a:p>
          <a:p>
            <a:r>
              <a:rPr lang="zh-CN" altLang="en-US" sz="1600" b="1" dirty="0">
                <a:solidFill>
                  <a:schemeClr val="accent1">
                    <a:lumMod val="75000"/>
                  </a:schemeClr>
                </a:solidFill>
                <a:latin typeface="Times New Roman" panose="02020603050405020304" pitchFamily="18" charset="0"/>
                <a:cs typeface="Times New Roman" panose="02020603050405020304" pitchFamily="18" charset="0"/>
              </a:rPr>
              <a:t>Highly integrated intelligent judgment</a:t>
            </a:r>
          </a:p>
        </p:txBody>
      </p:sp>
      <p:sp>
        <p:nvSpPr>
          <p:cNvPr id="6" name="文本框 5"/>
          <p:cNvSpPr txBox="1"/>
          <p:nvPr/>
        </p:nvSpPr>
        <p:spPr>
          <a:xfrm>
            <a:off x="9866049" y="2948577"/>
            <a:ext cx="1451766" cy="1569660"/>
          </a:xfrm>
          <a:prstGeom prst="rect">
            <a:avLst/>
          </a:prstGeom>
          <a:noFill/>
        </p:spPr>
        <p:txBody>
          <a:bodyPr wrap="square" rtlCol="0">
            <a:spAutoFit/>
          </a:bodyPr>
          <a:lstStyle/>
          <a:p>
            <a:r>
              <a:rPr lang="zh-CN" altLang="en-US" sz="1600" b="1" dirty="0"/>
              <a:t>安全保障</a:t>
            </a:r>
            <a:endParaRPr lang="en-US" altLang="zh-CN" sz="1600" b="1" dirty="0"/>
          </a:p>
          <a:p>
            <a:r>
              <a:rPr lang="zh-CN" altLang="en-US" sz="1600" b="1" dirty="0"/>
              <a:t>灵活扩展</a:t>
            </a:r>
          </a:p>
          <a:p>
            <a:r>
              <a:rPr lang="zh-CN" altLang="en-US" sz="1600" b="1" dirty="0">
                <a:solidFill>
                  <a:schemeClr val="accent1">
                    <a:lumMod val="75000"/>
                  </a:schemeClr>
                </a:solidFill>
                <a:latin typeface="Times New Roman" panose="02020603050405020304" pitchFamily="18" charset="0"/>
                <a:cs typeface="Times New Roman" panose="02020603050405020304" pitchFamily="18" charset="0"/>
              </a:rPr>
              <a:t>Flexible expansion of security guarantee</a:t>
            </a:r>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9141" y="1508577"/>
            <a:ext cx="1685581" cy="1440000"/>
          </a:xfrm>
          <a:prstGeom prst="rect">
            <a:avLst/>
          </a:prstGeom>
        </p:spPr>
      </p:pic>
      <p:pic>
        <p:nvPicPr>
          <p:cNvPr id="18" name="图片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2119" y="3557717"/>
            <a:ext cx="1774884" cy="1440000"/>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2311" y="1508577"/>
            <a:ext cx="1846154" cy="1440000"/>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0243" y="3557717"/>
            <a:ext cx="1827694" cy="1440000"/>
          </a:xfrm>
          <a:prstGeom prst="rect">
            <a:avLst/>
          </a:prstGeom>
        </p:spPr>
      </p:pic>
      <p:pic>
        <p:nvPicPr>
          <p:cNvPr id="25" name="图片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525" y="1508577"/>
            <a:ext cx="1678110" cy="144000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6" name="Subtitle 2"/>
          <p:cNvSpPr txBox="1"/>
          <p:nvPr/>
        </p:nvSpPr>
        <p:spPr>
          <a:xfrm>
            <a:off x="4520565" y="59047"/>
            <a:ext cx="5137785" cy="9184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6</a:t>
            </a:r>
            <a:r>
              <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技术特点</a:t>
            </a:r>
            <a:endPar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gn="l">
              <a:lnSpc>
                <a:spcPct val="130000"/>
              </a:lnSpc>
              <a:spcBef>
                <a:spcPts val="0"/>
              </a:spcBef>
              <a:defRPr/>
            </a:pPr>
            <a:r>
              <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T</a:t>
            </a:r>
            <a:r>
              <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echnical feature</a:t>
            </a:r>
          </a:p>
          <a:p>
            <a:pPr algn="l">
              <a:lnSpc>
                <a:spcPct val="130000"/>
              </a:lnSpc>
              <a:spcBef>
                <a:spcPts val="0"/>
              </a:spcBef>
              <a:defRPr/>
            </a:pPr>
            <a:endPar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a:p>
            <a:pPr lvl="0" algn="l">
              <a:lnSpc>
                <a:spcPct val="130000"/>
              </a:lnSpc>
              <a:spcBef>
                <a:spcPts val="0"/>
              </a:spcBef>
              <a:defRPr/>
            </a:pPr>
            <a:endPar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p:txBody>
      </p:sp>
      <p:sp>
        <p:nvSpPr>
          <p:cNvPr id="15" name="棒 646"/>
          <p:cNvSpPr>
            <a:spLocks noChangeArrowheads="1"/>
          </p:cNvSpPr>
          <p:nvPr/>
        </p:nvSpPr>
        <p:spPr bwMode="auto">
          <a:xfrm>
            <a:off x="758209" y="1199742"/>
            <a:ext cx="4318615" cy="372373"/>
          </a:xfrm>
          <a:prstGeom prst="roundRect">
            <a:avLst>
              <a:gd name="adj" fmla="val 50000"/>
            </a:avLst>
          </a:prstGeom>
          <a:solidFill>
            <a:srgbClr val="92D050">
              <a:alpha val="50000"/>
            </a:srgbClr>
          </a:solidFill>
          <a:ln>
            <a:noFill/>
          </a:ln>
        </p:spPr>
        <p:txBody>
          <a:bodyPr lIns="90625" tIns="45310" rIns="90625" bIns="45310" anchor="ctr"/>
          <a:lstStyle/>
          <a:p>
            <a:pPr>
              <a:lnSpc>
                <a:spcPct val="130000"/>
              </a:lnSpc>
              <a:defRPr/>
            </a:pPr>
            <a:r>
              <a:rPr lang="en-US" altLang="zh-CN" sz="2000" b="1" dirty="0" smtClean="0">
                <a:latin typeface="微软雅黑" panose="020B0503020204020204" charset="-122"/>
                <a:ea typeface="微软雅黑" panose="020B0503020204020204" charset="-122"/>
              </a:rPr>
              <a:t>6</a:t>
            </a:r>
            <a:r>
              <a:rPr lang="zh-CN" altLang="en-US" sz="2000" b="1" dirty="0" smtClean="0">
                <a:latin typeface="微软雅黑" panose="020B0503020204020204" charset="-122"/>
                <a:ea typeface="微软雅黑" panose="020B0503020204020204" charset="-122"/>
              </a:rPr>
              <a:t>、</a:t>
            </a:r>
            <a:r>
              <a:rPr lang="zh-CN" altLang="en-US" sz="2000" b="1" dirty="0">
                <a:latin typeface="微软雅黑" panose="020B0503020204020204" charset="-122"/>
                <a:ea typeface="微软雅黑" panose="020B0503020204020204" charset="-122"/>
              </a:rPr>
              <a:t>技术</a:t>
            </a:r>
            <a:r>
              <a:rPr lang="zh-CN" altLang="en-US" sz="2000" b="1" dirty="0">
                <a:latin typeface="Times New Roman" panose="02020603050405020304" pitchFamily="18" charset="0"/>
                <a:ea typeface="微软雅黑" panose="020B0503020204020204" charset="-122"/>
                <a:cs typeface="Times New Roman" panose="02020603050405020304" pitchFamily="18" charset="0"/>
              </a:rPr>
              <a:t>特点</a:t>
            </a:r>
            <a:r>
              <a:rPr lang="en-US" altLang="zh-CN" sz="2000" b="1" dirty="0">
                <a:latin typeface="Times New Roman" panose="02020603050405020304" pitchFamily="18" charset="0"/>
                <a:ea typeface="微软雅黑" panose="020B0503020204020204" charset="-122"/>
                <a:cs typeface="Times New Roman" panose="02020603050405020304" pitchFamily="18" charset="0"/>
              </a:rPr>
              <a:t> </a:t>
            </a:r>
            <a:r>
              <a:rPr lang="en-US" altLang="zh-CN" sz="2000" b="1" dirty="0" smtClean="0">
                <a:latin typeface="Times New Roman" panose="02020603050405020304" pitchFamily="18" charset="0"/>
                <a:ea typeface="微软雅黑" panose="020B0503020204020204" charset="-122"/>
                <a:cs typeface="Times New Roman" panose="02020603050405020304" pitchFamily="18" charset="0"/>
              </a:rPr>
              <a:t>    </a:t>
            </a:r>
            <a:r>
              <a:rPr lang="en-US" altLang="zh-CN" sz="2000" b="1" dirty="0" smtClean="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T</a:t>
            </a:r>
            <a:r>
              <a:rPr lang="zh-CN" altLang="en-US" sz="20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echnical feature</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2" name="棒 646"/>
          <p:cNvSpPr>
            <a:spLocks noChangeArrowheads="1"/>
          </p:cNvSpPr>
          <p:nvPr/>
        </p:nvSpPr>
        <p:spPr bwMode="auto">
          <a:xfrm>
            <a:off x="758210" y="1199742"/>
            <a:ext cx="7096486" cy="372373"/>
          </a:xfrm>
          <a:prstGeom prst="roundRect">
            <a:avLst>
              <a:gd name="adj" fmla="val 50000"/>
            </a:avLst>
          </a:prstGeom>
          <a:solidFill>
            <a:srgbClr val="92D050">
              <a:alpha val="50000"/>
            </a:srgbClr>
          </a:solidFill>
          <a:ln>
            <a:noFill/>
          </a:ln>
        </p:spPr>
        <p:txBody>
          <a:bodyPr lIns="90625" tIns="45310" rIns="90625" bIns="45310" anchor="ctr"/>
          <a:lstStyle/>
          <a:p>
            <a:r>
              <a:rPr lang="zh-CN" altLang="en-US" sz="1600" dirty="0">
                <a:latin typeface="微软雅黑" panose="020B0503020204020204" pitchFamily="34" charset="-122"/>
                <a:ea typeface="微软雅黑" panose="020B0503020204020204" pitchFamily="34" charset="-122"/>
              </a:rPr>
              <a:t>1、粮食扦检遵循的标准  </a:t>
            </a:r>
            <a:r>
              <a:rPr lang="en-US" altLang="zh-CN" sz="1600" dirty="0">
                <a:solidFill>
                  <a:schemeClr val="accent1">
                    <a:lumMod val="75000"/>
                  </a:schemeClr>
                </a:solidFill>
                <a:latin typeface="微软雅黑" panose="020B0503020204020204" pitchFamily="34" charset="-122"/>
                <a:ea typeface="微软雅黑" panose="020B0503020204020204" pitchFamily="34" charset="-122"/>
              </a:rPr>
              <a:t>T</a:t>
            </a:r>
            <a:r>
              <a:rPr lang="zh-CN" altLang="en-US" sz="1600" dirty="0">
                <a:solidFill>
                  <a:schemeClr val="accent1">
                    <a:lumMod val="75000"/>
                  </a:schemeClr>
                </a:solidFill>
                <a:latin typeface="微软雅黑" panose="020B0503020204020204" pitchFamily="34" charset="-122"/>
                <a:ea typeface="微软雅黑" panose="020B0503020204020204" pitchFamily="34" charset="-122"/>
              </a:rPr>
              <a:t>he standard of grain sampling </a:t>
            </a:r>
            <a:r>
              <a:rPr lang="en-GB" altLang="zh-CN" sz="1600" dirty="0">
                <a:solidFill>
                  <a:schemeClr val="accent1">
                    <a:lumMod val="75000"/>
                  </a:schemeClr>
                </a:solidFill>
                <a:latin typeface="微软雅黑" panose="020B0503020204020204" pitchFamily="34" charset="-122"/>
                <a:ea typeface="微软雅黑" panose="020B0503020204020204" pitchFamily="34" charset="-122"/>
              </a:rPr>
              <a:t>and </a:t>
            </a:r>
            <a:r>
              <a:rPr lang="zh-CN" altLang="en-US" sz="1600" dirty="0">
                <a:solidFill>
                  <a:schemeClr val="accent1">
                    <a:lumMod val="75000"/>
                  </a:schemeClr>
                </a:solidFill>
                <a:latin typeface="微软雅黑" panose="020B0503020204020204" pitchFamily="34" charset="-122"/>
                <a:ea typeface="微软雅黑" panose="020B0503020204020204" pitchFamily="34" charset="-122"/>
              </a:rPr>
              <a:t>inspection</a:t>
            </a:r>
            <a:endParaRPr lang="zh-CN" altLang="en-US" sz="1600" dirty="0">
              <a:solidFill>
                <a:schemeClr val="accent1">
                  <a:lumMod val="75000"/>
                </a:schemeClr>
              </a:solidFill>
            </a:endParaRPr>
          </a:p>
        </p:txBody>
      </p:sp>
      <p:sp>
        <p:nvSpPr>
          <p:cNvPr id="23" name="文本框 22"/>
          <p:cNvSpPr txBox="1"/>
          <p:nvPr/>
        </p:nvSpPr>
        <p:spPr>
          <a:xfrm>
            <a:off x="768402" y="1716415"/>
            <a:ext cx="10656461" cy="4608000"/>
          </a:xfrm>
          <a:prstGeom prst="rect">
            <a:avLst/>
          </a:prstGeom>
          <a:solidFill>
            <a:srgbClr val="92D050">
              <a:alpha val="50000"/>
            </a:srgbClr>
          </a:solidFill>
        </p:spPr>
        <p:txBody>
          <a:bodyPr wrap="square" rtlCol="0">
            <a:spAutoFit/>
          </a:bodyPr>
          <a:lstStyle/>
          <a:p>
            <a:endParaRPr lang="zh-CN" altLang="en-US" dirty="0"/>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6435" y="2084192"/>
            <a:ext cx="3258099" cy="4608000"/>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9488" y="2026697"/>
            <a:ext cx="3253473" cy="4608000"/>
          </a:xfrm>
          <a:prstGeom prst="rect">
            <a:avLst/>
          </a:prstGeom>
        </p:spPr>
      </p:pic>
      <p:pic>
        <p:nvPicPr>
          <p:cNvPr id="26" name="图片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28075" y="1989859"/>
            <a:ext cx="3244848" cy="4608000"/>
          </a:xfrm>
          <a:prstGeom prst="rect">
            <a:avLst/>
          </a:prstGeom>
        </p:spPr>
      </p:pic>
      <p:pic>
        <p:nvPicPr>
          <p:cNvPr id="27" name="图片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3275" y="1946457"/>
            <a:ext cx="3258099" cy="4608000"/>
          </a:xfrm>
          <a:prstGeom prst="rect">
            <a:avLst/>
          </a:prstGeom>
        </p:spPr>
      </p:pic>
      <p:pic>
        <p:nvPicPr>
          <p:cNvPr id="28" name="图片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16168" y="1827121"/>
            <a:ext cx="3253668" cy="4608000"/>
          </a:xfrm>
          <a:prstGeom prst="rect">
            <a:avLst/>
          </a:prstGeom>
        </p:spPr>
      </p:pic>
      <p:pic>
        <p:nvPicPr>
          <p:cNvPr id="29" name="图片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8432" y="1707785"/>
            <a:ext cx="3256931" cy="4608000"/>
          </a:xfrm>
          <a:prstGeom prst="rect">
            <a:avLst/>
          </a:prstGeom>
        </p:spPr>
      </p:pic>
      <p:pic>
        <p:nvPicPr>
          <p:cNvPr id="30" name="图片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96643" y="1588449"/>
            <a:ext cx="3250335" cy="4608000"/>
          </a:xfrm>
          <a:prstGeom prst="rect">
            <a:avLst/>
          </a:prstGeom>
        </p:spPr>
      </p:pic>
      <p:sp>
        <p:nvSpPr>
          <p:cNvPr id="13" name="Subtitle 2"/>
          <p:cNvSpPr txBox="1"/>
          <p:nvPr/>
        </p:nvSpPr>
        <p:spPr>
          <a:xfrm>
            <a:off x="4231616" y="193979"/>
            <a:ext cx="5178714" cy="6601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传统粮食扦样、检测</a:t>
            </a:r>
            <a:r>
              <a:rPr lang="zh-CN" altLang="en-US" sz="1600" b="1" dirty="0" smtClean="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技术</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r>
              <a:rPr lang="en-US" altLang="zh-CN" sz="1600" b="1" dirty="0" smtClean="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raditional grain sampling and </a:t>
            </a:r>
            <a:r>
              <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inspection </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technology</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endParaRPr lang="en-US" altLang="zh-CN" sz="16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
        <p:nvSpPr>
          <p:cNvPr id="15" name="AutoShape 4"/>
          <p:cNvSpPr>
            <a:spLocks noChangeArrowheads="1"/>
          </p:cNvSpPr>
          <p:nvPr/>
        </p:nvSpPr>
        <p:spPr bwMode="gray">
          <a:xfrm>
            <a:off x="894542" y="2569093"/>
            <a:ext cx="2809553" cy="2902643"/>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宋体" panose="02010600030101010101" pitchFamily="2" charset="-122"/>
            </a:endParaRPr>
          </a:p>
        </p:txBody>
      </p:sp>
      <p:sp>
        <p:nvSpPr>
          <p:cNvPr id="16" name="Text Box 20"/>
          <p:cNvSpPr txBox="1">
            <a:spLocks noChangeArrowheads="1"/>
          </p:cNvSpPr>
          <p:nvPr/>
        </p:nvSpPr>
        <p:spPr bwMode="gray">
          <a:xfrm>
            <a:off x="959223" y="2955268"/>
            <a:ext cx="2623780" cy="18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dirty="0">
                <a:latin typeface="黑体" panose="02010609060101010101" pitchFamily="49" charset="-122"/>
                <a:ea typeface="黑体" panose="02010609060101010101" pitchFamily="49" charset="-122"/>
              </a:rPr>
              <a:t>部分谷物的国家标准</a:t>
            </a:r>
            <a:endParaRPr lang="en-US" altLang="zh-CN" dirty="0">
              <a:latin typeface="黑体" panose="02010609060101010101" pitchFamily="49" charset="-122"/>
              <a:ea typeface="黑体" panose="02010609060101010101" pitchFamily="49" charset="-122"/>
            </a:endParaRPr>
          </a:p>
          <a:p>
            <a:pPr algn="ctr">
              <a:spcAft>
                <a:spcPts val="600"/>
              </a:spcAft>
            </a:pPr>
            <a:r>
              <a:rPr lang="zh-CN" altLang="en-US" dirty="0">
                <a:latin typeface="黑体" panose="02010609060101010101" pitchFamily="49" charset="-122"/>
                <a:ea typeface="黑体" panose="02010609060101010101" pitchFamily="49" charset="-122"/>
              </a:rPr>
              <a:t>粮油检验的国家标准</a:t>
            </a:r>
            <a:endParaRPr lang="en-US" altLang="zh-CN" dirty="0">
              <a:latin typeface="黑体" panose="02010609060101010101" pitchFamily="49" charset="-122"/>
              <a:ea typeface="黑体" panose="02010609060101010101" pitchFamily="49" charset="-122"/>
            </a:endParaRPr>
          </a:p>
          <a:p>
            <a:pPr lvl="0" algn="just">
              <a:defRPr/>
            </a:pPr>
            <a:r>
              <a:rPr lang="en-US" altLang="zh-CN" dirty="0">
                <a:solidFill>
                  <a:schemeClr val="accent1">
                    <a:lumMod val="75000"/>
                  </a:schemeClr>
                </a:solidFill>
              </a:rPr>
              <a:t>National standards for some grains</a:t>
            </a:r>
          </a:p>
          <a:p>
            <a:pPr lvl="0" algn="just">
              <a:defRPr/>
            </a:pPr>
            <a:r>
              <a:rPr lang="en-US" altLang="zh-CN" dirty="0">
                <a:solidFill>
                  <a:schemeClr val="accent1">
                    <a:lumMod val="75000"/>
                  </a:schemeClr>
                </a:solidFill>
              </a:rPr>
              <a:t>National standards for grain and oil inspection</a:t>
            </a:r>
            <a:endParaRPr kumimoji="0" lang="en-US" altLang="zh-CN" b="1" i="0" u="none" strike="noStrike" kern="0" cap="none" spc="0" normalizeH="0" baseline="0" noProof="0" dirty="0">
              <a:ln>
                <a:noFill/>
              </a:ln>
              <a:solidFill>
                <a:schemeClr val="accent1">
                  <a:lumMod val="75000"/>
                </a:schemeClr>
              </a:solidFill>
              <a:effectLst/>
              <a:uLnTx/>
              <a:uFillTx/>
              <a:latin typeface="宋体" panose="02010600030101010101" pitchFamily="2" charset="-122"/>
              <a:cs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500" fill="hold"/>
                                        <p:tgtEl>
                                          <p:spTgt spid="30"/>
                                        </p:tgtEl>
                                        <p:attrNameLst>
                                          <p:attrName>ppt_x</p:attrName>
                                        </p:attrNameLst>
                                      </p:cBhvr>
                                      <p:tavLst>
                                        <p:tav tm="0">
                                          <p:val>
                                            <p:strVal val="#ppt_x"/>
                                          </p:val>
                                        </p:tav>
                                        <p:tav tm="100000">
                                          <p:val>
                                            <p:strVal val="#ppt_x"/>
                                          </p:val>
                                        </p:tav>
                                      </p:tavLst>
                                    </p:anim>
                                    <p:anim calcmode="lin" valueType="num">
                                      <p:cBhvr additive="base">
                                        <p:cTn id="4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3800482" y="2361216"/>
            <a:ext cx="395360" cy="1340621"/>
          </a:xfrm>
          <a:prstGeom prst="rect">
            <a:avLst/>
          </a:prstGeom>
          <a:noFill/>
        </p:spPr>
        <p:txBody>
          <a:bodyPr wrap="square" lIns="91440" tIns="45720" rIns="91440" bIns="45720">
            <a:spAutoFit/>
          </a:bodyPr>
          <a:lstStyle/>
          <a:p>
            <a:pPr algn="ctr"/>
            <a:endParaRPr lang="zh-CN" altLang="en-US" sz="8000" b="1" spc="50" dirty="0">
              <a:ln w="9525" cmpd="sng">
                <a:solidFill>
                  <a:schemeClr val="tx1"/>
                </a:solidFill>
                <a:prstDash val="solid"/>
              </a:ln>
              <a:solidFill>
                <a:srgbClr val="172D56"/>
              </a:solidFill>
              <a:effectLst>
                <a:glow rad="38100">
                  <a:schemeClr val="accent1">
                    <a:alpha val="40000"/>
                  </a:schemeClr>
                </a:glow>
                <a:outerShdw blurRad="60007" dist="200025" dir="15000000" sy="30000" kx="-1800000" algn="bl" rotWithShape="0">
                  <a:prstClr val="black">
                    <a:alpha val="32000"/>
                  </a:prstClr>
                </a:outerShdw>
              </a:effectLst>
            </a:endParaRPr>
          </a:p>
        </p:txBody>
      </p:sp>
      <p:sp>
        <p:nvSpPr>
          <p:cNvPr id="19"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Automatic </a:t>
            </a:r>
            <a:r>
              <a:rPr lang="en-US" altLang="zh-CN" sz="2800" b="1" dirty="0" smtClean="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inspection</a:t>
            </a:r>
            <a:r>
              <a:rPr lang="zh-CN" altLang="en-US" sz="2800" b="1" dirty="0" smtClean="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 </a:t>
            </a: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and system advantages</a:t>
            </a:r>
          </a:p>
        </p:txBody>
      </p:sp>
      <p:sp>
        <p:nvSpPr>
          <p:cNvPr id="45" name="AutoShape 4"/>
          <p:cNvSpPr>
            <a:spLocks noChangeArrowheads="1"/>
          </p:cNvSpPr>
          <p:nvPr/>
        </p:nvSpPr>
        <p:spPr bwMode="gray">
          <a:xfrm>
            <a:off x="601216" y="2461726"/>
            <a:ext cx="4742308" cy="3518450"/>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mn-ea"/>
            </a:endParaRPr>
          </a:p>
        </p:txBody>
      </p:sp>
      <p:sp>
        <p:nvSpPr>
          <p:cNvPr id="46" name="Text Box 20"/>
          <p:cNvSpPr txBox="1">
            <a:spLocks noChangeArrowheads="1"/>
          </p:cNvSpPr>
          <p:nvPr/>
        </p:nvSpPr>
        <p:spPr bwMode="gray">
          <a:xfrm>
            <a:off x="601217" y="2769243"/>
            <a:ext cx="4742308" cy="318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Ø"/>
            </a:pPr>
            <a:r>
              <a:rPr lang="zh-CN" altLang="zh-CN" sz="1400" b="1" dirty="0"/>
              <a:t>涵盖四大粮种</a:t>
            </a:r>
            <a:r>
              <a:rPr lang="zh-CN" altLang="en-US" sz="1400" b="1" dirty="0"/>
              <a:t>，</a:t>
            </a:r>
            <a:r>
              <a:rPr lang="zh-CN" altLang="zh-CN" sz="1400" b="1" dirty="0"/>
              <a:t>可进行小麦、玉米、大豆、稻谷的检测</a:t>
            </a:r>
            <a:endParaRPr lang="en-US" altLang="zh-CN" sz="1400" b="1" dirty="0">
              <a:latin typeface="Times New Roman" panose="02020603050405020304" pitchFamily="18" charset="0"/>
              <a:cs typeface="Times New Roman" panose="02020603050405020304" pitchFamily="18" charset="0"/>
            </a:endParaRPr>
          </a:p>
          <a:p>
            <a:pPr algn="just">
              <a:lnSpc>
                <a:spcPct val="150000"/>
              </a:lnSpc>
            </a:pPr>
            <a:r>
              <a:rPr lang="zh-CN" altLang="zh-CN" sz="2000" dirty="0">
                <a:solidFill>
                  <a:schemeClr val="accent1">
                    <a:lumMod val="75000"/>
                  </a:schemeClr>
                </a:solidFill>
                <a:latin typeface="Times New Roman" panose="02020603050405020304" pitchFamily="18" charset="0"/>
                <a:cs typeface="Times New Roman" panose="02020603050405020304" pitchFamily="18" charset="0"/>
              </a:rPr>
              <a:t>Covering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inspection of </a:t>
            </a:r>
            <a:r>
              <a:rPr lang="zh-CN" altLang="zh-CN" sz="2000" dirty="0">
                <a:solidFill>
                  <a:schemeClr val="accent1">
                    <a:lumMod val="75000"/>
                  </a:schemeClr>
                </a:solidFill>
                <a:latin typeface="Times New Roman" panose="02020603050405020304" pitchFamily="18" charset="0"/>
                <a:cs typeface="Times New Roman" panose="02020603050405020304" pitchFamily="18" charset="0"/>
              </a:rPr>
              <a:t>four major grain species, wheat, corn, soybean, </a:t>
            </a:r>
            <a:r>
              <a:rPr lang="en-GB" altLang="zh-CN" sz="2000" dirty="0">
                <a:solidFill>
                  <a:schemeClr val="accent1">
                    <a:lumMod val="75000"/>
                  </a:schemeClr>
                </a:solidFill>
                <a:latin typeface="Times New Roman" panose="02020603050405020304" pitchFamily="18" charset="0"/>
                <a:cs typeface="Times New Roman" panose="02020603050405020304" pitchFamily="18" charset="0"/>
              </a:rPr>
              <a:t>and paddy</a:t>
            </a:r>
            <a:endParaRPr lang="en-US" altLang="zh-CN" sz="2000" dirty="0">
              <a:solidFill>
                <a:schemeClr val="accent1">
                  <a:lumMod val="75000"/>
                </a:schemeClr>
              </a:solidFill>
              <a:latin typeface="Times New Roman" panose="02020603050405020304" pitchFamily="18" charset="0"/>
              <a:cs typeface="Times New Roman" panose="02020603050405020304" pitchFamily="18" charset="0"/>
            </a:endParaRPr>
          </a:p>
          <a:p>
            <a:pPr algn="just">
              <a:lnSpc>
                <a:spcPct val="150000"/>
              </a:lnSpc>
            </a:pPr>
            <a:endParaRPr lang="en-US" altLang="zh-CN" sz="1400" dirty="0">
              <a:latin typeface="Times New Roman" panose="02020603050405020304" pitchFamily="18" charset="0"/>
              <a:cs typeface="Times New Roman" panose="02020603050405020304" pitchFamily="18" charset="0"/>
            </a:endParaRPr>
          </a:p>
          <a:p>
            <a:pPr marL="285750" indent="-285750" algn="just">
              <a:lnSpc>
                <a:spcPct val="150000"/>
              </a:lnSpc>
              <a:buFont typeface="Wingdings" panose="05000000000000000000" pitchFamily="2" charset="2"/>
              <a:buChar char="Ø"/>
            </a:pPr>
            <a:r>
              <a:rPr lang="zh-CN" altLang="zh-CN" sz="1400" b="1" dirty="0"/>
              <a:t>自动识别粮食品种，按照粮食种类自动选择检测流程</a:t>
            </a:r>
            <a:endParaRPr lang="en-US" altLang="zh-CN" sz="1400" b="1" dirty="0"/>
          </a:p>
          <a:p>
            <a:pPr algn="just">
              <a:lnSpc>
                <a:spcPct val="150000"/>
              </a:lnSpc>
            </a:pPr>
            <a:r>
              <a:rPr lang="zh-CN" altLang="zh-CN" dirty="0">
                <a:solidFill>
                  <a:schemeClr val="accent1">
                    <a:lumMod val="75000"/>
                  </a:schemeClr>
                </a:solidFill>
                <a:latin typeface="Times New Roman" panose="02020603050405020304" pitchFamily="18" charset="0"/>
                <a:cs typeface="Times New Roman" panose="02020603050405020304" pitchFamily="18" charset="0"/>
              </a:rPr>
              <a:t>Automatic identification of grain varieties,</a:t>
            </a:r>
            <a:r>
              <a:rPr lang="en-GB" altLang="zh-CN" dirty="0">
                <a:solidFill>
                  <a:schemeClr val="accent1">
                    <a:lumMod val="75000"/>
                  </a:schemeClr>
                </a:solidFill>
                <a:latin typeface="Times New Roman" panose="02020603050405020304" pitchFamily="18" charset="0"/>
                <a:cs typeface="Times New Roman" panose="02020603050405020304" pitchFamily="18" charset="0"/>
              </a:rPr>
              <a:t> and</a:t>
            </a:r>
            <a:r>
              <a:rPr lang="zh-CN" altLang="zh-CN"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dirty="0">
                <a:solidFill>
                  <a:schemeClr val="accent1">
                    <a:lumMod val="75000"/>
                  </a:schemeClr>
                </a:solidFill>
                <a:latin typeface="Times New Roman" panose="02020603050405020304" pitchFamily="18" charset="0"/>
                <a:cs typeface="Times New Roman" panose="02020603050405020304" pitchFamily="18" charset="0"/>
              </a:rPr>
              <a:t>automatic selection of inspection process according to the variety of grain</a:t>
            </a:r>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4287" y="2025326"/>
            <a:ext cx="5478136" cy="4106997"/>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20" name="Group 11"/>
          <p:cNvGrpSpPr/>
          <p:nvPr/>
        </p:nvGrpSpPr>
        <p:grpSpPr bwMode="auto">
          <a:xfrm>
            <a:off x="2663061" y="2151591"/>
            <a:ext cx="611188" cy="608013"/>
            <a:chOff x="579" y="1386"/>
            <a:chExt cx="385" cy="383"/>
          </a:xfrm>
          <a:solidFill>
            <a:srgbClr val="ED7D31">
              <a:lumMod val="40000"/>
              <a:lumOff val="60000"/>
            </a:srgbClr>
          </a:solidFill>
        </p:grpSpPr>
        <p:sp>
          <p:nvSpPr>
            <p:cNvPr id="21" name="Oval 12"/>
            <p:cNvSpPr>
              <a:spLocks noChangeArrowheads="1"/>
            </p:cNvSpPr>
            <p:nvPr/>
          </p:nvSpPr>
          <p:spPr bwMode="gray">
            <a:xfrm>
              <a:off x="579" y="1386"/>
              <a:ext cx="385" cy="3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nvGrpSpPr>
            <p:cNvPr id="22" name="Group 13"/>
            <p:cNvGrpSpPr/>
            <p:nvPr/>
          </p:nvGrpSpPr>
          <p:grpSpPr bwMode="auto">
            <a:xfrm>
              <a:off x="587" y="1392"/>
              <a:ext cx="369" cy="369"/>
              <a:chOff x="587" y="1392"/>
              <a:chExt cx="369" cy="369"/>
            </a:xfrm>
            <a:grpFill/>
          </p:grpSpPr>
          <p:sp>
            <p:nvSpPr>
              <p:cNvPr id="26" name="Oval 14"/>
              <p:cNvSpPr>
                <a:spLocks noChangeArrowheads="1"/>
              </p:cNvSpPr>
              <p:nvPr/>
            </p:nvSpPr>
            <p:spPr bwMode="gray">
              <a:xfrm>
                <a:off x="587" y="1392"/>
                <a:ext cx="369" cy="36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27" name="Oval 15"/>
              <p:cNvSpPr>
                <a:spLocks noChangeArrowheads="1"/>
              </p:cNvSpPr>
              <p:nvPr/>
            </p:nvSpPr>
            <p:spPr bwMode="gray">
              <a:xfrm>
                <a:off x="592" y="1394"/>
                <a:ext cx="359" cy="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34" name="Oval 16"/>
              <p:cNvSpPr>
                <a:spLocks noChangeArrowheads="1"/>
              </p:cNvSpPr>
              <p:nvPr/>
            </p:nvSpPr>
            <p:spPr bwMode="gray">
              <a:xfrm>
                <a:off x="596" y="1397"/>
                <a:ext cx="342" cy="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35" name="Oval 17"/>
              <p:cNvSpPr>
                <a:spLocks noChangeArrowheads="1"/>
              </p:cNvSpPr>
              <p:nvPr/>
            </p:nvSpPr>
            <p:spPr bwMode="gray">
              <a:xfrm>
                <a:off x="615" y="1407"/>
                <a:ext cx="305" cy="27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grpSp>
      <p:sp>
        <p:nvSpPr>
          <p:cNvPr id="36" name="文本框 35"/>
          <p:cNvSpPr txBox="1"/>
          <p:nvPr/>
        </p:nvSpPr>
        <p:spPr>
          <a:xfrm>
            <a:off x="2766352" y="2166366"/>
            <a:ext cx="577850" cy="523220"/>
          </a:xfrm>
          <a:prstGeom prst="rect">
            <a:avLst/>
          </a:prstGeom>
          <a:noFill/>
        </p:spPr>
        <p:txBody>
          <a:bodyPr wrap="square" rtlCol="0">
            <a:spAutoFit/>
          </a:bodyPr>
          <a:lstStyle/>
          <a:p>
            <a:r>
              <a:rPr lang="en-US" altLang="zh-CN" sz="2800" dirty="0">
                <a:solidFill>
                  <a:srgbClr val="C00000"/>
                </a:solidFill>
                <a:latin typeface="Segoe UI Black" panose="020B0A02040204020203" pitchFamily="34" charset="0"/>
                <a:ea typeface="黑体" panose="02010609060101010101" pitchFamily="49" charset="-122"/>
              </a:rPr>
              <a:t>A</a:t>
            </a:r>
            <a:endParaRPr lang="zh-CN" altLang="en-US" sz="2800" dirty="0">
              <a:solidFill>
                <a:srgbClr val="C00000"/>
              </a:solidFill>
              <a:latin typeface="Segoe UI Black" panose="020B0A02040204020203" pitchFamily="34" charset="0"/>
              <a:ea typeface="黑体" panose="02010609060101010101" pitchFamily="49" charset="-122"/>
            </a:endParaRPr>
          </a:p>
        </p:txBody>
      </p:sp>
      <p:sp>
        <p:nvSpPr>
          <p:cNvPr id="18" name="棒 646"/>
          <p:cNvSpPr>
            <a:spLocks noChangeArrowheads="1"/>
          </p:cNvSpPr>
          <p:nvPr/>
        </p:nvSpPr>
        <p:spPr bwMode="auto">
          <a:xfrm>
            <a:off x="758209" y="1199742"/>
            <a:ext cx="9007228" cy="372373"/>
          </a:xfrm>
          <a:prstGeom prst="roundRect">
            <a:avLst>
              <a:gd name="adj" fmla="val 50000"/>
            </a:avLst>
          </a:prstGeom>
          <a:solidFill>
            <a:srgbClr val="92D050">
              <a:alpha val="50000"/>
            </a:srgbClr>
          </a:solidFill>
          <a:ln>
            <a:noFill/>
          </a:ln>
        </p:spPr>
        <p:txBody>
          <a:bodyPr lIns="90625" tIns="45310" rIns="90625" bIns="45310" anchor="ctr"/>
          <a:lstStyle/>
          <a:p>
            <a:pPr>
              <a:lnSpc>
                <a:spcPct val="130000"/>
              </a:lnSpc>
              <a:defRPr/>
            </a:pPr>
            <a:r>
              <a:rPr lang="en-US" altLang="zh-CN" sz="2000" b="1" dirty="0" smtClean="0">
                <a:latin typeface="微软雅黑" panose="020B0503020204020204" charset="-122"/>
                <a:ea typeface="微软雅黑" panose="020B0503020204020204" charset="-122"/>
              </a:rPr>
              <a:t>7</a:t>
            </a:r>
            <a:r>
              <a:rPr lang="zh-CN" altLang="en-US" sz="2000" b="1" dirty="0" smtClean="0">
                <a:latin typeface="微软雅黑" panose="020B0503020204020204" charset="-122"/>
                <a:ea typeface="微软雅黑" panose="020B0503020204020204" charset="-122"/>
              </a:rPr>
              <a:t>、</a:t>
            </a:r>
            <a:r>
              <a:rPr lang="zh-CN" altLang="en-US" sz="2000" b="1" dirty="0">
                <a:latin typeface="微软雅黑" panose="020B0503020204020204" charset="-122"/>
                <a:ea typeface="微软雅黑" panose="020B0503020204020204" charset="-122"/>
              </a:rPr>
              <a:t>自动检测系统</a:t>
            </a:r>
            <a:r>
              <a:rPr lang="zh-CN" altLang="en-US" sz="2000" b="1" dirty="0" smtClean="0">
                <a:latin typeface="微软雅黑" panose="020B0503020204020204" charset="-122"/>
                <a:ea typeface="微软雅黑" panose="020B0503020204020204" charset="-122"/>
              </a:rPr>
              <a:t>优点    </a:t>
            </a:r>
            <a:r>
              <a:rPr lang="zh-CN" altLang="en-US" sz="2000" b="1" dirty="0" smtClean="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Advantages </a:t>
            </a:r>
            <a:r>
              <a:rPr lang="zh-CN" altLang="en-US" sz="2000" b="1" dirty="0">
                <a:solidFill>
                  <a:schemeClr val="accent1">
                    <a:lumMod val="75000"/>
                  </a:schemeClr>
                </a:solidFill>
                <a:latin typeface="Times New Roman" panose="02020603050405020304" pitchFamily="18" charset="0"/>
                <a:ea typeface="微软雅黑" panose="020B0503020204020204" charset="-122"/>
                <a:cs typeface="Times New Roman" panose="02020603050405020304" pitchFamily="18" charset="0"/>
              </a:rPr>
              <a:t>of the automatic detection system</a:t>
            </a:r>
          </a:p>
        </p:txBody>
      </p:sp>
    </p:spTree>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3800482" y="2361216"/>
            <a:ext cx="395360" cy="1340621"/>
          </a:xfrm>
          <a:prstGeom prst="rect">
            <a:avLst/>
          </a:prstGeom>
          <a:noFill/>
        </p:spPr>
        <p:txBody>
          <a:bodyPr wrap="square" lIns="91440" tIns="45720" rIns="91440" bIns="45720">
            <a:spAutoFit/>
          </a:bodyPr>
          <a:lstStyle/>
          <a:p>
            <a:pPr algn="ctr"/>
            <a:endParaRPr lang="zh-CN" altLang="en-US" sz="8000" b="1" spc="50" dirty="0">
              <a:ln w="9525" cmpd="sng">
                <a:solidFill>
                  <a:schemeClr val="tx1"/>
                </a:solidFill>
                <a:prstDash val="solid"/>
              </a:ln>
              <a:solidFill>
                <a:srgbClr val="172D56"/>
              </a:solidFill>
              <a:effectLst>
                <a:glow rad="38100">
                  <a:schemeClr val="accent1">
                    <a:alpha val="40000"/>
                  </a:schemeClr>
                </a:glow>
                <a:outerShdw blurRad="60007" dist="200025" dir="15000000" sy="30000" kx="-1800000" algn="bl" rotWithShape="0">
                  <a:prstClr val="black">
                    <a:alpha val="32000"/>
                  </a:prstClr>
                </a:outerShdw>
              </a:effectLst>
            </a:endParaRPr>
          </a:p>
        </p:txBody>
      </p:sp>
      <p:sp>
        <p:nvSpPr>
          <p:cNvPr id="19"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Automatic </a:t>
            </a:r>
            <a:r>
              <a:rPr lang="en-US" altLang="zh-CN" sz="2800" b="1" dirty="0" smtClean="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inspection</a:t>
            </a:r>
            <a:r>
              <a:rPr lang="zh-CN" altLang="en-US" sz="2800" b="1" dirty="0" smtClean="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 </a:t>
            </a: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and system advantages</a:t>
            </a:r>
          </a:p>
        </p:txBody>
      </p:sp>
      <p:sp>
        <p:nvSpPr>
          <p:cNvPr id="45" name="AutoShape 4"/>
          <p:cNvSpPr>
            <a:spLocks noChangeArrowheads="1"/>
          </p:cNvSpPr>
          <p:nvPr/>
        </p:nvSpPr>
        <p:spPr bwMode="gray">
          <a:xfrm>
            <a:off x="601216" y="1856232"/>
            <a:ext cx="4742308" cy="3854757"/>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mn-ea"/>
            </a:endParaRPr>
          </a:p>
        </p:txBody>
      </p:sp>
      <p:sp>
        <p:nvSpPr>
          <p:cNvPr id="46" name="Text Box 20"/>
          <p:cNvSpPr txBox="1">
            <a:spLocks noChangeArrowheads="1"/>
          </p:cNvSpPr>
          <p:nvPr/>
        </p:nvSpPr>
        <p:spPr bwMode="gray">
          <a:xfrm>
            <a:off x="606938" y="2131791"/>
            <a:ext cx="4742308"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Ø"/>
            </a:pPr>
            <a:r>
              <a:rPr lang="zh-CN" altLang="en-US" sz="1400" b="1" dirty="0"/>
              <a:t>样品混合均匀度高，代表性强</a:t>
            </a:r>
            <a:endParaRPr lang="en-US" altLang="zh-CN" sz="1400" b="1" dirty="0"/>
          </a:p>
          <a:p>
            <a:pPr>
              <a:lnSpc>
                <a:spcPct val="150000"/>
              </a:lnSpc>
            </a:pPr>
            <a:r>
              <a:rPr lang="zh-CN" altLang="en-US" dirty="0">
                <a:solidFill>
                  <a:schemeClr val="accent1">
                    <a:lumMod val="75000"/>
                  </a:schemeClr>
                </a:solidFill>
              </a:rPr>
              <a:t>Samples were mixed with high uniformity and strong representation</a:t>
            </a:r>
            <a:endParaRPr lang="en-US" altLang="zh-CN" dirty="0">
              <a:solidFill>
                <a:schemeClr val="accent1">
                  <a:lumMod val="75000"/>
                </a:schemeClr>
              </a:solidFill>
            </a:endParaRPr>
          </a:p>
          <a:p>
            <a:pPr marL="285750" indent="-285750" algn="just">
              <a:lnSpc>
                <a:spcPct val="150000"/>
              </a:lnSpc>
              <a:buFont typeface="Wingdings" panose="05000000000000000000" pitchFamily="2" charset="2"/>
              <a:buChar char="Ø"/>
            </a:pPr>
            <a:r>
              <a:rPr lang="zh-CN" altLang="en-US" sz="1400" b="1" dirty="0"/>
              <a:t>自动检测重复性、稳定性好</a:t>
            </a:r>
            <a:endParaRPr lang="en-US" altLang="zh-CN" sz="1400" b="1" dirty="0"/>
          </a:p>
          <a:p>
            <a:pPr algn="just">
              <a:lnSpc>
                <a:spcPct val="150000"/>
              </a:lnSpc>
            </a:pPr>
            <a:r>
              <a:rPr lang="zh-CN" altLang="en-US" dirty="0">
                <a:solidFill>
                  <a:schemeClr val="accent1">
                    <a:lumMod val="75000"/>
                  </a:schemeClr>
                </a:solidFill>
              </a:rPr>
              <a:t>Automatic </a:t>
            </a:r>
            <a:r>
              <a:rPr lang="en-US" altLang="zh-CN" dirty="0" smtClean="0">
                <a:solidFill>
                  <a:schemeClr val="accent1">
                    <a:lumMod val="75000"/>
                  </a:schemeClr>
                </a:solidFill>
              </a:rPr>
              <a:t>inspection</a:t>
            </a:r>
            <a:r>
              <a:rPr lang="zh-CN" altLang="en-US" dirty="0" smtClean="0">
                <a:solidFill>
                  <a:schemeClr val="accent1">
                    <a:lumMod val="75000"/>
                  </a:schemeClr>
                </a:solidFill>
              </a:rPr>
              <a:t> </a:t>
            </a:r>
            <a:r>
              <a:rPr lang="zh-CN" altLang="en-US" dirty="0">
                <a:solidFill>
                  <a:schemeClr val="accent1">
                    <a:lumMod val="75000"/>
                  </a:schemeClr>
                </a:solidFill>
              </a:rPr>
              <a:t>of repeatability, good stability</a:t>
            </a:r>
            <a:endParaRPr lang="en-US" altLang="zh-CN" dirty="0">
              <a:solidFill>
                <a:schemeClr val="accent1">
                  <a:lumMod val="75000"/>
                </a:schemeClr>
              </a:solidFill>
            </a:endParaRPr>
          </a:p>
          <a:p>
            <a:pPr marL="285750" indent="-285750" algn="just">
              <a:lnSpc>
                <a:spcPct val="150000"/>
              </a:lnSpc>
              <a:buFont typeface="Wingdings" panose="05000000000000000000" pitchFamily="2" charset="2"/>
              <a:buChar char="Ø"/>
            </a:pPr>
            <a:r>
              <a:rPr lang="zh-CN" altLang="zh-CN" sz="1400" b="1" dirty="0"/>
              <a:t>系统运行稳定、检测数据准确可靠</a:t>
            </a:r>
            <a:endParaRPr lang="en-US" altLang="zh-CN" sz="1400" b="1" dirty="0"/>
          </a:p>
          <a:p>
            <a:pPr algn="just">
              <a:lnSpc>
                <a:spcPct val="150000"/>
              </a:lnSpc>
            </a:pPr>
            <a:r>
              <a:rPr lang="zh-CN" altLang="zh-CN" dirty="0">
                <a:solidFill>
                  <a:schemeClr val="accent1">
                    <a:lumMod val="75000"/>
                  </a:schemeClr>
                </a:solidFill>
              </a:rPr>
              <a:t>The system runs stably, and the </a:t>
            </a:r>
            <a:r>
              <a:rPr lang="en-US" altLang="zh-CN" dirty="0" smtClean="0">
                <a:solidFill>
                  <a:schemeClr val="accent1">
                    <a:lumMod val="75000"/>
                  </a:schemeClr>
                </a:solidFill>
              </a:rPr>
              <a:t>inspection</a:t>
            </a:r>
            <a:r>
              <a:rPr lang="zh-CN" altLang="zh-CN" dirty="0" smtClean="0">
                <a:solidFill>
                  <a:schemeClr val="accent1">
                    <a:lumMod val="75000"/>
                  </a:schemeClr>
                </a:solidFill>
              </a:rPr>
              <a:t> </a:t>
            </a:r>
            <a:r>
              <a:rPr lang="zh-CN" altLang="zh-CN" dirty="0">
                <a:solidFill>
                  <a:schemeClr val="accent1">
                    <a:lumMod val="75000"/>
                  </a:schemeClr>
                </a:solidFill>
              </a:rPr>
              <a:t>data is accurate and reliable</a:t>
            </a:r>
            <a:endParaRPr lang="en-US" altLang="zh-CN"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7" name="Subtitle 2"/>
          <p:cNvSpPr txBox="1"/>
          <p:nvPr/>
        </p:nvSpPr>
        <p:spPr>
          <a:xfrm>
            <a:off x="4520565" y="59047"/>
            <a:ext cx="5137785" cy="9184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7</a:t>
            </a:r>
            <a:r>
              <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自动检测系统优点</a:t>
            </a:r>
            <a:endPar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gn="l">
              <a:lnSpc>
                <a:spcPct val="130000"/>
              </a:lnSpc>
              <a:spcBef>
                <a:spcPts val="0"/>
              </a:spcBef>
              <a:defRPr/>
            </a:pPr>
            <a:r>
              <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Advantages of the automatic </a:t>
            </a:r>
            <a:r>
              <a:rPr lang="en-US" altLang="zh-CN" sz="2000" b="1" dirty="0" smtClean="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inspection</a:t>
            </a:r>
            <a:r>
              <a:rPr lang="zh-CN" altLang="en-US" sz="2000" b="1" dirty="0" smtClean="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system</a:t>
            </a:r>
          </a:p>
          <a:p>
            <a:pPr algn="l">
              <a:lnSpc>
                <a:spcPct val="130000"/>
              </a:lnSpc>
              <a:spcBef>
                <a:spcPts val="0"/>
              </a:spcBef>
              <a:defRPr/>
            </a:pPr>
            <a:endPar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gn="l">
              <a:lnSpc>
                <a:spcPct val="130000"/>
              </a:lnSpc>
              <a:spcBef>
                <a:spcPts val="0"/>
              </a:spcBef>
              <a:defRPr/>
            </a:pPr>
            <a:endPar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a:p>
            <a:pPr lvl="0" algn="l">
              <a:lnSpc>
                <a:spcPct val="130000"/>
              </a:lnSpc>
              <a:spcBef>
                <a:spcPts val="0"/>
              </a:spcBef>
              <a:defRPr/>
            </a:pPr>
            <a:endPar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p:txBody>
      </p:sp>
      <p:grpSp>
        <p:nvGrpSpPr>
          <p:cNvPr id="20" name="Group 11"/>
          <p:cNvGrpSpPr/>
          <p:nvPr/>
        </p:nvGrpSpPr>
        <p:grpSpPr bwMode="auto">
          <a:xfrm>
            <a:off x="2666776" y="1542129"/>
            <a:ext cx="611188" cy="608013"/>
            <a:chOff x="579" y="1386"/>
            <a:chExt cx="385" cy="383"/>
          </a:xfrm>
          <a:solidFill>
            <a:srgbClr val="ED7D31">
              <a:lumMod val="40000"/>
              <a:lumOff val="60000"/>
            </a:srgbClr>
          </a:solidFill>
        </p:grpSpPr>
        <p:sp>
          <p:nvSpPr>
            <p:cNvPr id="21" name="Oval 12"/>
            <p:cNvSpPr>
              <a:spLocks noChangeArrowheads="1"/>
            </p:cNvSpPr>
            <p:nvPr/>
          </p:nvSpPr>
          <p:spPr bwMode="gray">
            <a:xfrm>
              <a:off x="579" y="1386"/>
              <a:ext cx="385" cy="3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nvGrpSpPr>
            <p:cNvPr id="22" name="Group 13"/>
            <p:cNvGrpSpPr/>
            <p:nvPr/>
          </p:nvGrpSpPr>
          <p:grpSpPr bwMode="auto">
            <a:xfrm>
              <a:off x="587" y="1392"/>
              <a:ext cx="369" cy="369"/>
              <a:chOff x="587" y="1392"/>
              <a:chExt cx="369" cy="369"/>
            </a:xfrm>
            <a:grpFill/>
          </p:grpSpPr>
          <p:sp>
            <p:nvSpPr>
              <p:cNvPr id="26" name="Oval 14"/>
              <p:cNvSpPr>
                <a:spLocks noChangeArrowheads="1"/>
              </p:cNvSpPr>
              <p:nvPr/>
            </p:nvSpPr>
            <p:spPr bwMode="gray">
              <a:xfrm>
                <a:off x="587" y="1392"/>
                <a:ext cx="369" cy="36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27" name="Oval 15"/>
              <p:cNvSpPr>
                <a:spLocks noChangeArrowheads="1"/>
              </p:cNvSpPr>
              <p:nvPr/>
            </p:nvSpPr>
            <p:spPr bwMode="gray">
              <a:xfrm>
                <a:off x="592" y="1394"/>
                <a:ext cx="359" cy="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34" name="Oval 16"/>
              <p:cNvSpPr>
                <a:spLocks noChangeArrowheads="1"/>
              </p:cNvSpPr>
              <p:nvPr/>
            </p:nvSpPr>
            <p:spPr bwMode="gray">
              <a:xfrm>
                <a:off x="596" y="1397"/>
                <a:ext cx="342" cy="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35" name="Oval 17"/>
              <p:cNvSpPr>
                <a:spLocks noChangeArrowheads="1"/>
              </p:cNvSpPr>
              <p:nvPr/>
            </p:nvSpPr>
            <p:spPr bwMode="gray">
              <a:xfrm>
                <a:off x="615" y="1407"/>
                <a:ext cx="305" cy="27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grpSp>
      <p:sp>
        <p:nvSpPr>
          <p:cNvPr id="36" name="文本框 35"/>
          <p:cNvSpPr txBox="1"/>
          <p:nvPr/>
        </p:nvSpPr>
        <p:spPr>
          <a:xfrm>
            <a:off x="2739133" y="1599943"/>
            <a:ext cx="577850" cy="523220"/>
          </a:xfrm>
          <a:prstGeom prst="rect">
            <a:avLst/>
          </a:prstGeom>
          <a:noFill/>
        </p:spPr>
        <p:txBody>
          <a:bodyPr wrap="square" rtlCol="0">
            <a:spAutoFit/>
          </a:bodyPr>
          <a:lstStyle/>
          <a:p>
            <a:r>
              <a:rPr lang="en-US" altLang="zh-CN" sz="2800" dirty="0">
                <a:solidFill>
                  <a:srgbClr val="C00000"/>
                </a:solidFill>
                <a:latin typeface="Segoe UI Black" panose="020B0A02040204020203" pitchFamily="34" charset="0"/>
                <a:ea typeface="黑体" panose="02010609060101010101" pitchFamily="49" charset="-122"/>
              </a:rPr>
              <a:t>B</a:t>
            </a:r>
            <a:endParaRPr lang="zh-CN" altLang="en-US" sz="2800" dirty="0">
              <a:solidFill>
                <a:srgbClr val="C00000"/>
              </a:solidFill>
              <a:latin typeface="Segoe UI Black" panose="020B0A02040204020203" pitchFamily="34" charset="0"/>
              <a:ea typeface="黑体" panose="02010609060101010101" pitchFamily="49" charset="-122"/>
            </a:endParaRP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1380" y="2019382"/>
            <a:ext cx="5482852" cy="41129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nvSpPr>
        <p:spPr>
          <a:xfrm>
            <a:off x="3800482" y="2361216"/>
            <a:ext cx="395360" cy="1340621"/>
          </a:xfrm>
          <a:prstGeom prst="rect">
            <a:avLst/>
          </a:prstGeom>
          <a:noFill/>
        </p:spPr>
        <p:txBody>
          <a:bodyPr wrap="square" lIns="91440" tIns="45720" rIns="91440" bIns="45720">
            <a:spAutoFit/>
          </a:bodyPr>
          <a:lstStyle/>
          <a:p>
            <a:pPr algn="ctr"/>
            <a:endParaRPr lang="zh-CN" altLang="en-US" sz="8000" b="1" spc="50" dirty="0">
              <a:ln w="9525" cmpd="sng">
                <a:solidFill>
                  <a:schemeClr val="tx1"/>
                </a:solidFill>
                <a:prstDash val="solid"/>
              </a:ln>
              <a:solidFill>
                <a:srgbClr val="172D56"/>
              </a:solidFill>
              <a:effectLst>
                <a:glow rad="38100">
                  <a:schemeClr val="accent1">
                    <a:alpha val="40000"/>
                  </a:schemeClr>
                </a:glow>
                <a:outerShdw blurRad="60007" dist="200025" dir="15000000" sy="30000" kx="-1800000" algn="bl" rotWithShape="0">
                  <a:prstClr val="black">
                    <a:alpha val="32000"/>
                  </a:prstClr>
                </a:outerShdw>
              </a:effectLst>
            </a:endParaRPr>
          </a:p>
        </p:txBody>
      </p:sp>
      <p:sp>
        <p:nvSpPr>
          <p:cNvPr id="19" name="Subtitle 2"/>
          <p:cNvSpPr txBox="1"/>
          <p:nvPr/>
        </p:nvSpPr>
        <p:spPr>
          <a:xfrm>
            <a:off x="1211017" y="264258"/>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Automatic </a:t>
            </a:r>
            <a:r>
              <a:rPr lang="en-US" altLang="zh-CN" sz="2800" b="1" dirty="0" smtClean="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inspection</a:t>
            </a:r>
            <a:r>
              <a:rPr lang="zh-CN" altLang="en-US" sz="2800" b="1" dirty="0" smtClean="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 </a:t>
            </a: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and system advantages</a:t>
            </a:r>
          </a:p>
        </p:txBody>
      </p:sp>
      <p:sp>
        <p:nvSpPr>
          <p:cNvPr id="45" name="AutoShape 4"/>
          <p:cNvSpPr>
            <a:spLocks noChangeArrowheads="1"/>
          </p:cNvSpPr>
          <p:nvPr/>
        </p:nvSpPr>
        <p:spPr bwMode="gray">
          <a:xfrm>
            <a:off x="601217" y="1932826"/>
            <a:ext cx="4742308" cy="4147934"/>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mn-ea"/>
            </a:endParaRPr>
          </a:p>
        </p:txBody>
      </p:sp>
      <p:sp>
        <p:nvSpPr>
          <p:cNvPr id="46" name="Text Box 20"/>
          <p:cNvSpPr txBox="1">
            <a:spLocks noChangeArrowheads="1"/>
          </p:cNvSpPr>
          <p:nvPr/>
        </p:nvSpPr>
        <p:spPr bwMode="gray">
          <a:xfrm>
            <a:off x="601217" y="2191209"/>
            <a:ext cx="4629152"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Font typeface="Wingdings" panose="05000000000000000000" pitchFamily="2" charset="2"/>
              <a:buChar char="Ø"/>
            </a:pPr>
            <a:r>
              <a:rPr lang="zh-CN" altLang="en-US" sz="1400" b="1" dirty="0"/>
              <a:t>整套</a:t>
            </a:r>
            <a:r>
              <a:rPr lang="zh-CN" altLang="zh-CN" sz="1400" b="1" dirty="0"/>
              <a:t>系统全自动控制</a:t>
            </a:r>
            <a:r>
              <a:rPr lang="en-US" altLang="zh-CN" sz="1400" b="1" dirty="0"/>
              <a:t>,</a:t>
            </a:r>
            <a:r>
              <a:rPr lang="zh-CN" altLang="zh-CN" sz="1400" b="1" dirty="0"/>
              <a:t>检测数据智能分析</a:t>
            </a:r>
            <a:endParaRPr lang="en-US" altLang="zh-CN" sz="1400" b="1" dirty="0"/>
          </a:p>
          <a:p>
            <a:pPr>
              <a:lnSpc>
                <a:spcPct val="150000"/>
              </a:lnSpc>
            </a:pPr>
            <a:r>
              <a:rPr lang="zh-CN" altLang="zh-CN" dirty="0">
                <a:solidFill>
                  <a:schemeClr val="accent1">
                    <a:lumMod val="75000"/>
                  </a:schemeClr>
                </a:solidFill>
              </a:rPr>
              <a:t>Automatic control of the whole</a:t>
            </a:r>
            <a:r>
              <a:rPr lang="en-GB" altLang="zh-CN" dirty="0">
                <a:solidFill>
                  <a:schemeClr val="accent1">
                    <a:lumMod val="75000"/>
                  </a:schemeClr>
                </a:solidFill>
              </a:rPr>
              <a:t> </a:t>
            </a:r>
            <a:r>
              <a:rPr lang="zh-CN" altLang="zh-CN" dirty="0">
                <a:solidFill>
                  <a:schemeClr val="accent1">
                    <a:lumMod val="75000"/>
                  </a:schemeClr>
                </a:solidFill>
              </a:rPr>
              <a:t>system;</a:t>
            </a:r>
            <a:r>
              <a:rPr lang="en-GB" altLang="zh-CN" dirty="0">
                <a:solidFill>
                  <a:schemeClr val="accent1">
                    <a:lumMod val="75000"/>
                  </a:schemeClr>
                </a:solidFill>
              </a:rPr>
              <a:t> </a:t>
            </a:r>
            <a:r>
              <a:rPr lang="zh-CN" altLang="zh-CN" dirty="0">
                <a:solidFill>
                  <a:schemeClr val="accent1">
                    <a:lumMod val="75000"/>
                  </a:schemeClr>
                </a:solidFill>
              </a:rPr>
              <a:t>Intelligent analysis of </a:t>
            </a:r>
            <a:r>
              <a:rPr lang="en-US" altLang="zh-CN" dirty="0" smtClean="0">
                <a:solidFill>
                  <a:schemeClr val="accent1">
                    <a:lumMod val="75000"/>
                  </a:schemeClr>
                </a:solidFill>
              </a:rPr>
              <a:t>inspection</a:t>
            </a:r>
            <a:r>
              <a:rPr lang="zh-CN" altLang="zh-CN" dirty="0" smtClean="0">
                <a:solidFill>
                  <a:schemeClr val="accent1">
                    <a:lumMod val="75000"/>
                  </a:schemeClr>
                </a:solidFill>
              </a:rPr>
              <a:t> </a:t>
            </a:r>
            <a:r>
              <a:rPr lang="zh-CN" altLang="zh-CN" dirty="0">
                <a:solidFill>
                  <a:schemeClr val="accent1">
                    <a:lumMod val="75000"/>
                  </a:schemeClr>
                </a:solidFill>
              </a:rPr>
              <a:t>data </a:t>
            </a:r>
            <a:endParaRPr lang="en-US" altLang="zh-CN" dirty="0"/>
          </a:p>
          <a:p>
            <a:pPr marL="285750" indent="-285750">
              <a:lnSpc>
                <a:spcPct val="150000"/>
              </a:lnSpc>
              <a:buFont typeface="Wingdings" panose="05000000000000000000" pitchFamily="2" charset="2"/>
              <a:buChar char="Ø"/>
            </a:pPr>
            <a:r>
              <a:rPr lang="zh-CN" altLang="zh-CN" sz="1400" b="1" dirty="0"/>
              <a:t>自动研判粮食等级</a:t>
            </a:r>
            <a:r>
              <a:rPr lang="en-US" altLang="zh-CN" sz="1400" b="1" dirty="0"/>
              <a:t>,</a:t>
            </a:r>
            <a:r>
              <a:rPr lang="zh-CN" altLang="zh-CN" sz="1400" b="1" dirty="0"/>
              <a:t>信息可上传、可追溯</a:t>
            </a:r>
            <a:endParaRPr lang="en-US" altLang="zh-CN" sz="1400" b="1" dirty="0"/>
          </a:p>
          <a:p>
            <a:pPr algn="just">
              <a:lnSpc>
                <a:spcPct val="150000"/>
              </a:lnSpc>
            </a:pPr>
            <a:r>
              <a:rPr lang="zh-CN" altLang="zh-CN" dirty="0">
                <a:solidFill>
                  <a:schemeClr val="accent1">
                    <a:lumMod val="75000"/>
                  </a:schemeClr>
                </a:solidFill>
              </a:rPr>
              <a:t>Automatic analysis of </a:t>
            </a:r>
            <a:r>
              <a:rPr lang="en-US" altLang="zh-CN" dirty="0">
                <a:solidFill>
                  <a:schemeClr val="accent1">
                    <a:lumMod val="75000"/>
                  </a:schemeClr>
                </a:solidFill>
              </a:rPr>
              <a:t>grain</a:t>
            </a:r>
            <a:r>
              <a:rPr lang="zh-CN" altLang="zh-CN" dirty="0">
                <a:solidFill>
                  <a:schemeClr val="accent1">
                    <a:lumMod val="75000"/>
                  </a:schemeClr>
                </a:solidFill>
              </a:rPr>
              <a:t> grade</a:t>
            </a:r>
            <a:r>
              <a:rPr lang="en-US" altLang="zh-CN" dirty="0">
                <a:solidFill>
                  <a:schemeClr val="accent1">
                    <a:lumMod val="75000"/>
                  </a:schemeClr>
                </a:solidFill>
              </a:rPr>
              <a:t>, </a:t>
            </a:r>
            <a:r>
              <a:rPr lang="en-GB" altLang="zh-CN" dirty="0">
                <a:solidFill>
                  <a:schemeClr val="accent1">
                    <a:lumMod val="75000"/>
                  </a:schemeClr>
                </a:solidFill>
              </a:rPr>
              <a:t>which </a:t>
            </a:r>
            <a:r>
              <a:rPr lang="zh-CN" altLang="zh-CN" dirty="0">
                <a:solidFill>
                  <a:schemeClr val="accent1">
                    <a:lumMod val="75000"/>
                  </a:schemeClr>
                </a:solidFill>
              </a:rPr>
              <a:t>can be uploaded and traceable</a:t>
            </a:r>
            <a:endParaRPr lang="en-US" altLang="zh-CN" dirty="0">
              <a:solidFill>
                <a:schemeClr val="accent1">
                  <a:lumMod val="75000"/>
                </a:schemeClr>
              </a:solidFill>
            </a:endParaRPr>
          </a:p>
          <a:p>
            <a:pPr marL="285750" indent="-285750">
              <a:lnSpc>
                <a:spcPct val="150000"/>
              </a:lnSpc>
              <a:buFont typeface="Wingdings" panose="05000000000000000000" pitchFamily="2" charset="2"/>
              <a:buChar char="Ø"/>
            </a:pPr>
            <a:r>
              <a:rPr lang="zh-CN" altLang="en-US" sz="1400" b="1" dirty="0"/>
              <a:t>检测</a:t>
            </a:r>
            <a:r>
              <a:rPr lang="zh-CN" altLang="zh-CN" sz="1400" b="1" dirty="0"/>
              <a:t>过程</a:t>
            </a:r>
            <a:r>
              <a:rPr lang="zh-CN" altLang="en-US" sz="1400" b="1" dirty="0"/>
              <a:t>自动</a:t>
            </a:r>
            <a:r>
              <a:rPr lang="zh-CN" altLang="zh-CN" sz="1400" b="1" dirty="0"/>
              <a:t>化</a:t>
            </a:r>
            <a:r>
              <a:rPr lang="zh-CN" altLang="en-US" sz="1400" b="1" dirty="0"/>
              <a:t>可</a:t>
            </a:r>
            <a:r>
              <a:rPr lang="zh-CN" altLang="zh-CN" sz="1400" b="1" dirty="0"/>
              <a:t>降低人工成本和劳动强度</a:t>
            </a:r>
            <a:endParaRPr lang="en-US" altLang="zh-CN" sz="1400" b="1" dirty="0"/>
          </a:p>
          <a:p>
            <a:pPr>
              <a:lnSpc>
                <a:spcPct val="150000"/>
              </a:lnSpc>
            </a:pPr>
            <a:r>
              <a:rPr lang="zh-CN" altLang="zh-CN" dirty="0">
                <a:solidFill>
                  <a:schemeClr val="accent1">
                    <a:lumMod val="75000"/>
                  </a:schemeClr>
                </a:solidFill>
              </a:rPr>
              <a:t>Automate </a:t>
            </a:r>
            <a:r>
              <a:rPr lang="en-GB" altLang="zh-CN" dirty="0" err="1">
                <a:solidFill>
                  <a:schemeClr val="accent1">
                    <a:lumMod val="75000"/>
                  </a:schemeClr>
                </a:solidFill>
              </a:rPr>
              <a:t>insp</a:t>
            </a:r>
            <a:r>
              <a:rPr lang="zh-CN" altLang="zh-CN" dirty="0">
                <a:solidFill>
                  <a:schemeClr val="accent1">
                    <a:lumMod val="75000"/>
                  </a:schemeClr>
                </a:solidFill>
              </a:rPr>
              <a:t>ection process reduce</a:t>
            </a:r>
            <a:r>
              <a:rPr lang="en-GB" altLang="zh-CN" dirty="0">
                <a:solidFill>
                  <a:schemeClr val="accent1">
                    <a:lumMod val="75000"/>
                  </a:schemeClr>
                </a:solidFill>
              </a:rPr>
              <a:t>s</a:t>
            </a:r>
            <a:r>
              <a:rPr lang="zh-CN" altLang="zh-CN" dirty="0">
                <a:solidFill>
                  <a:schemeClr val="accent1">
                    <a:lumMod val="75000"/>
                  </a:schemeClr>
                </a:solidFill>
              </a:rPr>
              <a:t> labor costs and labor intensity</a:t>
            </a:r>
            <a:endParaRPr lang="en-US" altLang="zh-CN" dirty="0">
              <a:solidFill>
                <a:schemeClr val="accent1">
                  <a:lumMod val="75000"/>
                </a:schemeClr>
              </a:solidFill>
            </a:endParaRPr>
          </a:p>
        </p:txBody>
      </p:sp>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7" name="Subtitle 2"/>
          <p:cNvSpPr txBox="1"/>
          <p:nvPr/>
        </p:nvSpPr>
        <p:spPr>
          <a:xfrm>
            <a:off x="4520565" y="59047"/>
            <a:ext cx="5137785" cy="91844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7</a:t>
            </a:r>
            <a:r>
              <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自动检测系统优点</a:t>
            </a:r>
            <a:endPar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gn="l">
              <a:lnSpc>
                <a:spcPct val="130000"/>
              </a:lnSpc>
              <a:spcBef>
                <a:spcPts val="0"/>
              </a:spcBef>
              <a:defRPr/>
            </a:pPr>
            <a:r>
              <a:rPr lang="en-US" altLang="zh-CN"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Advantages of the automatic </a:t>
            </a:r>
            <a:r>
              <a:rPr lang="en-US" altLang="zh-CN" sz="2000" b="1" dirty="0" smtClean="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inspection</a:t>
            </a:r>
            <a:r>
              <a:rPr lang="zh-CN" altLang="en-US" sz="2000" b="1" dirty="0" smtClean="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 </a:t>
            </a:r>
            <a:r>
              <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rPr>
              <a:t>system</a:t>
            </a:r>
          </a:p>
          <a:p>
            <a:pPr algn="l">
              <a:lnSpc>
                <a:spcPct val="130000"/>
              </a:lnSpc>
              <a:spcBef>
                <a:spcPts val="0"/>
              </a:spcBef>
              <a:defRPr/>
            </a:pPr>
            <a:endPar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gn="l">
              <a:lnSpc>
                <a:spcPct val="130000"/>
              </a:lnSpc>
              <a:spcBef>
                <a:spcPts val="0"/>
              </a:spcBef>
              <a:defRPr/>
            </a:pPr>
            <a:endPar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a:p>
            <a:pPr lvl="0" algn="l">
              <a:lnSpc>
                <a:spcPct val="130000"/>
              </a:lnSpc>
              <a:spcBef>
                <a:spcPts val="0"/>
              </a:spcBef>
              <a:defRPr/>
            </a:pPr>
            <a:endParaRPr lang="zh-CN" altLang="en-US" sz="2000" b="1" dirty="0">
              <a:solidFill>
                <a:schemeClr val="bg1"/>
              </a:solidFill>
              <a:latin typeface="Times New Roman" panose="02020603050405020304" pitchFamily="18" charset="0"/>
              <a:ea typeface="字魂105号-简雅黑" panose="00000500000000000000" pitchFamily="2" charset="-122"/>
              <a:cs typeface="Times New Roman" panose="02020603050405020304" pitchFamily="18" charset="0"/>
            </a:endParaRPr>
          </a:p>
        </p:txBody>
      </p:sp>
      <p:grpSp>
        <p:nvGrpSpPr>
          <p:cNvPr id="20" name="Group 11"/>
          <p:cNvGrpSpPr/>
          <p:nvPr/>
        </p:nvGrpSpPr>
        <p:grpSpPr bwMode="auto">
          <a:xfrm>
            <a:off x="2666777" y="1615871"/>
            <a:ext cx="611188" cy="608013"/>
            <a:chOff x="579" y="1386"/>
            <a:chExt cx="385" cy="383"/>
          </a:xfrm>
          <a:solidFill>
            <a:srgbClr val="ED7D31">
              <a:lumMod val="40000"/>
              <a:lumOff val="60000"/>
            </a:srgbClr>
          </a:solidFill>
        </p:grpSpPr>
        <p:sp>
          <p:nvSpPr>
            <p:cNvPr id="21" name="Oval 12"/>
            <p:cNvSpPr>
              <a:spLocks noChangeArrowheads="1"/>
            </p:cNvSpPr>
            <p:nvPr/>
          </p:nvSpPr>
          <p:spPr bwMode="gray">
            <a:xfrm>
              <a:off x="579" y="1386"/>
              <a:ext cx="385" cy="3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nvGrpSpPr>
            <p:cNvPr id="22" name="Group 13"/>
            <p:cNvGrpSpPr/>
            <p:nvPr/>
          </p:nvGrpSpPr>
          <p:grpSpPr bwMode="auto">
            <a:xfrm>
              <a:off x="587" y="1392"/>
              <a:ext cx="369" cy="369"/>
              <a:chOff x="587" y="1392"/>
              <a:chExt cx="369" cy="369"/>
            </a:xfrm>
            <a:grpFill/>
          </p:grpSpPr>
          <p:sp>
            <p:nvSpPr>
              <p:cNvPr id="26" name="Oval 14"/>
              <p:cNvSpPr>
                <a:spLocks noChangeArrowheads="1"/>
              </p:cNvSpPr>
              <p:nvPr/>
            </p:nvSpPr>
            <p:spPr bwMode="gray">
              <a:xfrm>
                <a:off x="587" y="1392"/>
                <a:ext cx="369" cy="36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27" name="Oval 15"/>
              <p:cNvSpPr>
                <a:spLocks noChangeArrowheads="1"/>
              </p:cNvSpPr>
              <p:nvPr/>
            </p:nvSpPr>
            <p:spPr bwMode="gray">
              <a:xfrm>
                <a:off x="592" y="1394"/>
                <a:ext cx="359" cy="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34" name="Oval 16"/>
              <p:cNvSpPr>
                <a:spLocks noChangeArrowheads="1"/>
              </p:cNvSpPr>
              <p:nvPr/>
            </p:nvSpPr>
            <p:spPr bwMode="gray">
              <a:xfrm>
                <a:off x="596" y="1397"/>
                <a:ext cx="342" cy="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
            <p:nvSpPr>
              <p:cNvPr id="35" name="Oval 17"/>
              <p:cNvSpPr>
                <a:spLocks noChangeArrowheads="1"/>
              </p:cNvSpPr>
              <p:nvPr/>
            </p:nvSpPr>
            <p:spPr bwMode="gray">
              <a:xfrm>
                <a:off x="615" y="1407"/>
                <a:ext cx="305" cy="27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grpSp>
      </p:grpSp>
      <p:sp>
        <p:nvSpPr>
          <p:cNvPr id="36" name="文本框 35"/>
          <p:cNvSpPr txBox="1"/>
          <p:nvPr/>
        </p:nvSpPr>
        <p:spPr>
          <a:xfrm>
            <a:off x="2720211" y="1608227"/>
            <a:ext cx="577850" cy="523220"/>
          </a:xfrm>
          <a:prstGeom prst="rect">
            <a:avLst/>
          </a:prstGeom>
          <a:noFill/>
        </p:spPr>
        <p:txBody>
          <a:bodyPr wrap="square" rtlCol="0">
            <a:spAutoFit/>
          </a:bodyPr>
          <a:lstStyle/>
          <a:p>
            <a:r>
              <a:rPr lang="en-US" altLang="zh-CN" sz="2800" dirty="0">
                <a:solidFill>
                  <a:srgbClr val="C00000"/>
                </a:solidFill>
                <a:latin typeface="Segoe UI Black" panose="020B0A02040204020203" pitchFamily="34" charset="0"/>
                <a:ea typeface="黑体" panose="02010609060101010101" pitchFamily="49" charset="-122"/>
              </a:rPr>
              <a:t>C</a:t>
            </a:r>
            <a:endParaRPr lang="zh-CN" altLang="en-US" sz="2800" dirty="0">
              <a:solidFill>
                <a:srgbClr val="C00000"/>
              </a:solidFill>
              <a:latin typeface="Segoe UI Black" panose="020B0A02040204020203" pitchFamily="34" charset="0"/>
              <a:ea typeface="黑体" panose="02010609060101010101" pitchFamily="49" charset="-122"/>
            </a:endParaRPr>
          </a:p>
        </p:txBody>
      </p:sp>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3490" y="1762124"/>
            <a:ext cx="6473658" cy="48552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2191999" cy="6858000"/>
            <a:chOff x="1" y="0"/>
            <a:chExt cx="12191999" cy="6858000"/>
          </a:xfrm>
        </p:grpSpPr>
        <p:sp>
          <p:nvSpPr>
            <p:cNvPr id="4" name="Rectangle 3"/>
            <p:cNvSpPr/>
            <p:nvPr/>
          </p:nvSpPr>
          <p:spPr>
            <a:xfrm>
              <a:off x="1" y="0"/>
              <a:ext cx="1219199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re 3"/>
            <p:cNvSpPr txBox="1"/>
            <p:nvPr/>
          </p:nvSpPr>
          <p:spPr>
            <a:xfrm>
              <a:off x="1825497" y="2538189"/>
              <a:ext cx="4780343" cy="10414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stStyle>
            <a:p>
              <a:pPr algn="ctr">
                <a:lnSpc>
                  <a:spcPct val="120000"/>
                </a:lnSpc>
              </a:pPr>
              <a:r>
                <a:rPr lang="en-AU" sz="6000" dirty="0">
                  <a:solidFill>
                    <a:schemeClr val="tx1"/>
                  </a:solidFill>
                  <a:effectLst>
                    <a:outerShdw blurRad="38100" dist="25400" dir="5400000" algn="ctr" rotWithShape="0">
                      <a:srgbClr val="6E747A">
                        <a:alpha val="43000"/>
                      </a:srgbClr>
                    </a:outerShdw>
                  </a:effectLst>
                  <a:latin typeface="Open Sans" panose="020B0606030504020204" pitchFamily="34" charset="0"/>
                  <a:ea typeface="Verdana" panose="020B0604030504040204" charset="0"/>
                  <a:cs typeface="Open Sans" panose="020B0606030504020204" pitchFamily="34" charset="0"/>
                </a:rPr>
                <a:t>Thank </a:t>
              </a:r>
              <a:r>
                <a:rPr lang="en-AU" sz="6000" dirty="0" smtClean="0">
                  <a:solidFill>
                    <a:schemeClr val="tx1"/>
                  </a:solidFill>
                  <a:effectLst>
                    <a:outerShdw blurRad="38100" dist="25400" dir="5400000" algn="ctr" rotWithShape="0">
                      <a:srgbClr val="6E747A">
                        <a:alpha val="43000"/>
                      </a:srgbClr>
                    </a:outerShdw>
                  </a:effectLst>
                  <a:latin typeface="Open Sans" panose="020B0606030504020204" pitchFamily="34" charset="0"/>
                  <a:ea typeface="Verdana" panose="020B0604030504040204" charset="0"/>
                  <a:cs typeface="Open Sans" panose="020B0606030504020204" pitchFamily="34" charset="0"/>
                </a:rPr>
                <a:t>You</a:t>
              </a:r>
              <a:r>
                <a:rPr lang="zh-CN" altLang="en-US" sz="6000" dirty="0" smtClean="0">
                  <a:solidFill>
                    <a:schemeClr val="tx1"/>
                  </a:solidFill>
                  <a:effectLst>
                    <a:outerShdw blurRad="38100" dist="25400" dir="5400000" algn="ctr" rotWithShape="0">
                      <a:srgbClr val="6E747A">
                        <a:alpha val="43000"/>
                      </a:srgbClr>
                    </a:outerShdw>
                  </a:effectLst>
                  <a:latin typeface="Open Sans" panose="020B0606030504020204" pitchFamily="34" charset="0"/>
                  <a:ea typeface="Verdana" panose="020B0604030504040204" charset="0"/>
                  <a:cs typeface="Open Sans" panose="020B0606030504020204" pitchFamily="34" charset="0"/>
                </a:rPr>
                <a:t>！</a:t>
              </a:r>
              <a:endParaRPr lang="en-AU" sz="6000" dirty="0">
                <a:solidFill>
                  <a:schemeClr val="tx1"/>
                </a:solidFill>
                <a:effectLst>
                  <a:outerShdw blurRad="38100" dist="25400" dir="5400000" algn="ctr" rotWithShape="0">
                    <a:srgbClr val="6E747A">
                      <a:alpha val="43000"/>
                    </a:srgbClr>
                  </a:outerShdw>
                </a:effectLst>
                <a:latin typeface="Open Sans" panose="020B0606030504020204" pitchFamily="34" charset="0"/>
                <a:ea typeface="Verdana" panose="020B0604030504040204" charset="0"/>
                <a:cs typeface="Open Sans" panose="020B0606030504020204" pitchFamily="34" charset="0"/>
              </a:endParaRPr>
            </a:p>
          </p:txBody>
        </p:sp>
      </p:grpSp>
      <p:sp>
        <p:nvSpPr>
          <p:cNvPr id="19" name="矩形 18"/>
          <p:cNvSpPr/>
          <p:nvPr/>
        </p:nvSpPr>
        <p:spPr>
          <a:xfrm>
            <a:off x="7198761" y="6246688"/>
            <a:ext cx="6096000" cy="58905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rPr>
              <a:t>Sharing for Learning</a:t>
            </a:r>
            <a:endParaRPr kumimoji="0" lang="zh-CN" altLang="en-US"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endParaRPr>
          </a:p>
        </p:txBody>
      </p:sp>
      <p:sp>
        <p:nvSpPr>
          <p:cNvPr id="29" name="等腰三角形 28"/>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6" name="图片 5" descr="图形用户界面, 应用程序&#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13" y="5250474"/>
            <a:ext cx="6004618" cy="1645936"/>
          </a:xfrm>
          <a:prstGeom prst="rect">
            <a:avLst/>
          </a:prstGeom>
        </p:spPr>
      </p:pic>
      <p:pic>
        <p:nvPicPr>
          <p:cNvPr id="7" name="图片 6" descr="QR 代码&#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0321" y="1584878"/>
            <a:ext cx="1500704" cy="1515621"/>
          </a:xfrm>
          <a:prstGeom prst="rect">
            <a:avLst/>
          </a:prstGeom>
        </p:spPr>
      </p:pic>
      <p:pic>
        <p:nvPicPr>
          <p:cNvPr id="10" name="图片 9" descr="logo"/>
          <p:cNvPicPr>
            <a:picLocks noChangeAspect="1"/>
          </p:cNvPicPr>
          <p:nvPr/>
        </p:nvPicPr>
        <p:blipFill>
          <a:blip r:embed="rId5"/>
          <a:stretch>
            <a:fillRect/>
          </a:stretch>
        </p:blipFill>
        <p:spPr>
          <a:xfrm>
            <a:off x="783239" y="5697499"/>
            <a:ext cx="4918596" cy="1160501"/>
          </a:xfrm>
          <a:prstGeom prst="rect">
            <a:avLst/>
          </a:prstGeom>
        </p:spPr>
      </p:pic>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2043" y="6136773"/>
            <a:ext cx="1692087" cy="396000"/>
          </a:xfrm>
          <a:prstGeom prst="rect">
            <a:avLst/>
          </a:prstGeom>
        </p:spPr>
      </p:pic>
      <p:sp>
        <p:nvSpPr>
          <p:cNvPr id="13" name="矩形 12"/>
          <p:cNvSpPr/>
          <p:nvPr/>
        </p:nvSpPr>
        <p:spPr>
          <a:xfrm>
            <a:off x="9163050" y="4075341"/>
            <a:ext cx="2601687" cy="923330"/>
          </a:xfrm>
          <a:prstGeom prst="rect">
            <a:avLst/>
          </a:prstGeom>
        </p:spPr>
        <p:txBody>
          <a:bodyPr wrap="square">
            <a:spAutoFit/>
          </a:bodyPr>
          <a:lstStyle/>
          <a:p>
            <a:pPr>
              <a:lnSpc>
                <a:spcPct val="150000"/>
              </a:lnSpc>
              <a:buClr>
                <a:srgbClr val="2DA2BF"/>
              </a:buClr>
              <a:buSzPct val="68000"/>
              <a:defRPr/>
            </a:pPr>
            <a:r>
              <a:rPr lang="en-US" altLang="zh-CN" dirty="0" smtClean="0">
                <a:solidFill>
                  <a:schemeClr val="accent1">
                    <a:lumMod val="75000"/>
                  </a:schemeClr>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rPr>
              <a:t>Tel</a:t>
            </a:r>
            <a:r>
              <a:rPr lang="zh-CN" altLang="en-US" dirty="0" smtClean="0">
                <a:solidFill>
                  <a:schemeClr val="accent1">
                    <a:lumMod val="75000"/>
                  </a:schemeClr>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rPr>
              <a:t>：</a:t>
            </a:r>
            <a:r>
              <a:rPr lang="en-US" altLang="zh-CN" dirty="0" smtClean="0">
                <a:solidFill>
                  <a:schemeClr val="accent1">
                    <a:lumMod val="75000"/>
                  </a:schemeClr>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rPr>
              <a:t>13910923510</a:t>
            </a:r>
          </a:p>
          <a:p>
            <a:pPr>
              <a:lnSpc>
                <a:spcPct val="150000"/>
              </a:lnSpc>
              <a:buClr>
                <a:srgbClr val="2DA2BF"/>
              </a:buClr>
              <a:buSzPct val="68000"/>
              <a:defRPr/>
            </a:pPr>
            <a:r>
              <a:rPr lang="en-US" altLang="zh-CN" dirty="0" err="1" smtClean="0">
                <a:solidFill>
                  <a:schemeClr val="accent1">
                    <a:lumMod val="75000"/>
                  </a:schemeClr>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rPr>
              <a:t>E-mail:zdh@gmedi.cn</a:t>
            </a:r>
            <a:endParaRPr lang="en-US" altLang="zh-CN" dirty="0">
              <a:solidFill>
                <a:schemeClr val="accent1">
                  <a:lumMod val="75000"/>
                </a:schemeClr>
              </a:solidFill>
              <a:effectLst>
                <a:outerShdw blurRad="38100" dist="38100" dir="2700000" algn="tl">
                  <a:srgbClr val="C0C0C0"/>
                </a:outerShdw>
              </a:effectLst>
              <a:latin typeface="Times New Roman" panose="02020603050405020304" pitchFamily="18" charset="0"/>
              <a:ea typeface="黑体" panose="02010609060101010101" pitchFamily="49" charset="-122"/>
              <a:cs typeface="Times New Roman" panose="02020603050405020304" pitchFamily="18" charset="0"/>
            </a:endParaRP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777" y="2280478"/>
            <a:ext cx="5277327" cy="3957994"/>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5812" y="2258155"/>
            <a:ext cx="3785663" cy="3980316"/>
          </a:xfrm>
          <a:prstGeom prst="rect">
            <a:avLst/>
          </a:prstGeom>
        </p:spPr>
      </p:pic>
      <p:pic>
        <p:nvPicPr>
          <p:cNvPr id="11" name="图片 10"/>
          <p:cNvPicPr>
            <a:picLocks noChangeAspect="1"/>
          </p:cNvPicPr>
          <p:nvPr/>
        </p:nvPicPr>
        <p:blipFill rotWithShape="1">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colorTemperature colorTemp="3000"/>
                    </a14:imgEffect>
                    <a14:imgEffect>
                      <a14:saturation sat="307000"/>
                    </a14:imgEffect>
                  </a14:imgLayer>
                </a14:imgProps>
              </a:ext>
              <a:ext uri="{28A0092B-C50C-407E-A947-70E740481C1C}">
                <a14:useLocalDpi xmlns:a14="http://schemas.microsoft.com/office/drawing/2010/main" val="0"/>
              </a:ext>
            </a:extLst>
          </a:blip>
          <a:srcRect l="3614" r="3557"/>
          <a:stretch>
            <a:fillRect/>
          </a:stretch>
        </p:blipFill>
        <p:spPr>
          <a:xfrm>
            <a:off x="9873861" y="1638172"/>
            <a:ext cx="854813" cy="970678"/>
          </a:xfrm>
          <a:prstGeom prst="rect">
            <a:avLst/>
          </a:prstGeom>
        </p:spPr>
      </p:pic>
      <p:sp>
        <p:nvSpPr>
          <p:cNvPr id="13" name="文本框 12"/>
          <p:cNvSpPr txBox="1"/>
          <p:nvPr/>
        </p:nvSpPr>
        <p:spPr>
          <a:xfrm>
            <a:off x="5155899" y="1655773"/>
            <a:ext cx="788221" cy="369332"/>
          </a:xfrm>
          <a:prstGeom prst="rect">
            <a:avLst/>
          </a:prstGeom>
          <a:noFill/>
        </p:spPr>
        <p:txBody>
          <a:bodyPr wrap="square" rtlCol="0">
            <a:spAutoFit/>
          </a:bodyPr>
          <a:lstStyle/>
          <a:p>
            <a:r>
              <a:rPr lang="zh-CN" altLang="en-US" dirty="0">
                <a:solidFill>
                  <a:schemeClr val="bg1"/>
                </a:solidFill>
                <a:latin typeface="黑体" panose="02010609060101010101" pitchFamily="49" charset="-122"/>
                <a:ea typeface="黑体" panose="02010609060101010101" pitchFamily="49" charset="-122"/>
              </a:rPr>
              <a:t>unit weight</a:t>
            </a:r>
          </a:p>
        </p:txBody>
      </p:sp>
      <p:pic>
        <p:nvPicPr>
          <p:cNvPr id="17" name="图片 16"/>
          <p:cNvPicPr>
            <a:picLocks noChangeAspect="1"/>
          </p:cNvPicPr>
          <p:nvPr/>
        </p:nvPicPr>
        <p:blipFill rotWithShape="1">
          <a:blip r:embed="rId6" cstate="print">
            <a:duotone>
              <a:schemeClr val="accent1">
                <a:shade val="45000"/>
                <a:satMod val="135000"/>
              </a:schemeClr>
              <a:prstClr val="white"/>
            </a:duotone>
            <a:extLst>
              <a:ext uri="{BEBA8EAE-BF5A-486C-A8C5-ECC9F3942E4B}">
                <a14:imgProps xmlns:a14="http://schemas.microsoft.com/office/drawing/2010/main">
                  <a14:imgLayer r:embed="rId7">
                    <a14:imgEffect>
                      <a14:colorTemperature colorTemp="3000"/>
                    </a14:imgEffect>
                    <a14:imgEffect>
                      <a14:saturation sat="307000"/>
                    </a14:imgEffect>
                  </a14:imgLayer>
                </a14:imgProps>
              </a:ext>
              <a:ext uri="{28A0092B-C50C-407E-A947-70E740481C1C}">
                <a14:useLocalDpi xmlns:a14="http://schemas.microsoft.com/office/drawing/2010/main" val="0"/>
              </a:ext>
            </a:extLst>
          </a:blip>
          <a:srcRect l="3614" r="3557"/>
          <a:stretch>
            <a:fillRect/>
          </a:stretch>
        </p:blipFill>
        <p:spPr>
          <a:xfrm>
            <a:off x="5091631" y="1664444"/>
            <a:ext cx="854813" cy="970678"/>
          </a:xfrm>
          <a:prstGeom prst="rect">
            <a:avLst/>
          </a:prstGeom>
          <a:noFill/>
        </p:spPr>
      </p:pic>
      <p:sp>
        <p:nvSpPr>
          <p:cNvPr id="18" name="TextBox 14"/>
          <p:cNvSpPr txBox="1"/>
          <p:nvPr/>
        </p:nvSpPr>
        <p:spPr>
          <a:xfrm>
            <a:off x="4797002" y="1789525"/>
            <a:ext cx="1412123" cy="4862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1600" dirty="0">
                <a:solidFill>
                  <a:schemeClr val="tx1"/>
                </a:solidFill>
                <a:latin typeface="Times New Roman" panose="02020603050405020304" pitchFamily="18" charset="0"/>
                <a:ea typeface="字魂105号-简雅黑" panose="00000500000000000000" pitchFamily="2" charset="-122"/>
                <a:cs typeface="Times New Roman" panose="02020603050405020304" pitchFamily="18" charset="0"/>
              </a:rPr>
              <a:t>扦样</a:t>
            </a:r>
            <a:endParaRPr lang="en-US" altLang="zh-CN" sz="1600" dirty="0">
              <a:solidFill>
                <a:schemeClr val="tx1"/>
              </a:solidFill>
              <a:latin typeface="Times New Roman" panose="02020603050405020304" pitchFamily="18" charset="0"/>
              <a:ea typeface="字魂105号-简雅黑" panose="00000500000000000000" pitchFamily="2" charset="-122"/>
              <a:cs typeface="Times New Roman" panose="02020603050405020304" pitchFamily="18" charset="0"/>
            </a:endParaRPr>
          </a:p>
          <a:p>
            <a:pPr lvl="0" algn="ctr">
              <a:defRPr/>
            </a:pPr>
            <a:r>
              <a:rPr lang="en-US" altLang="zh-CN" sz="1600" dirty="0">
                <a:solidFill>
                  <a:srgbClr val="C00000"/>
                </a:solidFill>
                <a:latin typeface="Times New Roman" panose="02020603050405020304" pitchFamily="18" charset="0"/>
                <a:ea typeface="字魂105号-简雅黑" panose="00000500000000000000" pitchFamily="2" charset="-122"/>
                <a:cs typeface="Times New Roman" panose="02020603050405020304" pitchFamily="18" charset="0"/>
              </a:rPr>
              <a:t>S</a:t>
            </a:r>
            <a:r>
              <a:rPr lang="zh-CN" altLang="en-US" sz="1600" dirty="0">
                <a:solidFill>
                  <a:srgbClr val="C00000"/>
                </a:solidFill>
                <a:latin typeface="Times New Roman" panose="02020603050405020304" pitchFamily="18" charset="0"/>
                <a:ea typeface="字魂105号-简雅黑" panose="00000500000000000000" pitchFamily="2" charset="-122"/>
                <a:cs typeface="Times New Roman" panose="02020603050405020304" pitchFamily="18" charset="0"/>
              </a:rPr>
              <a:t>ampling</a:t>
            </a:r>
            <a:endParaRPr kumimoji="0" lang="zh-CN" altLang="en-US" sz="1600" b="1" i="0" u="none" strike="noStrike" kern="0" cap="none" spc="0" normalizeH="0" baseline="0" noProof="0" dirty="0">
              <a:ln w="18415" cmpd="sng">
                <a:noFill/>
                <a:prstDash val="solid"/>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19" name="棒 646"/>
          <p:cNvSpPr>
            <a:spLocks noChangeArrowheads="1"/>
          </p:cNvSpPr>
          <p:nvPr/>
        </p:nvSpPr>
        <p:spPr bwMode="auto">
          <a:xfrm>
            <a:off x="758210" y="1199742"/>
            <a:ext cx="6147916" cy="372373"/>
          </a:xfrm>
          <a:prstGeom prst="roundRect">
            <a:avLst>
              <a:gd name="adj" fmla="val 50000"/>
            </a:avLst>
          </a:prstGeom>
          <a:solidFill>
            <a:srgbClr val="92D050">
              <a:alpha val="50000"/>
            </a:srgbClr>
          </a:solidFill>
          <a:ln>
            <a:noFill/>
          </a:ln>
        </p:spPr>
        <p:txBody>
          <a:bodyPr lIns="90625" tIns="45310" rIns="90625" bIns="45310" anchor="ctr"/>
          <a:lstStyle/>
          <a:p>
            <a:r>
              <a:rPr lang="zh-CN" altLang="en-US" sz="2000" dirty="0">
                <a:latin typeface="微软雅黑" panose="020B0503020204020204" pitchFamily="34" charset="-122"/>
                <a:ea typeface="微软雅黑" panose="020B0503020204020204" pitchFamily="34" charset="-122"/>
              </a:rPr>
              <a:t>2、传统人工扦样    </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Traditional artificial sampling</a:t>
            </a:r>
            <a:endParaRPr lang="zh-CN" altLang="en-US" sz="2000" dirty="0">
              <a:solidFill>
                <a:schemeClr val="accent1">
                  <a:lumMod val="75000"/>
                </a:schemeClr>
              </a:solidFill>
            </a:endParaRPr>
          </a:p>
        </p:txBody>
      </p:sp>
      <p:sp>
        <p:nvSpPr>
          <p:cNvPr id="16" name="TextBox 14"/>
          <p:cNvSpPr txBox="1"/>
          <p:nvPr/>
        </p:nvSpPr>
        <p:spPr>
          <a:xfrm>
            <a:off x="9588077" y="1789525"/>
            <a:ext cx="1412123" cy="4862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1600" dirty="0">
                <a:solidFill>
                  <a:schemeClr val="tx1"/>
                </a:solidFill>
                <a:latin typeface="Times New Roman" panose="02020603050405020304" pitchFamily="18" charset="0"/>
                <a:ea typeface="字魂105号-简雅黑" panose="00000500000000000000" pitchFamily="2" charset="-122"/>
                <a:cs typeface="Times New Roman" panose="02020603050405020304" pitchFamily="18" charset="0"/>
              </a:rPr>
              <a:t>扦样</a:t>
            </a:r>
            <a:endParaRPr lang="en-US" altLang="zh-CN" sz="1600" dirty="0">
              <a:solidFill>
                <a:schemeClr val="tx1"/>
              </a:solidFill>
              <a:latin typeface="Times New Roman" panose="02020603050405020304" pitchFamily="18" charset="0"/>
              <a:ea typeface="字魂105号-简雅黑" panose="00000500000000000000" pitchFamily="2" charset="-122"/>
              <a:cs typeface="Times New Roman" panose="02020603050405020304" pitchFamily="18" charset="0"/>
            </a:endParaRPr>
          </a:p>
          <a:p>
            <a:pPr lvl="0" algn="ctr">
              <a:defRPr/>
            </a:pPr>
            <a:r>
              <a:rPr lang="en-US" altLang="zh-CN" sz="1600" dirty="0">
                <a:solidFill>
                  <a:srgbClr val="C00000"/>
                </a:solidFill>
                <a:latin typeface="Times New Roman" panose="02020603050405020304" pitchFamily="18" charset="0"/>
                <a:ea typeface="字魂105号-简雅黑" panose="00000500000000000000" pitchFamily="2" charset="-122"/>
                <a:cs typeface="Times New Roman" panose="02020603050405020304" pitchFamily="18" charset="0"/>
              </a:rPr>
              <a:t>S</a:t>
            </a:r>
            <a:r>
              <a:rPr lang="zh-CN" altLang="en-US" sz="1600" dirty="0">
                <a:solidFill>
                  <a:srgbClr val="C00000"/>
                </a:solidFill>
                <a:latin typeface="Times New Roman" panose="02020603050405020304" pitchFamily="18" charset="0"/>
                <a:ea typeface="字魂105号-简雅黑" panose="00000500000000000000" pitchFamily="2" charset="-122"/>
                <a:cs typeface="Times New Roman" panose="02020603050405020304" pitchFamily="18" charset="0"/>
              </a:rPr>
              <a:t>ampling</a:t>
            </a:r>
            <a:endParaRPr kumimoji="0" lang="zh-CN" altLang="en-US" sz="1600" b="1" i="0" u="none" strike="noStrike" kern="0" cap="none" spc="0" normalizeH="0" baseline="0" noProof="0" dirty="0">
              <a:ln w="18415" cmpd="sng">
                <a:noFill/>
                <a:prstDash val="solid"/>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0" name="Text Box 20"/>
          <p:cNvSpPr txBox="1">
            <a:spLocks noChangeArrowheads="1"/>
          </p:cNvSpPr>
          <p:nvPr/>
        </p:nvSpPr>
        <p:spPr bwMode="gray">
          <a:xfrm>
            <a:off x="1344083" y="6380258"/>
            <a:ext cx="9587392" cy="338554"/>
          </a:xfrm>
          <a:prstGeom prst="rect">
            <a:avLst/>
          </a:prstGeom>
          <a:solidFill>
            <a:srgbClr val="ECE3D2"/>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600" b="1" dirty="0">
                <a:latin typeface="黑体" panose="02010609060101010101" pitchFamily="49" charset="-122"/>
                <a:ea typeface="黑体" panose="02010609060101010101" pitchFamily="49" charset="-122"/>
              </a:rPr>
              <a:t>扦样人员爬上散粮车进行扦样  </a:t>
            </a:r>
            <a:r>
              <a:rPr lang="en-US" altLang="zh-CN" sz="1600" b="1" dirty="0">
                <a:solidFill>
                  <a:schemeClr val="accent1">
                    <a:lumMod val="75000"/>
                  </a:schemeClr>
                </a:solidFill>
              </a:rPr>
              <a:t>Sampling personnel climbed up the bulk grain truck for sampling.</a:t>
            </a:r>
            <a:endParaRPr kumimoji="0" lang="en-US" altLang="zh-CN" sz="1600" b="1" i="0" u="none" strike="noStrike" kern="0" cap="none" spc="0" normalizeH="0" baseline="0" noProof="0" dirty="0">
              <a:ln>
                <a:noFill/>
              </a:ln>
              <a:solidFill>
                <a:schemeClr val="accent1">
                  <a:lumMod val="75000"/>
                </a:schemeClr>
              </a:solidFill>
              <a:effectLst/>
              <a:uLnTx/>
              <a:uFillTx/>
              <a:latin typeface="宋体" panose="02010600030101010101" pitchFamily="2" charset="-122"/>
              <a:cs typeface="Arial" panose="020B0604020202020204" pitchFamily="34" charset="0"/>
            </a:endParaRPr>
          </a:p>
        </p:txBody>
      </p:sp>
      <p:sp>
        <p:nvSpPr>
          <p:cNvPr id="21" name="Subtitle 2"/>
          <p:cNvSpPr txBox="1"/>
          <p:nvPr/>
        </p:nvSpPr>
        <p:spPr>
          <a:xfrm>
            <a:off x="4231616" y="193979"/>
            <a:ext cx="5178714" cy="6601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传统粮食扦样、检测</a:t>
            </a:r>
            <a:r>
              <a:rPr lang="zh-CN" altLang="en-US" sz="1600" b="1" dirty="0" smtClean="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技术</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r>
              <a:rPr lang="en-US" altLang="zh-CN" sz="1600" b="1" dirty="0" smtClean="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raditional grain sampling and </a:t>
            </a:r>
            <a:r>
              <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inspection </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technology</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endParaRPr lang="en-US" altLang="zh-CN" sz="16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ubtitle 2"/>
          <p:cNvSpPr txBox="1"/>
          <p:nvPr/>
        </p:nvSpPr>
        <p:spPr>
          <a:xfrm>
            <a:off x="857885" y="311785"/>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Grain sampling, testing technology status</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885" y="2396574"/>
            <a:ext cx="5210406" cy="3471433"/>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8760" y="2396574"/>
            <a:ext cx="5210384" cy="3473590"/>
          </a:xfrm>
          <a:prstGeom prst="rect">
            <a:avLst/>
          </a:prstGeom>
        </p:spPr>
      </p:pic>
      <p:sp>
        <p:nvSpPr>
          <p:cNvPr id="8" name="文本框 7"/>
          <p:cNvSpPr txBox="1"/>
          <p:nvPr/>
        </p:nvSpPr>
        <p:spPr>
          <a:xfrm>
            <a:off x="10715946" y="1759503"/>
            <a:ext cx="788221" cy="369332"/>
          </a:xfrm>
          <a:prstGeom prst="rect">
            <a:avLst/>
          </a:prstGeom>
          <a:noFill/>
        </p:spPr>
        <p:txBody>
          <a:bodyPr wrap="square" rtlCol="0">
            <a:spAutoFit/>
          </a:bodyPr>
          <a:lstStyle/>
          <a:p>
            <a:r>
              <a:rPr lang="zh-CN" altLang="en-US" dirty="0">
                <a:solidFill>
                  <a:schemeClr val="bg1"/>
                </a:solidFill>
                <a:latin typeface="黑体" panose="02010609060101010101" pitchFamily="49" charset="-122"/>
                <a:ea typeface="黑体" panose="02010609060101010101" pitchFamily="49" charset="-122"/>
              </a:rPr>
              <a:t>unit weight</a:t>
            </a:r>
          </a:p>
        </p:txBody>
      </p:sp>
      <p:pic>
        <p:nvPicPr>
          <p:cNvPr id="44" name="图片 43"/>
          <p:cNvPicPr>
            <a:picLocks noChangeAspect="1"/>
          </p:cNvPicPr>
          <p:nvPr/>
        </p:nvPicPr>
        <p:blipFill rotWithShape="1">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3000"/>
                    </a14:imgEffect>
                    <a14:imgEffect>
                      <a14:saturation sat="307000"/>
                    </a14:imgEffect>
                  </a14:imgLayer>
                </a14:imgProps>
              </a:ext>
              <a:ext uri="{28A0092B-C50C-407E-A947-70E740481C1C}">
                <a14:useLocalDpi xmlns:a14="http://schemas.microsoft.com/office/drawing/2010/main" val="0"/>
              </a:ext>
            </a:extLst>
          </a:blip>
          <a:srcRect l="3614" r="3557"/>
          <a:stretch>
            <a:fillRect/>
          </a:stretch>
        </p:blipFill>
        <p:spPr>
          <a:xfrm>
            <a:off x="10264275" y="1760740"/>
            <a:ext cx="854813" cy="970678"/>
          </a:xfrm>
          <a:prstGeom prst="rect">
            <a:avLst/>
          </a:prstGeom>
        </p:spPr>
      </p:pic>
      <p:sp>
        <p:nvSpPr>
          <p:cNvPr id="45" name="TextBox 14"/>
          <p:cNvSpPr txBox="1"/>
          <p:nvPr/>
        </p:nvSpPr>
        <p:spPr>
          <a:xfrm>
            <a:off x="9799685" y="1875967"/>
            <a:ext cx="1744615" cy="4862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1600" dirty="0">
                <a:solidFill>
                  <a:schemeClr val="tx1"/>
                </a:solidFill>
                <a:latin typeface="Times New Roman" panose="02020603050405020304" pitchFamily="18" charset="0"/>
                <a:cs typeface="Times New Roman" panose="02020603050405020304" pitchFamily="18" charset="0"/>
              </a:rPr>
              <a:t>分样</a:t>
            </a:r>
            <a:endParaRPr lang="en-US" altLang="zh-CN" sz="1600" dirty="0">
              <a:solidFill>
                <a:schemeClr val="tx1"/>
              </a:solidFill>
              <a:latin typeface="Times New Roman" panose="02020603050405020304" pitchFamily="18" charset="0"/>
              <a:cs typeface="Times New Roman" panose="02020603050405020304" pitchFamily="18" charset="0"/>
            </a:endParaRPr>
          </a:p>
          <a:p>
            <a:pPr lvl="0" algn="ctr">
              <a:defRPr/>
            </a:pPr>
            <a:r>
              <a:rPr lang="en-US" altLang="zh-CN" sz="1600" dirty="0">
                <a:solidFill>
                  <a:srgbClr val="FF0000"/>
                </a:solidFill>
                <a:latin typeface="Times New Roman" panose="02020603050405020304" pitchFamily="18" charset="0"/>
                <a:cs typeface="Times New Roman" panose="02020603050405020304" pitchFamily="18" charset="0"/>
              </a:rPr>
              <a:t>Aliquoting</a:t>
            </a:r>
            <a:endParaRPr kumimoji="0" lang="zh-CN" altLang="en-US" sz="1600" b="1" i="0" u="none" strike="noStrike" kern="0" cap="none" spc="0" normalizeH="0" baseline="0" noProof="0" dirty="0">
              <a:ln w="18415" cmpd="sng">
                <a:noFill/>
                <a:prstDash val="solid"/>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6" name="文本框 45"/>
          <p:cNvSpPr txBox="1"/>
          <p:nvPr/>
        </p:nvSpPr>
        <p:spPr>
          <a:xfrm>
            <a:off x="5155899" y="1768067"/>
            <a:ext cx="788221" cy="369332"/>
          </a:xfrm>
          <a:prstGeom prst="rect">
            <a:avLst/>
          </a:prstGeom>
          <a:noFill/>
        </p:spPr>
        <p:txBody>
          <a:bodyPr wrap="square" rtlCol="0">
            <a:spAutoFit/>
          </a:bodyPr>
          <a:lstStyle/>
          <a:p>
            <a:r>
              <a:rPr lang="zh-CN" altLang="en-US" dirty="0">
                <a:solidFill>
                  <a:schemeClr val="bg1"/>
                </a:solidFill>
                <a:latin typeface="黑体" panose="02010609060101010101" pitchFamily="49" charset="-122"/>
                <a:ea typeface="黑体" panose="02010609060101010101" pitchFamily="49" charset="-122"/>
              </a:rPr>
              <a:t>unit weight</a:t>
            </a:r>
          </a:p>
        </p:txBody>
      </p:sp>
      <p:pic>
        <p:nvPicPr>
          <p:cNvPr id="47" name="图片 46"/>
          <p:cNvPicPr>
            <a:picLocks noChangeAspect="1"/>
          </p:cNvPicPr>
          <p:nvPr/>
        </p:nvPicPr>
        <p:blipFill rotWithShape="1">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3000"/>
                    </a14:imgEffect>
                    <a14:imgEffect>
                      <a14:saturation sat="307000"/>
                    </a14:imgEffect>
                  </a14:imgLayer>
                </a14:imgProps>
              </a:ext>
              <a:ext uri="{28A0092B-C50C-407E-A947-70E740481C1C}">
                <a14:useLocalDpi xmlns:a14="http://schemas.microsoft.com/office/drawing/2010/main" val="0"/>
              </a:ext>
            </a:extLst>
          </a:blip>
          <a:srcRect l="3614" r="3557"/>
          <a:stretch>
            <a:fillRect/>
          </a:stretch>
        </p:blipFill>
        <p:spPr>
          <a:xfrm>
            <a:off x="4704228" y="1759030"/>
            <a:ext cx="854813" cy="970678"/>
          </a:xfrm>
          <a:prstGeom prst="rect">
            <a:avLst/>
          </a:prstGeom>
        </p:spPr>
      </p:pic>
      <p:sp>
        <p:nvSpPr>
          <p:cNvPr id="48" name="TextBox 14"/>
          <p:cNvSpPr txBox="1"/>
          <p:nvPr/>
        </p:nvSpPr>
        <p:spPr>
          <a:xfrm>
            <a:off x="4441873" y="1866442"/>
            <a:ext cx="1466831" cy="4862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1600" dirty="0">
                <a:solidFill>
                  <a:schemeClr val="tx1"/>
                </a:solidFill>
                <a:latin typeface="Times New Roman" panose="02020603050405020304" pitchFamily="18" charset="0"/>
                <a:cs typeface="Times New Roman" panose="02020603050405020304" pitchFamily="18" charset="0"/>
              </a:rPr>
              <a:t>混匀</a:t>
            </a:r>
            <a:endParaRPr lang="en-US" altLang="zh-CN" sz="1600" dirty="0">
              <a:solidFill>
                <a:schemeClr val="tx1"/>
              </a:solidFill>
              <a:latin typeface="Times New Roman" panose="02020603050405020304" pitchFamily="18" charset="0"/>
              <a:cs typeface="Times New Roman" panose="02020603050405020304" pitchFamily="18" charset="0"/>
            </a:endParaRPr>
          </a:p>
          <a:p>
            <a:pPr lvl="0" algn="ctr">
              <a:defRPr/>
            </a:pPr>
            <a:r>
              <a:rPr lang="en-US" altLang="zh-CN" sz="1600" dirty="0">
                <a:solidFill>
                  <a:srgbClr val="FF0000"/>
                </a:solidFill>
                <a:latin typeface="Times New Roman" panose="02020603050405020304" pitchFamily="18" charset="0"/>
                <a:cs typeface="Times New Roman" panose="02020603050405020304" pitchFamily="18" charset="0"/>
              </a:rPr>
              <a:t>Homogenizing</a:t>
            </a:r>
            <a:endParaRPr lang="zh-CN" altLang="en-US" sz="1600" dirty="0">
              <a:solidFill>
                <a:srgbClr val="FF0000"/>
              </a:solidFill>
              <a:latin typeface="Times New Roman" panose="02020603050405020304" pitchFamily="18" charset="0"/>
              <a:cs typeface="Times New Roman" panose="02020603050405020304" pitchFamily="18" charset="0"/>
            </a:endParaRPr>
          </a:p>
        </p:txBody>
      </p:sp>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8" name="棒 646"/>
          <p:cNvSpPr>
            <a:spLocks noChangeArrowheads="1"/>
          </p:cNvSpPr>
          <p:nvPr/>
        </p:nvSpPr>
        <p:spPr bwMode="auto">
          <a:xfrm>
            <a:off x="758210" y="1199742"/>
            <a:ext cx="6204566" cy="372373"/>
          </a:xfrm>
          <a:prstGeom prst="roundRect">
            <a:avLst>
              <a:gd name="adj" fmla="val 50000"/>
            </a:avLst>
          </a:prstGeom>
          <a:solidFill>
            <a:srgbClr val="92D050">
              <a:alpha val="50000"/>
            </a:srgbClr>
          </a:solidFill>
          <a:ln>
            <a:noFill/>
          </a:ln>
        </p:spPr>
        <p:txBody>
          <a:bodyPr lIns="90625" tIns="45310" rIns="90625" bIns="45310" anchor="ctr"/>
          <a:lstStyle/>
          <a:p>
            <a:r>
              <a:rPr lang="zh-CN" altLang="en-US" sz="2000" dirty="0">
                <a:latin typeface="微软雅黑" panose="020B0503020204020204" pitchFamily="34" charset="-122"/>
                <a:ea typeface="微软雅黑" panose="020B0503020204020204" pitchFamily="34" charset="-122"/>
              </a:rPr>
              <a:t>3、传统人工检测    </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Traditional manual </a:t>
            </a:r>
            <a:r>
              <a:rPr lang="en-GB" altLang="zh-CN" sz="2000" dirty="0" err="1">
                <a:solidFill>
                  <a:schemeClr val="accent1">
                    <a:lumMod val="75000"/>
                  </a:schemeClr>
                </a:solidFill>
                <a:latin typeface="微软雅黑" panose="020B0503020204020204" pitchFamily="34" charset="-122"/>
                <a:ea typeface="微软雅黑" panose="020B0503020204020204" pitchFamily="34" charset="-122"/>
              </a:rPr>
              <a:t>insp</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ection</a:t>
            </a:r>
            <a:endParaRPr lang="zh-CN" altLang="en-US" sz="2000" dirty="0">
              <a:solidFill>
                <a:schemeClr val="accent1">
                  <a:lumMod val="75000"/>
                </a:schemeClr>
              </a:solidFill>
            </a:endParaRPr>
          </a:p>
        </p:txBody>
      </p:sp>
      <p:sp>
        <p:nvSpPr>
          <p:cNvPr id="20" name="Text Box 20"/>
          <p:cNvSpPr txBox="1">
            <a:spLocks noChangeArrowheads="1"/>
          </p:cNvSpPr>
          <p:nvPr/>
        </p:nvSpPr>
        <p:spPr bwMode="gray">
          <a:xfrm>
            <a:off x="1344083" y="6251127"/>
            <a:ext cx="9775005" cy="338554"/>
          </a:xfrm>
          <a:prstGeom prst="rect">
            <a:avLst/>
          </a:prstGeom>
          <a:solidFill>
            <a:srgbClr val="ECE3D2"/>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600" b="1" dirty="0">
                <a:latin typeface="黑体" panose="02010609060101010101" pitchFamily="49" charset="-122"/>
                <a:ea typeface="黑体" panose="02010609060101010101" pitchFamily="49" charset="-122"/>
              </a:rPr>
              <a:t>化验人员人工进行混匀和分样    </a:t>
            </a:r>
            <a:r>
              <a:rPr lang="en-US" altLang="zh-CN" sz="1600" b="1" dirty="0">
                <a:solidFill>
                  <a:schemeClr val="accent1">
                    <a:lumMod val="75000"/>
                  </a:schemeClr>
                </a:solidFill>
                <a:latin typeface="Times New Roman" panose="02020603050405020304" pitchFamily="18" charset="0"/>
                <a:ea typeface="Arial Unicode MS" panose="020B0604020202020204" pitchFamily="34" charset="-122"/>
                <a:cs typeface="Times New Roman" panose="02020603050405020304" pitchFamily="18" charset="0"/>
              </a:rPr>
              <a:t>The laboratory personnels conduct homogenization and aliquot manually.</a:t>
            </a:r>
            <a:endParaRPr kumimoji="0" lang="en-US" altLang="zh-CN" sz="1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17" name="Subtitle 2"/>
          <p:cNvSpPr txBox="1"/>
          <p:nvPr/>
        </p:nvSpPr>
        <p:spPr>
          <a:xfrm>
            <a:off x="4231616" y="193979"/>
            <a:ext cx="5178714" cy="6601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传统粮食扦样、检测</a:t>
            </a:r>
            <a:r>
              <a:rPr lang="zh-CN" altLang="en-US" sz="1600" b="1" dirty="0" smtClean="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技术</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r>
              <a:rPr lang="en-US" altLang="zh-CN" sz="1600" b="1" dirty="0" smtClean="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raditional grain sampling and </a:t>
            </a:r>
            <a:r>
              <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inspection </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technology</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endParaRPr lang="en-US" altLang="zh-CN" sz="16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885" y="2398342"/>
            <a:ext cx="5447862" cy="3479822"/>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920" y="2398342"/>
            <a:ext cx="5151054" cy="3474369"/>
          </a:xfrm>
          <a:prstGeom prst="rect">
            <a:avLst/>
          </a:prstGeom>
        </p:spPr>
      </p:pic>
      <p:sp>
        <p:nvSpPr>
          <p:cNvPr id="10" name="文本框 9"/>
          <p:cNvSpPr txBox="1"/>
          <p:nvPr/>
        </p:nvSpPr>
        <p:spPr>
          <a:xfrm>
            <a:off x="10715946" y="1759503"/>
            <a:ext cx="788221" cy="369332"/>
          </a:xfrm>
          <a:prstGeom prst="rect">
            <a:avLst/>
          </a:prstGeom>
          <a:noFill/>
        </p:spPr>
        <p:txBody>
          <a:bodyPr wrap="square" rtlCol="0">
            <a:spAutoFit/>
          </a:bodyPr>
          <a:lstStyle/>
          <a:p>
            <a:r>
              <a:rPr lang="zh-CN" altLang="en-US" dirty="0">
                <a:solidFill>
                  <a:schemeClr val="bg1"/>
                </a:solidFill>
                <a:latin typeface="黑体" panose="02010609060101010101" pitchFamily="49" charset="-122"/>
                <a:ea typeface="黑体" panose="02010609060101010101" pitchFamily="49" charset="-122"/>
              </a:rPr>
              <a:t>unit weight</a:t>
            </a:r>
          </a:p>
        </p:txBody>
      </p:sp>
      <p:pic>
        <p:nvPicPr>
          <p:cNvPr id="15" name="图片 14"/>
          <p:cNvPicPr>
            <a:picLocks noChangeAspect="1"/>
          </p:cNvPicPr>
          <p:nvPr/>
        </p:nvPicPr>
        <p:blipFill rotWithShape="1">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colorTemperature colorTemp="3000"/>
                    </a14:imgEffect>
                    <a14:imgEffect>
                      <a14:saturation sat="307000"/>
                    </a14:imgEffect>
                  </a14:imgLayer>
                </a14:imgProps>
              </a:ext>
              <a:ext uri="{28A0092B-C50C-407E-A947-70E740481C1C}">
                <a14:useLocalDpi xmlns:a14="http://schemas.microsoft.com/office/drawing/2010/main" val="0"/>
              </a:ext>
            </a:extLst>
          </a:blip>
          <a:srcRect l="3614" r="3557"/>
          <a:stretch>
            <a:fillRect/>
          </a:stretch>
        </p:blipFill>
        <p:spPr>
          <a:xfrm>
            <a:off x="10264275" y="1760740"/>
            <a:ext cx="854813" cy="970678"/>
          </a:xfrm>
          <a:prstGeom prst="rect">
            <a:avLst/>
          </a:prstGeom>
        </p:spPr>
      </p:pic>
      <p:sp>
        <p:nvSpPr>
          <p:cNvPr id="16" name="文本框 15"/>
          <p:cNvSpPr txBox="1"/>
          <p:nvPr/>
        </p:nvSpPr>
        <p:spPr>
          <a:xfrm>
            <a:off x="5628509" y="1768067"/>
            <a:ext cx="788221" cy="369332"/>
          </a:xfrm>
          <a:prstGeom prst="rect">
            <a:avLst/>
          </a:prstGeom>
          <a:noFill/>
        </p:spPr>
        <p:txBody>
          <a:bodyPr wrap="square" rtlCol="0">
            <a:spAutoFit/>
          </a:bodyPr>
          <a:lstStyle/>
          <a:p>
            <a:r>
              <a:rPr lang="zh-CN" altLang="en-US" dirty="0">
                <a:solidFill>
                  <a:schemeClr val="bg1"/>
                </a:solidFill>
                <a:latin typeface="黑体" panose="02010609060101010101" pitchFamily="49" charset="-122"/>
                <a:ea typeface="黑体" panose="02010609060101010101" pitchFamily="49" charset="-122"/>
              </a:rPr>
              <a:t>unit weight</a:t>
            </a:r>
          </a:p>
        </p:txBody>
      </p:sp>
      <p:pic>
        <p:nvPicPr>
          <p:cNvPr id="17" name="图片 16"/>
          <p:cNvPicPr>
            <a:picLocks noChangeAspect="1"/>
          </p:cNvPicPr>
          <p:nvPr/>
        </p:nvPicPr>
        <p:blipFill rotWithShape="1">
          <a:blip r:embed="rId7" cstate="print">
            <a:duotone>
              <a:schemeClr val="accent5">
                <a:shade val="45000"/>
                <a:satMod val="135000"/>
              </a:schemeClr>
              <a:prstClr val="white"/>
            </a:duotone>
            <a:extLst>
              <a:ext uri="{BEBA8EAE-BF5A-486C-A8C5-ECC9F3942E4B}">
                <a14:imgProps xmlns:a14="http://schemas.microsoft.com/office/drawing/2010/main">
                  <a14:imgLayer r:embed="rId8">
                    <a14:imgEffect>
                      <a14:colorTemperature colorTemp="3000"/>
                    </a14:imgEffect>
                    <a14:imgEffect>
                      <a14:saturation sat="307000"/>
                    </a14:imgEffect>
                  </a14:imgLayer>
                </a14:imgProps>
              </a:ext>
              <a:ext uri="{28A0092B-C50C-407E-A947-70E740481C1C}">
                <a14:useLocalDpi xmlns:a14="http://schemas.microsoft.com/office/drawing/2010/main" val="0"/>
              </a:ext>
            </a:extLst>
          </a:blip>
          <a:srcRect l="3614" r="3557"/>
          <a:stretch>
            <a:fillRect/>
          </a:stretch>
        </p:blipFill>
        <p:spPr>
          <a:xfrm>
            <a:off x="5176838" y="1759030"/>
            <a:ext cx="854813" cy="970678"/>
          </a:xfrm>
          <a:prstGeom prst="rect">
            <a:avLst/>
          </a:prstGeom>
        </p:spPr>
      </p:pic>
      <p:sp>
        <p:nvSpPr>
          <p:cNvPr id="18" name="TextBox 14"/>
          <p:cNvSpPr txBox="1"/>
          <p:nvPr/>
        </p:nvSpPr>
        <p:spPr>
          <a:xfrm>
            <a:off x="4841226" y="1890729"/>
            <a:ext cx="1952766" cy="4862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1600" dirty="0">
                <a:solidFill>
                  <a:schemeClr val="tx1"/>
                </a:solidFill>
                <a:latin typeface="Times New Roman" panose="02020603050405020304" pitchFamily="18" charset="0"/>
                <a:cs typeface="Times New Roman" panose="02020603050405020304" pitchFamily="18" charset="0"/>
              </a:rPr>
              <a:t>容重</a:t>
            </a:r>
            <a:endParaRPr lang="en-US" altLang="zh-CN" sz="1600" dirty="0">
              <a:solidFill>
                <a:schemeClr val="tx1"/>
              </a:solidFill>
              <a:latin typeface="Times New Roman" panose="02020603050405020304" pitchFamily="18" charset="0"/>
              <a:cs typeface="Times New Roman" panose="02020603050405020304" pitchFamily="18" charset="0"/>
            </a:endParaRPr>
          </a:p>
          <a:p>
            <a:pPr lvl="0" algn="ctr">
              <a:defRPr/>
            </a:pPr>
            <a:r>
              <a:rPr lang="en-US" altLang="zh-CN" sz="1600" dirty="0">
                <a:solidFill>
                  <a:srgbClr val="FF0000"/>
                </a:solidFill>
                <a:latin typeface="Times New Roman" panose="02020603050405020304" pitchFamily="18" charset="0"/>
                <a:cs typeface="Times New Roman" panose="02020603050405020304" pitchFamily="18" charset="0"/>
              </a:rPr>
              <a:t>volume weighting</a:t>
            </a:r>
            <a:endParaRPr kumimoji="0" lang="zh-CN" altLang="en-US" sz="1600" b="1" i="0" u="none" strike="noStrike" kern="0" cap="none" spc="0" normalizeH="0" baseline="0" noProof="0" dirty="0">
              <a:ln w="18415" cmpd="sng">
                <a:noFill/>
                <a:prstDash val="solid"/>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2"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矩形 1"/>
          <p:cNvSpPr/>
          <p:nvPr/>
        </p:nvSpPr>
        <p:spPr>
          <a:xfrm>
            <a:off x="5713523" y="3244334"/>
            <a:ext cx="764953" cy="369332"/>
          </a:xfrm>
          <a:prstGeom prst="rect">
            <a:avLst/>
          </a:prstGeom>
        </p:spPr>
        <p:txBody>
          <a:bodyPr wrap="none">
            <a:spAutoFit/>
          </a:bodyPr>
          <a:lstStyle/>
          <a:p>
            <a:pPr lvl="0" algn="ctr">
              <a:defRPr/>
            </a:pPr>
            <a:r>
              <a:rPr lang="zh-CN" altLang="en-US" dirty="0">
                <a:solidFill>
                  <a:schemeClr val="accent1">
                    <a:lumMod val="50000"/>
                  </a:schemeClr>
                </a:solidFill>
                <a:latin typeface="Adidas Unity" pitchFamily="2" charset="0"/>
                <a:cs typeface="Times New Roman" panose="02020603050405020304" pitchFamily="18" charset="0"/>
              </a:rPr>
              <a:t>sizing</a:t>
            </a:r>
            <a:endParaRPr lang="zh-CN" altLang="en-US" b="1" kern="0" dirty="0">
              <a:ln w="18415" cmpd="sng">
                <a:noFill/>
                <a:prstDash val="solid"/>
              </a:ln>
              <a:solidFill>
                <a:schemeClr val="accent1">
                  <a:lumMod val="50000"/>
                </a:schemeClr>
              </a:solidFill>
              <a:latin typeface="Adidas Unity" pitchFamily="2" charset="0"/>
              <a:cs typeface="Times New Roman" panose="02020603050405020304" pitchFamily="18" charset="0"/>
            </a:endParaRPr>
          </a:p>
        </p:txBody>
      </p:sp>
      <p:sp>
        <p:nvSpPr>
          <p:cNvPr id="22" name="棒 646"/>
          <p:cNvSpPr>
            <a:spLocks noChangeArrowheads="1"/>
          </p:cNvSpPr>
          <p:nvPr/>
        </p:nvSpPr>
        <p:spPr bwMode="auto">
          <a:xfrm>
            <a:off x="758210" y="1199742"/>
            <a:ext cx="6204566" cy="372373"/>
          </a:xfrm>
          <a:prstGeom prst="roundRect">
            <a:avLst>
              <a:gd name="adj" fmla="val 50000"/>
            </a:avLst>
          </a:prstGeom>
          <a:solidFill>
            <a:srgbClr val="92D050">
              <a:alpha val="50000"/>
            </a:srgbClr>
          </a:solidFill>
          <a:ln>
            <a:noFill/>
          </a:ln>
        </p:spPr>
        <p:txBody>
          <a:bodyPr lIns="90625" tIns="45310" rIns="90625" bIns="45310" anchor="ctr"/>
          <a:lstStyle/>
          <a:p>
            <a:r>
              <a:rPr lang="zh-CN" altLang="en-US" sz="2000" dirty="0">
                <a:latin typeface="微软雅黑" panose="020B0503020204020204" pitchFamily="34" charset="-122"/>
                <a:ea typeface="微软雅黑" panose="020B0503020204020204" pitchFamily="34" charset="-122"/>
              </a:rPr>
              <a:t>3、传统人工检测</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    Traditional manual </a:t>
            </a:r>
            <a:r>
              <a:rPr lang="en-GB" altLang="zh-CN" sz="2000" dirty="0" err="1">
                <a:solidFill>
                  <a:schemeClr val="accent1">
                    <a:lumMod val="75000"/>
                  </a:schemeClr>
                </a:solidFill>
                <a:latin typeface="微软雅黑" panose="020B0503020204020204" pitchFamily="34" charset="-122"/>
                <a:ea typeface="微软雅黑" panose="020B0503020204020204" pitchFamily="34" charset="-122"/>
              </a:rPr>
              <a:t>insp</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ection</a:t>
            </a:r>
            <a:endParaRPr lang="zh-CN" altLang="en-US" sz="2000" dirty="0">
              <a:solidFill>
                <a:schemeClr val="accent1">
                  <a:lumMod val="75000"/>
                </a:schemeClr>
              </a:solidFill>
            </a:endParaRPr>
          </a:p>
        </p:txBody>
      </p:sp>
      <p:sp>
        <p:nvSpPr>
          <p:cNvPr id="23" name="TextBox 14"/>
          <p:cNvSpPr txBox="1"/>
          <p:nvPr/>
        </p:nvSpPr>
        <p:spPr>
          <a:xfrm>
            <a:off x="10194276" y="1881204"/>
            <a:ext cx="944849" cy="48628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lvl="0" algn="ctr">
              <a:defRPr/>
            </a:pPr>
            <a:r>
              <a:rPr lang="zh-CN" altLang="en-US" sz="1600" dirty="0">
                <a:solidFill>
                  <a:schemeClr val="tx1"/>
                </a:solidFill>
                <a:latin typeface="Times New Roman" panose="02020603050405020304" pitchFamily="18" charset="0"/>
                <a:cs typeface="Times New Roman" panose="02020603050405020304" pitchFamily="18" charset="0"/>
              </a:rPr>
              <a:t>分选</a:t>
            </a:r>
            <a:r>
              <a:rPr lang="en-US" altLang="zh-CN" sz="1600" dirty="0">
                <a:solidFill>
                  <a:srgbClr val="FF0000"/>
                </a:solidFill>
                <a:latin typeface="Times New Roman" panose="02020603050405020304" pitchFamily="18" charset="0"/>
                <a:cs typeface="Times New Roman" panose="02020603050405020304" pitchFamily="18" charset="0"/>
              </a:rPr>
              <a:t>sorting</a:t>
            </a:r>
            <a:endParaRPr lang="zh-CN" altLang="en-US" sz="1600" dirty="0">
              <a:solidFill>
                <a:srgbClr val="FF0000"/>
              </a:solidFill>
              <a:latin typeface="Times New Roman" panose="02020603050405020304" pitchFamily="18" charset="0"/>
              <a:cs typeface="Times New Roman" panose="02020603050405020304" pitchFamily="18" charset="0"/>
            </a:endParaRPr>
          </a:p>
        </p:txBody>
      </p:sp>
      <p:sp>
        <p:nvSpPr>
          <p:cNvPr id="14" name="Text Box 20"/>
          <p:cNvSpPr txBox="1">
            <a:spLocks noChangeArrowheads="1"/>
          </p:cNvSpPr>
          <p:nvPr/>
        </p:nvSpPr>
        <p:spPr bwMode="gray">
          <a:xfrm>
            <a:off x="1343682" y="6114163"/>
            <a:ext cx="9113468" cy="584775"/>
          </a:xfrm>
          <a:prstGeom prst="rect">
            <a:avLst/>
          </a:prstGeom>
          <a:solidFill>
            <a:srgbClr val="ECE3D2"/>
          </a:solid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zh-CN" altLang="en-US" sz="1600" b="1" dirty="0">
                <a:latin typeface="黑体" panose="02010609060101010101" pitchFamily="49" charset="-122"/>
                <a:ea typeface="黑体" panose="02010609060101010101" pitchFamily="49" charset="-122"/>
              </a:rPr>
              <a:t>化验人员人工进行容重检测和不完善粒分选 </a:t>
            </a:r>
            <a:endParaRPr lang="en-US" altLang="zh-CN" sz="1600" b="1" dirty="0">
              <a:latin typeface="黑体" panose="02010609060101010101" pitchFamily="49" charset="-122"/>
              <a:ea typeface="黑体" panose="02010609060101010101" pitchFamily="49" charset="-122"/>
            </a:endParaRPr>
          </a:p>
          <a:p>
            <a:pPr lvl="0"/>
            <a:r>
              <a:rPr lang="en-US" altLang="zh-CN" sz="1600" dirty="0">
                <a:solidFill>
                  <a:schemeClr val="accent1">
                    <a:lumMod val="75000"/>
                  </a:schemeClr>
                </a:solidFill>
                <a:latin typeface="Times New Roman" panose="02020603050405020304" pitchFamily="18" charset="0"/>
                <a:cs typeface="Times New Roman" panose="02020603050405020304" pitchFamily="18" charset="0"/>
              </a:rPr>
              <a:t>The laboratory personnel manually carried out volume</a:t>
            </a:r>
            <a:r>
              <a:rPr lang="en-US" altLang="zh-CN" sz="1600" dirty="0">
                <a:solidFill>
                  <a:srgbClr val="FF0000"/>
                </a:solidFill>
                <a:latin typeface="Times New Roman" panose="02020603050405020304" pitchFamily="18" charset="0"/>
                <a:cs typeface="Times New Roman" panose="02020603050405020304" pitchFamily="18" charset="0"/>
              </a:rPr>
              <a:t> </a:t>
            </a:r>
            <a:r>
              <a:rPr lang="en-US" altLang="zh-CN" sz="1600" dirty="0">
                <a:solidFill>
                  <a:schemeClr val="accent1">
                    <a:lumMod val="75000"/>
                  </a:schemeClr>
                </a:solidFill>
                <a:latin typeface="Times New Roman" panose="02020603050405020304" pitchFamily="18" charset="0"/>
                <a:cs typeface="Times New Roman" panose="02020603050405020304" pitchFamily="18" charset="0"/>
              </a:rPr>
              <a:t>weight</a:t>
            </a:r>
            <a:r>
              <a:rPr lang="en-US" altLang="zh-CN" sz="1600" dirty="0" smtClean="0">
                <a:solidFill>
                  <a:srgbClr val="FF0000"/>
                </a:solidFill>
                <a:latin typeface="Times New Roman" panose="02020603050405020304" pitchFamily="18" charset="0"/>
                <a:cs typeface="Times New Roman" panose="02020603050405020304" pitchFamily="18" charset="0"/>
              </a:rPr>
              <a:t> </a:t>
            </a:r>
            <a:r>
              <a:rPr lang="en-US" altLang="zh-CN" sz="1600" dirty="0" smtClean="0">
                <a:solidFill>
                  <a:schemeClr val="accent1">
                    <a:lumMod val="75000"/>
                  </a:schemeClr>
                </a:solidFill>
                <a:latin typeface="Times New Roman" panose="02020603050405020304" pitchFamily="18" charset="0"/>
                <a:cs typeface="Times New Roman" panose="02020603050405020304" pitchFamily="18" charset="0"/>
              </a:rPr>
              <a:t>inspection </a:t>
            </a:r>
            <a:r>
              <a:rPr lang="en-US" altLang="zh-CN" sz="1600" dirty="0">
                <a:solidFill>
                  <a:schemeClr val="accent1">
                    <a:lumMod val="75000"/>
                  </a:schemeClr>
                </a:solidFill>
                <a:latin typeface="Times New Roman" panose="02020603050405020304" pitchFamily="18" charset="0"/>
                <a:cs typeface="Times New Roman" panose="02020603050405020304" pitchFamily="18" charset="0"/>
              </a:rPr>
              <a:t>and imperfect particle sorting</a:t>
            </a:r>
            <a:endParaRPr kumimoji="0" lang="en-US" altLang="zh-CN" sz="1600" b="1" i="0" u="none" strike="noStrike" kern="0" cap="none" spc="0" normalizeH="0" baseline="0" noProof="0" dirty="0">
              <a:ln>
                <a:noFill/>
              </a:ln>
              <a:solidFill>
                <a:schemeClr val="accent1">
                  <a:lumMod val="75000"/>
                </a:schemeClr>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endParaRPr>
          </a:p>
        </p:txBody>
      </p:sp>
      <p:sp>
        <p:nvSpPr>
          <p:cNvPr id="21" name="Subtitle 2"/>
          <p:cNvSpPr txBox="1"/>
          <p:nvPr/>
        </p:nvSpPr>
        <p:spPr>
          <a:xfrm>
            <a:off x="4231616" y="193979"/>
            <a:ext cx="5178714" cy="6601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传统粮食扦样、检测</a:t>
            </a:r>
            <a:r>
              <a:rPr lang="zh-CN" altLang="en-US" sz="1600" b="1" dirty="0" smtClean="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技术</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r>
              <a:rPr lang="en-US" altLang="zh-CN" sz="1600" b="1" dirty="0" smtClean="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raditional grain sampling and </a:t>
            </a:r>
            <a:r>
              <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inspection </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technology</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endParaRPr lang="en-US" altLang="zh-CN" sz="16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p:nvPr/>
        </p:nvSpPr>
        <p:spPr>
          <a:xfrm>
            <a:off x="857885" y="311785"/>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Grain sampling, testing technology status</a:t>
            </a:r>
          </a:p>
        </p:txBody>
      </p:sp>
      <p:grpSp>
        <p:nvGrpSpPr>
          <p:cNvPr id="27" name="组合 26"/>
          <p:cNvGrpSpPr/>
          <p:nvPr/>
        </p:nvGrpSpPr>
        <p:grpSpPr>
          <a:xfrm>
            <a:off x="1260452" y="1660934"/>
            <a:ext cx="700248" cy="1340621"/>
            <a:chOff x="1045028" y="1187604"/>
            <a:chExt cx="1772843" cy="3358199"/>
          </a:xfrm>
        </p:grpSpPr>
        <p:sp>
          <p:nvSpPr>
            <p:cNvPr id="26" name="椭圆 25"/>
            <p:cNvSpPr/>
            <p:nvPr/>
          </p:nvSpPr>
          <p:spPr>
            <a:xfrm>
              <a:off x="1045028" y="2834161"/>
              <a:ext cx="1543791" cy="1409667"/>
            </a:xfrm>
            <a:prstGeom prst="ellipse">
              <a:avLst/>
            </a:prstGeom>
            <a:solidFill>
              <a:srgbClr val="B79F73"/>
            </a:solidFill>
            <a:ln>
              <a:solidFill>
                <a:srgbClr val="172D56"/>
              </a:solidFill>
            </a:ln>
            <a:scene3d>
              <a:camera prst="isometricOffAxis2Top"/>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1816924" y="1187604"/>
              <a:ext cx="1000947" cy="3358199"/>
            </a:xfrm>
            <a:prstGeom prst="rect">
              <a:avLst/>
            </a:prstGeom>
            <a:noFill/>
          </p:spPr>
          <p:txBody>
            <a:bodyPr wrap="square" lIns="91440" tIns="45720" rIns="91440" bIns="45720">
              <a:spAutoFit/>
            </a:bodyPr>
            <a:lstStyle/>
            <a:p>
              <a:pPr algn="ctr"/>
              <a:r>
                <a:rPr lang="zh-CN" altLang="en-US" sz="8000" b="1" spc="50" dirty="0">
                  <a:ln w="9525" cmpd="sng">
                    <a:solidFill>
                      <a:schemeClr val="tx1"/>
                    </a:solidFill>
                    <a:prstDash val="solid"/>
                  </a:ln>
                  <a:solidFill>
                    <a:srgbClr val="172D56"/>
                  </a:solidFill>
                  <a:effectLst>
                    <a:glow rad="38100">
                      <a:schemeClr val="accent1">
                        <a:alpha val="40000"/>
                      </a:schemeClr>
                    </a:glow>
                    <a:outerShdw blurRad="60007" dist="200025" dir="15000000" sy="30000" kx="-1800000" algn="bl" rotWithShape="0">
                      <a:prstClr val="black">
                        <a:alpha val="32000"/>
                      </a:prstClr>
                    </a:outerShdw>
                  </a:effectLst>
                </a:rPr>
                <a:t>？</a:t>
              </a:r>
            </a:p>
          </p:txBody>
        </p:sp>
      </p:grpSp>
      <p:sp>
        <p:nvSpPr>
          <p:cNvPr id="129" name="AutoShape 4"/>
          <p:cNvSpPr>
            <a:spLocks noChangeArrowheads="1"/>
          </p:cNvSpPr>
          <p:nvPr/>
        </p:nvSpPr>
        <p:spPr bwMode="gray">
          <a:xfrm>
            <a:off x="990601" y="3093562"/>
            <a:ext cx="10086974" cy="3173888"/>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mn-ea"/>
            </a:endParaRPr>
          </a:p>
        </p:txBody>
      </p:sp>
      <p:sp>
        <p:nvSpPr>
          <p:cNvPr id="131" name="AutoShape 6"/>
          <p:cNvSpPr>
            <a:spLocks noChangeArrowheads="1"/>
          </p:cNvSpPr>
          <p:nvPr/>
        </p:nvSpPr>
        <p:spPr bwMode="ltGray">
          <a:xfrm>
            <a:off x="3266837" y="1745198"/>
            <a:ext cx="6611089" cy="1146110"/>
          </a:xfrm>
          <a:prstGeom prst="roundRect">
            <a:avLst>
              <a:gd name="adj" fmla="val 16667"/>
            </a:avLst>
          </a:prstGeom>
          <a:solidFill>
            <a:srgbClr val="70AD47">
              <a:lumMod val="40000"/>
              <a:lumOff val="60000"/>
            </a:srgbClr>
          </a:solidFill>
          <a:ln w="38100" algn="ctr">
            <a:solidFill>
              <a:srgbClr val="FFFFFF">
                <a:alpha val="70000"/>
              </a:srgbClr>
            </a:solidFill>
            <a:round/>
          </a:ln>
          <a:effectLst/>
        </p:spPr>
        <p:txBody>
          <a:bodyPr wrap="none" anchor="ctr"/>
          <a:lstStyle/>
          <a:p>
            <a:endParaRPr lang="zh-CN" altLang="en-US" kern="0">
              <a:solidFill>
                <a:srgbClr val="000000"/>
              </a:solidFill>
              <a:latin typeface="Arial" panose="020B0604020202020204" pitchFamily="34" charset="0"/>
              <a:ea typeface="宋体" panose="02010600030101010101" pitchFamily="2" charset="-122"/>
            </a:endParaRPr>
          </a:p>
        </p:txBody>
      </p:sp>
      <p:sp>
        <p:nvSpPr>
          <p:cNvPr id="133" name="Rectangle 8"/>
          <p:cNvSpPr>
            <a:spLocks noChangeArrowheads="1"/>
          </p:cNvSpPr>
          <p:nvPr/>
        </p:nvSpPr>
        <p:spPr bwMode="black">
          <a:xfrm>
            <a:off x="3650673" y="1872632"/>
            <a:ext cx="5798127"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Aft>
                <a:spcPts val="600"/>
              </a:spcAft>
            </a:pPr>
            <a:r>
              <a:rPr lang="zh-CN" altLang="en-US" b="1" dirty="0">
                <a:latin typeface="+mn-ea"/>
              </a:rPr>
              <a:t>扦样人员专业能力不足，扦样样品代表性差</a:t>
            </a:r>
          </a:p>
          <a:p>
            <a:pPr algn="ctr">
              <a:spcAft>
                <a:spcPts val="600"/>
              </a:spcAft>
            </a:pPr>
            <a:r>
              <a:rPr lang="en-US" altLang="zh-CN" b="1" dirty="0">
                <a:solidFill>
                  <a:schemeClr val="accent1">
                    <a:lumMod val="75000"/>
                  </a:schemeClr>
                </a:solidFill>
                <a:latin typeface="Times New Roman" panose="02020603050405020304" pitchFamily="18" charset="0"/>
                <a:cs typeface="Times New Roman" panose="02020603050405020304" pitchFamily="18" charset="0"/>
              </a:rPr>
              <a:t>The professional capability of sampler is insufficient, t</a:t>
            </a:r>
            <a:r>
              <a:rPr lang="zh-CN" altLang="en-US" b="1" dirty="0">
                <a:solidFill>
                  <a:schemeClr val="accent1">
                    <a:lumMod val="75000"/>
                  </a:schemeClr>
                </a:solidFill>
                <a:latin typeface="Times New Roman" panose="02020603050405020304" pitchFamily="18" charset="0"/>
                <a:ea typeface="+mn-ea"/>
                <a:cs typeface="Times New Roman" panose="02020603050405020304" pitchFamily="18" charset="0"/>
              </a:rPr>
              <a:t>he representativeness of the </a:t>
            </a:r>
            <a:r>
              <a:rPr lang="en-US" altLang="zh-CN" b="1" dirty="0">
                <a:solidFill>
                  <a:schemeClr val="accent1">
                    <a:lumMod val="75000"/>
                  </a:schemeClr>
                </a:solidFill>
                <a:latin typeface="Times New Roman" panose="02020603050405020304" pitchFamily="18" charset="0"/>
                <a:ea typeface="+mn-ea"/>
                <a:cs typeface="Times New Roman" panose="02020603050405020304" pitchFamily="18" charset="0"/>
              </a:rPr>
              <a:t>samples </a:t>
            </a:r>
            <a:r>
              <a:rPr lang="zh-CN" altLang="en-US" b="1" dirty="0">
                <a:solidFill>
                  <a:schemeClr val="accent1">
                    <a:lumMod val="75000"/>
                  </a:schemeClr>
                </a:solidFill>
                <a:latin typeface="Times New Roman" panose="02020603050405020304" pitchFamily="18" charset="0"/>
                <a:ea typeface="+mn-ea"/>
                <a:cs typeface="Times New Roman" panose="02020603050405020304" pitchFamily="18" charset="0"/>
              </a:rPr>
              <a:t>is poor</a:t>
            </a:r>
          </a:p>
        </p:txBody>
      </p:sp>
      <p:sp>
        <p:nvSpPr>
          <p:cNvPr id="134" name="Text Box 20"/>
          <p:cNvSpPr txBox="1">
            <a:spLocks noChangeArrowheads="1"/>
          </p:cNvSpPr>
          <p:nvPr/>
        </p:nvSpPr>
        <p:spPr bwMode="gray">
          <a:xfrm>
            <a:off x="1283368" y="3333580"/>
            <a:ext cx="9435876" cy="250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hangingPunct="1">
              <a:spcBef>
                <a:spcPts val="600"/>
              </a:spcBef>
              <a:buFont typeface="Wingdings" panose="05000000000000000000" pitchFamily="2" charset="2"/>
              <a:buChar char="Ø"/>
            </a:pPr>
            <a:r>
              <a:rPr lang="zh-CN" altLang="zh-CN" sz="1600" b="1" dirty="0"/>
              <a:t>在进行散粮车辆扦样时，扦样人员专业能力不足、缺乏工作经验，易发生点位分布不合理、样品数量不足、扦样方式错误等情形</a:t>
            </a:r>
            <a:r>
              <a:rPr lang="zh-CN" altLang="en-US" sz="1600" b="1" dirty="0"/>
              <a:t>，</a:t>
            </a:r>
            <a:r>
              <a:rPr lang="zh-CN" altLang="zh-CN" sz="1600" b="1" dirty="0"/>
              <a:t>导致样品代表性不足</a:t>
            </a:r>
            <a:endParaRPr lang="en-US" altLang="zh-CN" sz="1600" b="1" dirty="0"/>
          </a:p>
          <a:p>
            <a:pPr algn="just" eaLnBrk="1" hangingPunct="1">
              <a:spcBef>
                <a:spcPts val="600"/>
              </a:spcBef>
            </a:pPr>
            <a:r>
              <a:rPr lang="en-US" altLang="zh-CN" sz="2400" dirty="0" smtClean="0">
                <a:solidFill>
                  <a:schemeClr val="accent1">
                    <a:lumMod val="75000"/>
                  </a:schemeClr>
                </a:solidFill>
                <a:latin typeface="Times New Roman" panose="02020603050405020304" pitchFamily="18" charset="0"/>
                <a:cs typeface="Times New Roman" panose="02020603050405020304" pitchFamily="18" charset="0"/>
              </a:rPr>
              <a:t>    During </a:t>
            </a:r>
            <a:r>
              <a:rPr lang="zh-CN" altLang="zh-CN" sz="2400" dirty="0">
                <a:solidFill>
                  <a:schemeClr val="accent1">
                    <a:lumMod val="75000"/>
                  </a:schemeClr>
                </a:solidFill>
                <a:latin typeface="Times New Roman" panose="02020603050405020304" pitchFamily="18" charset="0"/>
                <a:cs typeface="Times New Roman" panose="02020603050405020304" pitchFamily="18" charset="0"/>
              </a:rPr>
              <a:t>the sampling of </a:t>
            </a:r>
            <a:r>
              <a:rPr lang="en-US" altLang="zh-CN" sz="2400" dirty="0">
                <a:solidFill>
                  <a:schemeClr val="accent1">
                    <a:lumMod val="75000"/>
                  </a:schemeClr>
                </a:solidFill>
                <a:latin typeface="Times New Roman" panose="02020603050405020304" pitchFamily="18" charset="0"/>
                <a:cs typeface="Times New Roman" panose="02020603050405020304" pitchFamily="18" charset="0"/>
              </a:rPr>
              <a:t>the</a:t>
            </a:r>
            <a:r>
              <a:rPr lang="zh-CN" altLang="zh-CN" sz="2400" dirty="0">
                <a:solidFill>
                  <a:schemeClr val="accent1">
                    <a:lumMod val="75000"/>
                  </a:schemeClr>
                </a:solidFill>
                <a:latin typeface="Times New Roman" panose="02020603050405020304" pitchFamily="18" charset="0"/>
                <a:cs typeface="Times New Roman" panose="02020603050405020304" pitchFamily="18" charset="0"/>
              </a:rPr>
              <a:t> </a:t>
            </a:r>
            <a:r>
              <a:rPr lang="en-US" altLang="zh-CN" sz="2400" dirty="0">
                <a:solidFill>
                  <a:schemeClr val="accent1">
                    <a:lumMod val="75000"/>
                  </a:schemeClr>
                </a:solidFill>
                <a:latin typeface="Times New Roman" panose="02020603050405020304" pitchFamily="18" charset="0"/>
                <a:cs typeface="Times New Roman" panose="02020603050405020304" pitchFamily="18" charset="0"/>
              </a:rPr>
              <a:t>bulk grain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vehicles</a:t>
            </a:r>
            <a:r>
              <a:rPr lang="zh-CN" altLang="zh-CN" sz="24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when </a:t>
            </a:r>
            <a:r>
              <a:rPr lang="en-US" altLang="zh-CN" sz="2400" dirty="0">
                <a:solidFill>
                  <a:schemeClr val="accent1">
                    <a:lumMod val="75000"/>
                  </a:schemeClr>
                </a:solidFill>
                <a:latin typeface="Times New Roman" panose="02020603050405020304" pitchFamily="18" charset="0"/>
                <a:cs typeface="Times New Roman" panose="02020603050405020304" pitchFamily="18" charset="0"/>
              </a:rPr>
              <a:t>the samplers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lack professional competence and experience</a:t>
            </a:r>
            <a:r>
              <a:rPr lang="en-US" altLang="zh-CN" sz="2400" dirty="0">
                <a:solidFill>
                  <a:schemeClr val="accent1">
                    <a:lumMod val="75000"/>
                  </a:schemeClr>
                </a:solidFill>
                <a:latin typeface="Times New Roman" panose="02020603050405020304" pitchFamily="18" charset="0"/>
                <a:cs typeface="Times New Roman" panose="02020603050405020304" pitchFamily="18" charset="0"/>
              </a:rPr>
              <a:t>,</a:t>
            </a:r>
            <a:r>
              <a:rPr lang="zh-CN" altLang="zh-CN" sz="24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it can easily lead to situations such as</a:t>
            </a:r>
            <a:r>
              <a:rPr lang="zh-CN" altLang="zh-CN" sz="2400" dirty="0">
                <a:solidFill>
                  <a:schemeClr val="accent1">
                    <a:lumMod val="75000"/>
                  </a:schemeClr>
                </a:solidFill>
                <a:latin typeface="Times New Roman" panose="02020603050405020304" pitchFamily="18" charset="0"/>
                <a:cs typeface="Times New Roman" panose="02020603050405020304" pitchFamily="18" charset="0"/>
              </a:rPr>
              <a:t> unreasonable distribution</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 of sampling </a:t>
            </a:r>
            <a:r>
              <a:rPr lang="zh-CN" altLang="zh-CN" sz="2400" dirty="0">
                <a:solidFill>
                  <a:schemeClr val="accent1">
                    <a:lumMod val="75000"/>
                  </a:schemeClr>
                </a:solidFill>
                <a:latin typeface="Times New Roman" panose="02020603050405020304" pitchFamily="18" charset="0"/>
                <a:cs typeface="Times New Roman" panose="02020603050405020304" pitchFamily="18" charset="0"/>
              </a:rPr>
              <a:t>point, insufficient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sample quantity</a:t>
            </a:r>
            <a:r>
              <a:rPr lang="zh-CN" altLang="zh-CN" sz="2400" dirty="0">
                <a:solidFill>
                  <a:schemeClr val="accent1">
                    <a:lumMod val="75000"/>
                  </a:schemeClr>
                </a:solidFill>
                <a:latin typeface="Times New Roman" panose="02020603050405020304" pitchFamily="18" charset="0"/>
                <a:cs typeface="Times New Roman" panose="02020603050405020304" pitchFamily="18" charset="0"/>
              </a:rPr>
              <a:t>,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and incorrect sampling methods, resulting</a:t>
            </a:r>
            <a:r>
              <a:rPr lang="zh-CN" altLang="zh-CN" sz="2400" dirty="0">
                <a:solidFill>
                  <a:schemeClr val="accent1">
                    <a:lumMod val="75000"/>
                  </a:schemeClr>
                </a:solidFill>
                <a:latin typeface="Times New Roman" panose="02020603050405020304" pitchFamily="18" charset="0"/>
                <a:cs typeface="Times New Roman" panose="02020603050405020304" pitchFamily="18" charset="0"/>
              </a:rPr>
              <a:t> in </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adequate </a:t>
            </a:r>
            <a:r>
              <a:rPr lang="zh-CN" altLang="zh-CN" sz="2400" dirty="0">
                <a:solidFill>
                  <a:schemeClr val="accent1">
                    <a:lumMod val="75000"/>
                  </a:schemeClr>
                </a:solidFill>
                <a:latin typeface="Times New Roman" panose="02020603050405020304" pitchFamily="18" charset="0"/>
                <a:cs typeface="Times New Roman" panose="02020603050405020304" pitchFamily="18" charset="0"/>
              </a:rPr>
              <a:t>representativeness of the sample</a:t>
            </a:r>
            <a:r>
              <a:rPr lang="en-GB" altLang="zh-CN" sz="2400" dirty="0">
                <a:solidFill>
                  <a:schemeClr val="accent1">
                    <a:lumMod val="75000"/>
                  </a:schemeClr>
                </a:solidFill>
                <a:latin typeface="Times New Roman" panose="02020603050405020304" pitchFamily="18" charset="0"/>
                <a:cs typeface="Times New Roman" panose="02020603050405020304" pitchFamily="18" charset="0"/>
              </a:rPr>
              <a:t>s</a:t>
            </a:r>
            <a:r>
              <a:rPr lang="zh-CN" altLang="zh-CN" sz="2400" dirty="0">
                <a:solidFill>
                  <a:schemeClr val="accent1">
                    <a:lumMod val="75000"/>
                  </a:schemeClr>
                </a:solidFill>
                <a:latin typeface="Times New Roman" panose="02020603050405020304" pitchFamily="18" charset="0"/>
                <a:cs typeface="Times New Roman" panose="02020603050405020304" pitchFamily="18" charset="0"/>
              </a:rPr>
              <a:t>.</a:t>
            </a:r>
            <a:endParaRPr lang="en-US" altLang="zh-CN" sz="2400" b="1" dirty="0">
              <a:solidFill>
                <a:schemeClr val="accent1">
                  <a:lumMod val="75000"/>
                </a:schemeClr>
              </a:solidFill>
              <a:latin typeface="Times New Roman" panose="02020603050405020304" pitchFamily="18" charset="0"/>
              <a:cs typeface="Times New Roman" panose="02020603050405020304" pitchFamily="18" charset="0"/>
            </a:endParaRPr>
          </a:p>
        </p:txBody>
      </p:sp>
      <p:grpSp>
        <p:nvGrpSpPr>
          <p:cNvPr id="94" name="Group 11"/>
          <p:cNvGrpSpPr/>
          <p:nvPr/>
        </p:nvGrpSpPr>
        <p:grpSpPr bwMode="auto">
          <a:xfrm>
            <a:off x="2892187" y="2026438"/>
            <a:ext cx="611188" cy="608013"/>
            <a:chOff x="579" y="1386"/>
            <a:chExt cx="385" cy="383"/>
          </a:xfrm>
          <a:solidFill>
            <a:srgbClr val="FFC000"/>
          </a:solidFill>
        </p:grpSpPr>
        <p:sp>
          <p:nvSpPr>
            <p:cNvPr id="95" name="Oval 12"/>
            <p:cNvSpPr>
              <a:spLocks noChangeArrowheads="1"/>
            </p:cNvSpPr>
            <p:nvPr/>
          </p:nvSpPr>
          <p:spPr bwMode="gray">
            <a:xfrm>
              <a:off x="579" y="1386"/>
              <a:ext cx="385" cy="3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96" name="Group 13"/>
            <p:cNvGrpSpPr/>
            <p:nvPr/>
          </p:nvGrpSpPr>
          <p:grpSpPr bwMode="auto">
            <a:xfrm>
              <a:off x="587" y="1392"/>
              <a:ext cx="369" cy="369"/>
              <a:chOff x="587" y="1392"/>
              <a:chExt cx="369" cy="369"/>
            </a:xfrm>
            <a:grpFill/>
          </p:grpSpPr>
          <p:sp>
            <p:nvSpPr>
              <p:cNvPr id="97" name="Oval 14"/>
              <p:cNvSpPr>
                <a:spLocks noChangeArrowheads="1"/>
              </p:cNvSpPr>
              <p:nvPr/>
            </p:nvSpPr>
            <p:spPr bwMode="gray">
              <a:xfrm>
                <a:off x="587" y="1392"/>
                <a:ext cx="369" cy="36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98" name="Oval 15"/>
              <p:cNvSpPr>
                <a:spLocks noChangeArrowheads="1"/>
              </p:cNvSpPr>
              <p:nvPr/>
            </p:nvSpPr>
            <p:spPr bwMode="gray">
              <a:xfrm>
                <a:off x="592" y="1394"/>
                <a:ext cx="359" cy="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0" name="Oval 16"/>
              <p:cNvSpPr>
                <a:spLocks noChangeArrowheads="1"/>
              </p:cNvSpPr>
              <p:nvPr/>
            </p:nvSpPr>
            <p:spPr bwMode="gray">
              <a:xfrm>
                <a:off x="596" y="1397"/>
                <a:ext cx="342" cy="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121" name="Oval 17"/>
              <p:cNvSpPr>
                <a:spLocks noChangeArrowheads="1"/>
              </p:cNvSpPr>
              <p:nvPr/>
            </p:nvSpPr>
            <p:spPr bwMode="gray">
              <a:xfrm>
                <a:off x="615" y="1407"/>
                <a:ext cx="305" cy="27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sp>
        <p:nvSpPr>
          <p:cNvPr id="4" name="文本框 3"/>
          <p:cNvSpPr txBox="1"/>
          <p:nvPr/>
        </p:nvSpPr>
        <p:spPr>
          <a:xfrm>
            <a:off x="2995478" y="2041213"/>
            <a:ext cx="577850" cy="523220"/>
          </a:xfrm>
          <a:prstGeom prst="rect">
            <a:avLst/>
          </a:prstGeom>
          <a:noFill/>
        </p:spPr>
        <p:txBody>
          <a:bodyPr wrap="square" rtlCol="0">
            <a:spAutoFit/>
          </a:bodyPr>
          <a:lstStyle/>
          <a:p>
            <a:r>
              <a:rPr lang="en-US" altLang="zh-CN" sz="2800" dirty="0">
                <a:solidFill>
                  <a:srgbClr val="C00000"/>
                </a:solidFill>
                <a:latin typeface="Segoe UI Black" panose="020B0A02040204020203" pitchFamily="34" charset="0"/>
                <a:ea typeface="Segoe UI Black" panose="020B0A02040204020203" pitchFamily="34" charset="0"/>
              </a:rPr>
              <a:t>A</a:t>
            </a:r>
            <a:endParaRPr lang="zh-CN" altLang="en-US" sz="2800" dirty="0">
              <a:solidFill>
                <a:srgbClr val="C00000"/>
              </a:solidFill>
              <a:latin typeface="Segoe UI Black" panose="020B0A02040204020203" pitchFamily="34" charset="0"/>
              <a:ea typeface="黑体" panose="02010609060101010101" pitchFamily="49" charset="-122"/>
            </a:endParaRP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1" name="棒 646"/>
          <p:cNvSpPr>
            <a:spLocks noChangeArrowheads="1"/>
          </p:cNvSpPr>
          <p:nvPr/>
        </p:nvSpPr>
        <p:spPr bwMode="auto">
          <a:xfrm>
            <a:off x="602762" y="1199030"/>
            <a:ext cx="8312638" cy="372373"/>
          </a:xfrm>
          <a:prstGeom prst="roundRect">
            <a:avLst>
              <a:gd name="adj" fmla="val 50000"/>
            </a:avLst>
          </a:prstGeom>
          <a:solidFill>
            <a:srgbClr val="92D050">
              <a:alpha val="50000"/>
            </a:srgbClr>
          </a:solidFill>
          <a:ln>
            <a:noFill/>
          </a:ln>
        </p:spPr>
        <p:txBody>
          <a:bodyPr lIns="90625" tIns="45310" rIns="90625" bIns="45310" anchor="ctr"/>
          <a:lstStyle/>
          <a:p>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、传统人工扦样问题    </a:t>
            </a:r>
            <a:r>
              <a:rPr lang="en-GB" altLang="zh-CN" sz="2000" dirty="0">
                <a:solidFill>
                  <a:schemeClr val="accent1">
                    <a:lumMod val="75000"/>
                  </a:schemeClr>
                </a:solidFill>
                <a:latin typeface="微软雅黑" panose="020B0503020204020204" pitchFamily="34" charset="-122"/>
                <a:ea typeface="微软雅黑" panose="020B0503020204020204" pitchFamily="34" charset="-122"/>
              </a:rPr>
              <a:t>P</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roblem</a:t>
            </a:r>
            <a:r>
              <a:rPr lang="en-GB" altLang="zh-CN" sz="2000" dirty="0">
                <a:solidFill>
                  <a:schemeClr val="accent1">
                    <a:lumMod val="75000"/>
                  </a:schemeClr>
                </a:solidFill>
                <a:latin typeface="微软雅黑" panose="020B0503020204020204" pitchFamily="34" charset="-122"/>
                <a:ea typeface="微软雅黑" panose="020B0503020204020204" pitchFamily="34" charset="-122"/>
              </a:rPr>
              <a:t>s of t</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raditional artificial sampling</a:t>
            </a:r>
            <a:endParaRPr lang="zh-CN" altLang="en-US" sz="2000" dirty="0">
              <a:solidFill>
                <a:schemeClr val="accent1">
                  <a:lumMod val="75000"/>
                </a:schemeClr>
              </a:solidFill>
            </a:endParaRPr>
          </a:p>
        </p:txBody>
      </p:sp>
      <p:sp>
        <p:nvSpPr>
          <p:cNvPr id="24" name="Subtitle 2"/>
          <p:cNvSpPr txBox="1"/>
          <p:nvPr/>
        </p:nvSpPr>
        <p:spPr>
          <a:xfrm>
            <a:off x="4231616" y="193979"/>
            <a:ext cx="5178714" cy="6601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传统粮食扦样、检测</a:t>
            </a:r>
            <a:r>
              <a:rPr lang="zh-CN" altLang="en-US" sz="1600" b="1" dirty="0" smtClean="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技术</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r>
              <a:rPr lang="en-US" altLang="zh-CN" sz="1600" b="1" dirty="0" smtClean="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raditional grain sampling and </a:t>
            </a:r>
            <a:r>
              <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inspection </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technology</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endParaRPr lang="en-US" altLang="zh-CN" sz="16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6"/>
          <p:cNvSpPr>
            <a:spLocks noChangeArrowheads="1"/>
          </p:cNvSpPr>
          <p:nvPr/>
        </p:nvSpPr>
        <p:spPr bwMode="ltGray">
          <a:xfrm>
            <a:off x="3266837" y="1745198"/>
            <a:ext cx="6611089" cy="1146110"/>
          </a:xfrm>
          <a:prstGeom prst="roundRect">
            <a:avLst>
              <a:gd name="adj" fmla="val 16667"/>
            </a:avLst>
          </a:prstGeom>
          <a:solidFill>
            <a:srgbClr val="70AD47">
              <a:lumMod val="40000"/>
              <a:lumOff val="60000"/>
            </a:srgbClr>
          </a:solidFill>
          <a:ln w="38100" algn="ctr">
            <a:solidFill>
              <a:srgbClr val="FFFFFF">
                <a:alpha val="70000"/>
              </a:srgbClr>
            </a:solidFill>
            <a:round/>
          </a:ln>
          <a:effectLst/>
        </p:spPr>
        <p:txBody>
          <a:bodyPr wrap="none" anchor="ctr"/>
          <a:lstStyle/>
          <a:p>
            <a:endParaRPr lang="zh-CN" altLang="en-US" kern="0">
              <a:solidFill>
                <a:srgbClr val="000000"/>
              </a:solidFill>
              <a:latin typeface="Arial" panose="020B0604020202020204" pitchFamily="34" charset="0"/>
              <a:ea typeface="宋体" panose="02010600030101010101" pitchFamily="2" charset="-122"/>
            </a:endParaRPr>
          </a:p>
        </p:txBody>
      </p:sp>
      <p:sp>
        <p:nvSpPr>
          <p:cNvPr id="51" name="AutoShape 4"/>
          <p:cNvSpPr>
            <a:spLocks noChangeArrowheads="1"/>
          </p:cNvSpPr>
          <p:nvPr/>
        </p:nvSpPr>
        <p:spPr bwMode="gray">
          <a:xfrm>
            <a:off x="990601" y="3093562"/>
            <a:ext cx="10086974" cy="3325526"/>
          </a:xfrm>
          <a:prstGeom prst="roundRect">
            <a:avLst>
              <a:gd name="adj" fmla="val 4639"/>
            </a:avLst>
          </a:prstGeom>
          <a:gradFill rotWithShape="1">
            <a:gsLst>
              <a:gs pos="0">
                <a:srgbClr val="D7D7D7">
                  <a:gamma/>
                  <a:tint val="4314"/>
                  <a:invGamma/>
                </a:srgbClr>
              </a:gs>
              <a:gs pos="100000">
                <a:srgbClr val="D7D7D7"/>
              </a:gs>
            </a:gsLst>
            <a:lin ang="5400000" scaled="1"/>
          </a:gradFill>
          <a:ln w="19050">
            <a:solidFill>
              <a:srgbClr val="C0C0C0"/>
            </a:solidFill>
            <a:round/>
          </a:ln>
          <a:effectLst>
            <a:outerShdw dist="53882" dir="2700000" algn="ctr" rotWithShape="0">
              <a:srgbClr val="292929">
                <a:alpha val="50000"/>
              </a:srgbClr>
            </a:outerShdw>
          </a:effectLst>
        </p:spPr>
        <p:txBody>
          <a:bodyPr wrap="none" anchor="ctr"/>
          <a:lstStyle/>
          <a:p>
            <a:pPr>
              <a:defRPr/>
            </a:pPr>
            <a:endParaRPr lang="zh-CN" altLang="en-US">
              <a:solidFill>
                <a:srgbClr val="000000"/>
              </a:solidFill>
              <a:latin typeface="Arial" panose="020B0604020202020204" pitchFamily="34" charset="0"/>
              <a:ea typeface="+mn-ea"/>
            </a:endParaRPr>
          </a:p>
        </p:txBody>
      </p:sp>
      <p:grpSp>
        <p:nvGrpSpPr>
          <p:cNvPr id="43" name="Group 11"/>
          <p:cNvGrpSpPr/>
          <p:nvPr/>
        </p:nvGrpSpPr>
        <p:grpSpPr bwMode="auto">
          <a:xfrm>
            <a:off x="2892187" y="2026438"/>
            <a:ext cx="611188" cy="608013"/>
            <a:chOff x="579" y="1386"/>
            <a:chExt cx="385" cy="383"/>
          </a:xfrm>
          <a:solidFill>
            <a:srgbClr val="FFC000"/>
          </a:solidFill>
        </p:grpSpPr>
        <p:sp>
          <p:nvSpPr>
            <p:cNvPr id="44" name="Oval 12"/>
            <p:cNvSpPr>
              <a:spLocks noChangeArrowheads="1"/>
            </p:cNvSpPr>
            <p:nvPr/>
          </p:nvSpPr>
          <p:spPr bwMode="gray">
            <a:xfrm>
              <a:off x="579" y="1386"/>
              <a:ext cx="385" cy="38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nvGrpSpPr>
            <p:cNvPr id="45" name="Group 13"/>
            <p:cNvGrpSpPr/>
            <p:nvPr/>
          </p:nvGrpSpPr>
          <p:grpSpPr bwMode="auto">
            <a:xfrm>
              <a:off x="587" y="1392"/>
              <a:ext cx="369" cy="369"/>
              <a:chOff x="587" y="1392"/>
              <a:chExt cx="369" cy="369"/>
            </a:xfrm>
            <a:grpFill/>
          </p:grpSpPr>
          <p:sp>
            <p:nvSpPr>
              <p:cNvPr id="46" name="Oval 14"/>
              <p:cNvSpPr>
                <a:spLocks noChangeArrowheads="1"/>
              </p:cNvSpPr>
              <p:nvPr/>
            </p:nvSpPr>
            <p:spPr bwMode="gray">
              <a:xfrm>
                <a:off x="587" y="1392"/>
                <a:ext cx="369" cy="369"/>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7" name="Oval 15"/>
              <p:cNvSpPr>
                <a:spLocks noChangeArrowheads="1"/>
              </p:cNvSpPr>
              <p:nvPr/>
            </p:nvSpPr>
            <p:spPr bwMode="gray">
              <a:xfrm>
                <a:off x="592" y="1394"/>
                <a:ext cx="359" cy="36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8" name="Oval 16"/>
              <p:cNvSpPr>
                <a:spLocks noChangeArrowheads="1"/>
              </p:cNvSpPr>
              <p:nvPr/>
            </p:nvSpPr>
            <p:spPr bwMode="gray">
              <a:xfrm>
                <a:off x="596" y="1397"/>
                <a:ext cx="342" cy="337"/>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sp>
            <p:nvSpPr>
              <p:cNvPr id="49" name="Oval 17"/>
              <p:cNvSpPr>
                <a:spLocks noChangeArrowheads="1"/>
              </p:cNvSpPr>
              <p:nvPr/>
            </p:nvSpPr>
            <p:spPr bwMode="gray">
              <a:xfrm>
                <a:off x="615" y="1407"/>
                <a:ext cx="305" cy="27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grpSp>
      </p:grpSp>
      <p:sp>
        <p:nvSpPr>
          <p:cNvPr id="50" name="文本框 49"/>
          <p:cNvSpPr txBox="1"/>
          <p:nvPr/>
        </p:nvSpPr>
        <p:spPr>
          <a:xfrm>
            <a:off x="2995478" y="2041213"/>
            <a:ext cx="577850" cy="523220"/>
          </a:xfrm>
          <a:prstGeom prst="rect">
            <a:avLst/>
          </a:prstGeom>
          <a:noFill/>
        </p:spPr>
        <p:txBody>
          <a:bodyPr wrap="square" rtlCol="0">
            <a:spAutoFit/>
          </a:bodyPr>
          <a:lstStyle/>
          <a:p>
            <a:r>
              <a:rPr lang="en-US" altLang="zh-CN" sz="2800" dirty="0">
                <a:solidFill>
                  <a:srgbClr val="C00000"/>
                </a:solidFill>
                <a:latin typeface="Segoe UI Black" panose="020B0A02040204020203" pitchFamily="34" charset="0"/>
                <a:ea typeface="Segoe UI Black" panose="020B0A02040204020203" pitchFamily="34" charset="0"/>
              </a:rPr>
              <a:t>B</a:t>
            </a:r>
            <a:endParaRPr lang="zh-CN" altLang="en-US" sz="2800" dirty="0">
              <a:solidFill>
                <a:srgbClr val="C00000"/>
              </a:solidFill>
              <a:latin typeface="Segoe UI Black" panose="020B0A02040204020203" pitchFamily="34" charset="0"/>
              <a:ea typeface="黑体" panose="02010609060101010101" pitchFamily="49" charset="-122"/>
            </a:endParaRPr>
          </a:p>
        </p:txBody>
      </p:sp>
      <p:sp>
        <p:nvSpPr>
          <p:cNvPr id="2" name="Subtitle 2"/>
          <p:cNvSpPr txBox="1"/>
          <p:nvPr/>
        </p:nvSpPr>
        <p:spPr>
          <a:xfrm>
            <a:off x="857885" y="311785"/>
            <a:ext cx="5210406" cy="74803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30000"/>
              </a:lnSpc>
              <a:spcBef>
                <a:spcPts val="0"/>
              </a:spcBef>
              <a:defRPr/>
            </a:pPr>
            <a:r>
              <a:rPr lang="zh-CN" altLang="en-US" sz="28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Grain sampling, testing technology status</a:t>
            </a:r>
          </a:p>
        </p:txBody>
      </p:sp>
      <p:sp>
        <p:nvSpPr>
          <p:cNvPr id="133" name="Rectangle 8"/>
          <p:cNvSpPr>
            <a:spLocks noChangeArrowheads="1"/>
          </p:cNvSpPr>
          <p:nvPr/>
        </p:nvSpPr>
        <p:spPr bwMode="black">
          <a:xfrm>
            <a:off x="4124778" y="1810610"/>
            <a:ext cx="5476422" cy="1000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spcAft>
                <a:spcPts val="600"/>
              </a:spcAft>
            </a:pPr>
            <a:r>
              <a:rPr lang="zh-CN" altLang="en-US" b="1" dirty="0">
                <a:latin typeface="+mn-ea"/>
              </a:rPr>
              <a:t>扦样人员随意性强，不合规操作</a:t>
            </a:r>
          </a:p>
          <a:p>
            <a:pPr algn="ctr">
              <a:spcAft>
                <a:spcPts val="600"/>
              </a:spcAft>
            </a:pPr>
            <a:r>
              <a:rPr lang="en-GB" altLang="zh-CN" b="1" dirty="0">
                <a:solidFill>
                  <a:schemeClr val="accent1">
                    <a:lumMod val="75000"/>
                  </a:schemeClr>
                </a:solidFill>
                <a:latin typeface="Times New Roman" panose="02020603050405020304" pitchFamily="18" charset="0"/>
                <a:ea typeface="+mn-ea"/>
                <a:cs typeface="Times New Roman" panose="02020603050405020304" pitchFamily="18" charset="0"/>
              </a:rPr>
              <a:t>The samplers have a high degree of randomness and do not comply with operational standards.</a:t>
            </a:r>
            <a:endParaRPr lang="zh-CN" altLang="en-US" b="1" dirty="0">
              <a:solidFill>
                <a:schemeClr val="accent1">
                  <a:lumMod val="75000"/>
                </a:schemeClr>
              </a:solidFill>
              <a:latin typeface="Times New Roman" panose="02020603050405020304" pitchFamily="18" charset="0"/>
              <a:ea typeface="+mn-ea"/>
              <a:cs typeface="Times New Roman" panose="02020603050405020304" pitchFamily="18" charset="0"/>
            </a:endParaRPr>
          </a:p>
        </p:txBody>
      </p:sp>
      <p:sp>
        <p:nvSpPr>
          <p:cNvPr id="134" name="Text Box 20"/>
          <p:cNvSpPr txBox="1">
            <a:spLocks noChangeArrowheads="1"/>
          </p:cNvSpPr>
          <p:nvPr/>
        </p:nvSpPr>
        <p:spPr bwMode="gray">
          <a:xfrm>
            <a:off x="1279502" y="3332125"/>
            <a:ext cx="9288204"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285750" indent="-285750" eaLnBrk="1" hangingPunct="1">
              <a:spcBef>
                <a:spcPts val="600"/>
              </a:spcBef>
              <a:buFont typeface="Wingdings" panose="05000000000000000000" pitchFamily="2" charset="2"/>
              <a:buChar char="Ø"/>
            </a:pPr>
            <a:r>
              <a:rPr lang="zh-CN" altLang="en-US" sz="1600" b="1" dirty="0"/>
              <a:t>扦样人员受重复劳动、疲劳、心理、作业环境等影响，易发生扦样不到车厢底部、未覆盖车辆四周边角处、扦样点位数不足等不合规操作情形，导致样品无法真实、准确的反映粮食质量和等级</a:t>
            </a:r>
            <a:endParaRPr lang="en-US" altLang="zh-CN" sz="1600" b="1" dirty="0"/>
          </a:p>
          <a:p>
            <a:pPr algn="just" eaLnBrk="1" hangingPunct="1">
              <a:spcBef>
                <a:spcPts val="1200"/>
              </a:spcBef>
            </a:pPr>
            <a:r>
              <a:rPr lang="en-GB" altLang="zh-CN" sz="2400" dirty="0" smtClean="0">
                <a:solidFill>
                  <a:schemeClr val="accent1">
                    <a:lumMod val="75000"/>
                  </a:schemeClr>
                </a:solidFill>
                <a:latin typeface="Times New Roman" panose="02020603050405020304" pitchFamily="18" charset="0"/>
                <a:ea typeface="+mn-ea"/>
                <a:cs typeface="Times New Roman" panose="02020603050405020304" pitchFamily="18" charset="0"/>
              </a:rPr>
              <a:t>    The </a:t>
            </a:r>
            <a:r>
              <a:rPr lang="en-GB" altLang="zh-CN" sz="2400" dirty="0">
                <a:solidFill>
                  <a:schemeClr val="accent1">
                    <a:lumMod val="75000"/>
                  </a:schemeClr>
                </a:solidFill>
                <a:latin typeface="Times New Roman" panose="02020603050405020304" pitchFamily="18" charset="0"/>
                <a:ea typeface="+mn-ea"/>
                <a:cs typeface="Times New Roman" panose="02020603050405020304" pitchFamily="18" charset="0"/>
              </a:rPr>
              <a:t>samplers, affected by repetitive labour, fatigue, psychological factors, and the working environment, are prone to non-compliant operations such as failing to reach the bottom of the vehicle compartment, not covering the four corners of the vehicle, and insufficient sampling points. This can lead to the samples not truly and accurately reflecting the quality and grade of the grain.</a:t>
            </a:r>
            <a:endParaRPr lang="en-US" altLang="zh-CN" sz="1600" dirty="0">
              <a:solidFill>
                <a:schemeClr val="accent1">
                  <a:lumMod val="75000"/>
                </a:schemeClr>
              </a:solidFill>
              <a:latin typeface="Times New Roman" panose="02020603050405020304" pitchFamily="18" charset="0"/>
              <a:ea typeface="+mn-ea"/>
              <a:cs typeface="Times New Roman" panose="02020603050405020304" pitchFamily="18" charset="0"/>
            </a:endParaRP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35" name="组合 34"/>
          <p:cNvGrpSpPr/>
          <p:nvPr/>
        </p:nvGrpSpPr>
        <p:grpSpPr>
          <a:xfrm>
            <a:off x="1260452" y="1660934"/>
            <a:ext cx="700248" cy="1340621"/>
            <a:chOff x="1045028" y="1187604"/>
            <a:chExt cx="1772843" cy="3358199"/>
          </a:xfrm>
        </p:grpSpPr>
        <p:sp>
          <p:nvSpPr>
            <p:cNvPr id="36" name="椭圆 35"/>
            <p:cNvSpPr/>
            <p:nvPr/>
          </p:nvSpPr>
          <p:spPr>
            <a:xfrm>
              <a:off x="1045028" y="2834161"/>
              <a:ext cx="1543791" cy="1409667"/>
            </a:xfrm>
            <a:prstGeom prst="ellipse">
              <a:avLst/>
            </a:prstGeom>
            <a:solidFill>
              <a:srgbClr val="B79F73"/>
            </a:solidFill>
            <a:ln>
              <a:solidFill>
                <a:srgbClr val="172D56"/>
              </a:solidFill>
            </a:ln>
            <a:scene3d>
              <a:camera prst="isometricOffAxis2Top"/>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1816924" y="1187604"/>
              <a:ext cx="1000947" cy="3358199"/>
            </a:xfrm>
            <a:prstGeom prst="rect">
              <a:avLst/>
            </a:prstGeom>
            <a:noFill/>
          </p:spPr>
          <p:txBody>
            <a:bodyPr wrap="square" lIns="91440" tIns="45720" rIns="91440" bIns="45720">
              <a:spAutoFit/>
            </a:bodyPr>
            <a:lstStyle/>
            <a:p>
              <a:pPr algn="ctr"/>
              <a:r>
                <a:rPr lang="zh-CN" altLang="en-US" sz="8000" b="1" spc="50" dirty="0">
                  <a:ln w="9525" cmpd="sng">
                    <a:solidFill>
                      <a:schemeClr val="tx1"/>
                    </a:solidFill>
                    <a:prstDash val="solid"/>
                  </a:ln>
                  <a:solidFill>
                    <a:srgbClr val="172D56"/>
                  </a:solidFill>
                  <a:effectLst>
                    <a:glow rad="38100">
                      <a:schemeClr val="accent1">
                        <a:alpha val="40000"/>
                      </a:schemeClr>
                    </a:glow>
                    <a:outerShdw blurRad="60007" dist="200025" dir="15000000" sy="30000" kx="-1800000" algn="bl" rotWithShape="0">
                      <a:prstClr val="black">
                        <a:alpha val="32000"/>
                      </a:prstClr>
                    </a:outerShdw>
                  </a:effectLst>
                </a:rPr>
                <a:t>？</a:t>
              </a:r>
            </a:p>
          </p:txBody>
        </p:sp>
      </p:grpSp>
      <p:sp>
        <p:nvSpPr>
          <p:cNvPr id="23" name="棒 646"/>
          <p:cNvSpPr>
            <a:spLocks noChangeArrowheads="1"/>
          </p:cNvSpPr>
          <p:nvPr/>
        </p:nvSpPr>
        <p:spPr bwMode="auto">
          <a:xfrm>
            <a:off x="758210" y="1199742"/>
            <a:ext cx="8340070" cy="372373"/>
          </a:xfrm>
          <a:prstGeom prst="roundRect">
            <a:avLst>
              <a:gd name="adj" fmla="val 50000"/>
            </a:avLst>
          </a:prstGeom>
          <a:solidFill>
            <a:srgbClr val="92D050">
              <a:alpha val="50000"/>
            </a:srgbClr>
          </a:solidFill>
          <a:ln>
            <a:noFill/>
          </a:ln>
        </p:spPr>
        <p:txBody>
          <a:bodyPr lIns="90625" tIns="45310" rIns="90625" bIns="45310" anchor="ctr"/>
          <a:lstStyle/>
          <a:p>
            <a:r>
              <a:rPr lang="en-US" altLang="zh-CN" sz="2000" dirty="0">
                <a:latin typeface="微软雅黑" panose="020B0503020204020204" pitchFamily="34" charset="-122"/>
                <a:ea typeface="微软雅黑" panose="020B0503020204020204" pitchFamily="34" charset="-122"/>
              </a:rPr>
              <a:t>4</a:t>
            </a:r>
            <a:r>
              <a:rPr lang="zh-CN" altLang="en-US" sz="2000" dirty="0">
                <a:latin typeface="微软雅黑" panose="020B0503020204020204" pitchFamily="34" charset="-122"/>
                <a:ea typeface="微软雅黑" panose="020B0503020204020204" pitchFamily="34" charset="-122"/>
              </a:rPr>
              <a:t>、传统人工扦样</a:t>
            </a:r>
            <a:r>
              <a:rPr lang="zh-CN" altLang="en-US" sz="2000" dirty="0" smtClean="0">
                <a:latin typeface="微软雅黑" panose="020B0503020204020204" pitchFamily="34" charset="-122"/>
                <a:ea typeface="微软雅黑" panose="020B0503020204020204" pitchFamily="34" charset="-122"/>
              </a:rPr>
              <a:t>问题   </a:t>
            </a:r>
            <a:r>
              <a:rPr lang="en-GB" altLang="zh-CN" sz="2000" dirty="0">
                <a:solidFill>
                  <a:schemeClr val="accent1">
                    <a:lumMod val="75000"/>
                  </a:schemeClr>
                </a:solidFill>
                <a:latin typeface="微软雅黑" panose="020B0503020204020204" pitchFamily="34" charset="-122"/>
                <a:ea typeface="微软雅黑" panose="020B0503020204020204" pitchFamily="34" charset="-122"/>
              </a:rPr>
              <a:t>P</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roblem</a:t>
            </a:r>
            <a:r>
              <a:rPr lang="en-GB" altLang="zh-CN" sz="2000" dirty="0">
                <a:solidFill>
                  <a:schemeClr val="accent1">
                    <a:lumMod val="75000"/>
                  </a:schemeClr>
                </a:solidFill>
                <a:latin typeface="微软雅黑" panose="020B0503020204020204" pitchFamily="34" charset="-122"/>
                <a:ea typeface="微软雅黑" panose="020B0503020204020204" pitchFamily="34" charset="-122"/>
              </a:rPr>
              <a:t>s of t</a:t>
            </a: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raditional artificial sampling</a:t>
            </a:r>
            <a:endParaRPr lang="zh-CN" altLang="en-US" sz="2000" dirty="0">
              <a:solidFill>
                <a:schemeClr val="accent1">
                  <a:lumMod val="75000"/>
                </a:schemeClr>
              </a:solidFill>
            </a:endParaRPr>
          </a:p>
        </p:txBody>
      </p:sp>
      <p:sp>
        <p:nvSpPr>
          <p:cNvPr id="25" name="Subtitle 2"/>
          <p:cNvSpPr txBox="1"/>
          <p:nvPr/>
        </p:nvSpPr>
        <p:spPr>
          <a:xfrm>
            <a:off x="4231616" y="193979"/>
            <a:ext cx="5178714" cy="66017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zh-CN" altLang="en-US" sz="1600" b="1" dirty="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传统粮食扦样、检测</a:t>
            </a:r>
            <a:r>
              <a:rPr lang="zh-CN" altLang="en-US" sz="1600" b="1" dirty="0" smtClean="0">
                <a:solidFill>
                  <a:schemeClr val="bg1"/>
                </a:solidFill>
                <a:latin typeface="字魂105号-简雅黑" panose="00000500000000000000" pitchFamily="2" charset="-122"/>
                <a:ea typeface="字魂105号-简雅黑" panose="00000500000000000000" pitchFamily="2" charset="-122"/>
                <a:cs typeface="Lato" panose="020F0502020204030203" pitchFamily="34" charset="0"/>
              </a:rPr>
              <a:t>技术</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r>
              <a:rPr lang="en-US" altLang="zh-CN" sz="1600" b="1" dirty="0" smtClean="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raditional grain sampling and </a:t>
            </a:r>
            <a:r>
              <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inspection </a:t>
            </a:r>
            <a:r>
              <a:rPr lang="zh-CN" altLang="en-US"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rPr>
              <a:t>technology</a:t>
            </a:r>
            <a:endParaRPr lang="en-US" altLang="zh-CN" sz="1600" b="1" dirty="0">
              <a:solidFill>
                <a:srgbClr val="FFFF00"/>
              </a:solidFill>
              <a:latin typeface="Times New Roman" panose="02020603050405020304" pitchFamily="18" charset="0"/>
              <a:ea typeface="字魂105号-简雅黑" panose="00000500000000000000" pitchFamily="2" charset="-122"/>
              <a:cs typeface="Times New Roman" panose="02020603050405020304" pitchFamily="18" charset="0"/>
            </a:endParaRPr>
          </a:p>
          <a:p>
            <a:pPr>
              <a:lnSpc>
                <a:spcPct val="100000"/>
              </a:lnSpc>
              <a:spcBef>
                <a:spcPts val="0"/>
              </a:spcBef>
            </a:pPr>
            <a:endParaRPr lang="en-US" altLang="zh-CN" sz="1600" kern="0" dirty="0">
              <a:solidFill>
                <a:srgbClr val="FFFF00"/>
              </a:solidFill>
              <a:latin typeface="Open Sans Regular" panose="020B0606030504020204" charset="0"/>
              <a:ea typeface="微软雅黑" panose="020B0503020204020204" pitchFamily="34" charset="-122"/>
              <a:cs typeface="Open Sans Regular" panose="020B0606030504020204" charset="0"/>
            </a:endParaRPr>
          </a:p>
        </p:txBody>
      </p:sp>
    </p:spTree>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4c7732435421dbf6a6252843a45f9a13ab19dc0"/>
  <p:tag name="ISPRING_ULTRA_SCORM_COURSE_ID" val="421E1B97-57A3-4AB9-8D6A-B189CAEF2073"/>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1468"/>
  <p:tag name="KSO_WPP_MARK_KEY" val="ed5ab230-ed46-40f5-b1b5-a8915c614809"/>
  <p:tag name="COMMONDATA" val="eyJoZGlkIjoiYWUzMTA5NzliNTMwNzdhZDdmZDc4MjY2YjIxMTdkNDEifQ=="/>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TABLE_ENDDRAG_ORIGIN_RECT" val="589*315"/>
  <p:tag name="TABLE_ENDDRAG_RECT" val="313*103*589*315"/>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TABLE_ENDDRAG_ORIGIN_RECT" val="872*248"/>
  <p:tag name="TABLE_ENDDRAG_RECT" val="51*122*872*248"/>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自定义 98">
      <a:dk1>
        <a:sysClr val="windowText" lastClr="000000"/>
      </a:dk1>
      <a:lt1>
        <a:sysClr val="window" lastClr="FFFFFF"/>
      </a:lt1>
      <a:dk2>
        <a:srgbClr val="212745"/>
      </a:dk2>
      <a:lt2>
        <a:srgbClr val="7F7F7F"/>
      </a:lt2>
      <a:accent1>
        <a:srgbClr val="0070C0"/>
      </a:accent1>
      <a:accent2>
        <a:srgbClr val="0070C0"/>
      </a:accent2>
      <a:accent3>
        <a:srgbClr val="0070C0"/>
      </a:accent3>
      <a:accent4>
        <a:srgbClr val="0070C0"/>
      </a:accent4>
      <a:accent5>
        <a:srgbClr val="0070C0"/>
      </a:accent5>
      <a:accent6>
        <a:srgbClr val="0070C0"/>
      </a:accent6>
      <a:hlink>
        <a:srgbClr val="56C7AA"/>
      </a:hlink>
      <a:folHlink>
        <a:srgbClr val="59A8D1"/>
      </a:folHlink>
    </a:clrScheme>
    <a:fontScheme name="自定义 8">
      <a:majorFont>
        <a:latin typeface="ITC Avant Garde Std Md"/>
        <a:ea typeface="方正兰亭黑简体"/>
        <a:cs typeface=""/>
      </a:majorFont>
      <a:minorFont>
        <a:latin typeface="ITC Avant Garde Std XL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TotalTime>
  <Words>4767</Words>
  <Application>Microsoft Office PowerPoint</Application>
  <PresentationFormat>宽屏</PresentationFormat>
  <Paragraphs>895</Paragraphs>
  <Slides>43</Slides>
  <Notes>42</Notes>
  <HiddenSlides>0</HiddenSlides>
  <MMClips>1</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43</vt:i4>
      </vt:variant>
    </vt:vector>
  </HeadingPairs>
  <TitlesOfParts>
    <vt:vector size="64" baseType="lpstr">
      <vt:lpstr>Adidas Unity</vt:lpstr>
      <vt:lpstr>Arial Unicode MS</vt:lpstr>
      <vt:lpstr>ITC Avant Garde Std Md</vt:lpstr>
      <vt:lpstr>ITC Avant Garde Std XLt</vt:lpstr>
      <vt:lpstr>Lato</vt:lpstr>
      <vt:lpstr>Open Sans</vt:lpstr>
      <vt:lpstr>Open Sans Regular</vt:lpstr>
      <vt:lpstr>等线</vt:lpstr>
      <vt:lpstr>方正兰亭黑简体</vt:lpstr>
      <vt:lpstr>方正兰亭纤黑_GBK</vt:lpstr>
      <vt:lpstr>黑体</vt:lpstr>
      <vt:lpstr>宋体</vt:lpstr>
      <vt:lpstr>微软雅黑</vt:lpstr>
      <vt:lpstr>字魂105号-简雅黑</vt:lpstr>
      <vt:lpstr>Arial</vt:lpstr>
      <vt:lpstr>Calibri</vt:lpstr>
      <vt:lpstr>Segoe UI Black</vt:lpstr>
      <vt:lpstr>Times New Roman</vt:lpstr>
      <vt:lpstr>Verdana</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keywords>www.tukuppt.com</cp:keywords>
  <cp:lastModifiedBy>z'd'h</cp:lastModifiedBy>
  <cp:revision>254</cp:revision>
  <dcterms:created xsi:type="dcterms:W3CDTF">2022-04-26T03:34:00Z</dcterms:created>
  <dcterms:modified xsi:type="dcterms:W3CDTF">2024-09-16T07:08:05Z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B2EBB5CADF2245E3A45C577BB7B2FF6D_13</vt:lpwstr>
  </property>
  <property fmtid="{D5CDD505-2E9C-101B-9397-08002B2CF9AE}" pid="3" name="KSOProductBuildVer">
    <vt:lpwstr>2052-12.1.0.17857</vt:lpwstr>
  </property>
</Properties>
</file>