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56" r:id="rId3"/>
    <p:sldId id="309" r:id="rId4"/>
    <p:sldId id="311" r:id="rId5"/>
    <p:sldId id="379" r:id="rId6"/>
    <p:sldId id="287" r:id="rId7"/>
    <p:sldId id="313" r:id="rId8"/>
    <p:sldId id="409" r:id="rId9"/>
    <p:sldId id="410" r:id="rId10"/>
    <p:sldId id="411" r:id="rId11"/>
    <p:sldId id="316" r:id="rId12"/>
    <p:sldId id="348" r:id="rId13"/>
    <p:sldId id="384" r:id="rId14"/>
    <p:sldId id="317" r:id="rId15"/>
    <p:sldId id="363" r:id="rId16"/>
    <p:sldId id="413" r:id="rId17"/>
    <p:sldId id="354" r:id="rId18"/>
    <p:sldId id="357" r:id="rId19"/>
    <p:sldId id="356" r:id="rId20"/>
    <p:sldId id="360" r:id="rId21"/>
    <p:sldId id="362" r:id="rId22"/>
    <p:sldId id="279" r:id="rId23"/>
  </p:sldIdLst>
  <p:sldSz cx="7199313" cy="3600450"/>
  <p:notesSz cx="6858000" cy="9144000"/>
  <p:custDataLst>
    <p:tags r:id="rId25"/>
  </p:custDataLst>
  <p:defaultTextStyle>
    <a:defPPr>
      <a:defRPr lang="zh-CN"/>
    </a:defPPr>
    <a:lvl1pPr marL="0" algn="l" defTabSz="518160" rtl="0" eaLnBrk="1" latinLnBrk="0" hangingPunct="1">
      <a:defRPr sz="1020" kern="1200">
        <a:solidFill>
          <a:schemeClr val="tx1"/>
        </a:solidFill>
        <a:latin typeface="+mn-lt"/>
        <a:ea typeface="+mn-ea"/>
        <a:cs typeface="+mn-cs"/>
      </a:defRPr>
    </a:lvl1pPr>
    <a:lvl2pPr marL="259080" algn="l" defTabSz="518160" rtl="0" eaLnBrk="1" latinLnBrk="0" hangingPunct="1">
      <a:defRPr sz="1020" kern="1200">
        <a:solidFill>
          <a:schemeClr val="tx1"/>
        </a:solidFill>
        <a:latin typeface="+mn-lt"/>
        <a:ea typeface="+mn-ea"/>
        <a:cs typeface="+mn-cs"/>
      </a:defRPr>
    </a:lvl2pPr>
    <a:lvl3pPr marL="518160" algn="l" defTabSz="518160" rtl="0" eaLnBrk="1" latinLnBrk="0" hangingPunct="1">
      <a:defRPr sz="1020" kern="1200">
        <a:solidFill>
          <a:schemeClr val="tx1"/>
        </a:solidFill>
        <a:latin typeface="+mn-lt"/>
        <a:ea typeface="+mn-ea"/>
        <a:cs typeface="+mn-cs"/>
      </a:defRPr>
    </a:lvl3pPr>
    <a:lvl4pPr marL="777875" algn="l" defTabSz="518160" rtl="0" eaLnBrk="1" latinLnBrk="0" hangingPunct="1">
      <a:defRPr sz="1020" kern="1200">
        <a:solidFill>
          <a:schemeClr val="tx1"/>
        </a:solidFill>
        <a:latin typeface="+mn-lt"/>
        <a:ea typeface="+mn-ea"/>
        <a:cs typeface="+mn-cs"/>
      </a:defRPr>
    </a:lvl4pPr>
    <a:lvl5pPr marL="1036955" algn="l" defTabSz="518160" rtl="0" eaLnBrk="1" latinLnBrk="0" hangingPunct="1">
      <a:defRPr sz="1020" kern="1200">
        <a:solidFill>
          <a:schemeClr val="tx1"/>
        </a:solidFill>
        <a:latin typeface="+mn-lt"/>
        <a:ea typeface="+mn-ea"/>
        <a:cs typeface="+mn-cs"/>
      </a:defRPr>
    </a:lvl5pPr>
    <a:lvl6pPr marL="1296035" algn="l" defTabSz="518160" rtl="0" eaLnBrk="1" latinLnBrk="0" hangingPunct="1">
      <a:defRPr sz="1020" kern="1200">
        <a:solidFill>
          <a:schemeClr val="tx1"/>
        </a:solidFill>
        <a:latin typeface="+mn-lt"/>
        <a:ea typeface="+mn-ea"/>
        <a:cs typeface="+mn-cs"/>
      </a:defRPr>
    </a:lvl6pPr>
    <a:lvl7pPr marL="1555115" algn="l" defTabSz="518160" rtl="0" eaLnBrk="1" latinLnBrk="0" hangingPunct="1">
      <a:defRPr sz="1020" kern="1200">
        <a:solidFill>
          <a:schemeClr val="tx1"/>
        </a:solidFill>
        <a:latin typeface="+mn-lt"/>
        <a:ea typeface="+mn-ea"/>
        <a:cs typeface="+mn-cs"/>
      </a:defRPr>
    </a:lvl7pPr>
    <a:lvl8pPr marL="1814195" algn="l" defTabSz="518160" rtl="0" eaLnBrk="1" latinLnBrk="0" hangingPunct="1">
      <a:defRPr sz="1020" kern="1200">
        <a:solidFill>
          <a:schemeClr val="tx1"/>
        </a:solidFill>
        <a:latin typeface="+mn-lt"/>
        <a:ea typeface="+mn-ea"/>
        <a:cs typeface="+mn-cs"/>
      </a:defRPr>
    </a:lvl8pPr>
    <a:lvl9pPr marL="2073275" algn="l" defTabSz="518160" rtl="0" eaLnBrk="1" latinLnBrk="0" hangingPunct="1">
      <a:defRPr sz="10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0" userDrawn="1">
          <p15:clr>
            <a:srgbClr val="A4A3A4"/>
          </p15:clr>
        </p15:guide>
        <p15:guide id="2" pos="23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38" autoAdjust="0"/>
    <p:restoredTop sz="75809" autoAdjust="0"/>
  </p:normalViewPr>
  <p:slideViewPr>
    <p:cSldViewPr snapToGrid="0" showGuides="1">
      <p:cViewPr varScale="1">
        <p:scale>
          <a:sx n="128" d="100"/>
          <a:sy n="128" d="100"/>
        </p:scale>
        <p:origin x="72" y="501"/>
      </p:cViewPr>
      <p:guideLst>
        <p:guide orient="horz" pos="1070"/>
        <p:guide pos="234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23567;&#27700;\Desktop\ppt\&#20840;&#29699;&#31291;&#31859;-&#31291;&#35895;&#20135;&#3732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chartUserShapes" Target="../drawings/drawing1.xml"/><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oleObject" Target="file:///C:\Users\&#23567;&#27700;\Desktop\ppt\111.xls" TargetMode="External"/><Relationship Id="rId5" Type="http://schemas.openxmlformats.org/officeDocument/2006/relationships/image" Target="../media/image8.jpeg"/><Relationship Id="rId4" Type="http://schemas.openxmlformats.org/officeDocument/2006/relationships/image" Target="../media/image7.jpeg"/></Relationships>
</file>

<file path=ppt/charts/_rels/chart3.xml.rels><?xml version="1.0" encoding="UTF-8" standalone="yes"?>
<Relationships xmlns="http://schemas.openxmlformats.org/package/2006/relationships"><Relationship Id="rId1" Type="http://schemas.openxmlformats.org/officeDocument/2006/relationships/oleObject" Target="file:///C:\Users\&#23567;&#27700;\Desktop\ppt\&#31291;&#35895;-&#21475;&#31918;&#28040;&#3615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23567;&#27700;\Desktop\ppt\&#31291;&#35895;-&#21475;&#31918;&#28040;&#3615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ADE-424B-8199-44B09607A48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DE-424B-8199-44B09607A48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DE-424B-8199-44B09607A48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ADE-424B-8199-44B09607A48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ADE-424B-8199-44B09607A48D}"/>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0ADE-424B-8199-44B09607A48D}"/>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0ADE-424B-8199-44B09607A48D}"/>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0ADE-424B-8199-44B09607A48D}"/>
              </c:ext>
            </c:extLst>
          </c:dPt>
          <c:dLbls>
            <c:dLbl>
              <c:idx val="0"/>
              <c:layout>
                <c:manualLayout>
                  <c:x val="0.13394859857124"/>
                  <c:y val="9.8276036639047007E-2"/>
                </c:manualLayout>
              </c:layout>
              <c:tx>
                <c:rich>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fld id="{5A343FC3-F064-401B-9590-E2E513E00FED}" type="CATEGORYNAME">
                      <a:rPr lang="en-US" altLang="zh-CN">
                        <a:solidFill>
                          <a:srgbClr val="FF0000"/>
                        </a:solidFill>
                        <a:effectLst>
                          <a:outerShdw blurRad="38100" dist="38100" dir="2700000" algn="tl">
                            <a:srgbClr val="000000">
                              <a:alpha val="43137"/>
                            </a:srgbClr>
                          </a:outerShdw>
                        </a:effectLst>
                      </a:rPr>
                      <a:pPr>
                        <a:defRPr/>
                      </a:pPr>
                      <a:t>[类别名称]</a:t>
                    </a:fld>
                    <a:r>
                      <a:rPr lang="en-US" altLang="zh-CN" baseline="0" dirty="0">
                        <a:solidFill>
                          <a:srgbClr val="FF0000"/>
                        </a:solidFill>
                        <a:effectLst>
                          <a:outerShdw blurRad="38100" dist="38100" dir="2700000" algn="tl">
                            <a:srgbClr val="000000">
                              <a:alpha val="43137"/>
                            </a:srgbClr>
                          </a:outerShdw>
                        </a:effectLst>
                      </a:rPr>
                      <a:t>, </a:t>
                    </a:r>
                    <a:fld id="{2177D82D-F043-4948-8459-41AF5D30B4DE}" type="VALUE">
                      <a:rPr lang="en-US" altLang="zh-CN" baseline="0">
                        <a:solidFill>
                          <a:srgbClr val="FF0000"/>
                        </a:solidFill>
                        <a:effectLst>
                          <a:outerShdw blurRad="38100" dist="38100" dir="2700000" algn="tl">
                            <a:srgbClr val="000000">
                              <a:alpha val="43137"/>
                            </a:srgbClr>
                          </a:outerShdw>
                        </a:effectLst>
                      </a:rPr>
                      <a:pPr>
                        <a:defRPr/>
                      </a:pPr>
                      <a:t>[值]</a:t>
                    </a:fld>
                    <a:endParaRPr lang="en-US" altLang="zh-CN" baseline="0" dirty="0">
                      <a:solidFill>
                        <a:srgbClr val="FF0000"/>
                      </a:solidFill>
                      <a:effectLst>
                        <a:outerShdw blurRad="38100" dist="38100" dir="2700000" algn="tl">
                          <a:srgbClr val="000000">
                            <a:alpha val="43137"/>
                          </a:srgbClr>
                        </a:outerShdw>
                      </a:effectLst>
                    </a:endParaRPr>
                  </a:p>
                </c:rich>
              </c:tx>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DE-424B-8199-44B09607A48D}"/>
                </c:ext>
              </c:extLst>
            </c:dLbl>
            <c:dLbl>
              <c:idx val="1"/>
              <c:layout>
                <c:manualLayout>
                  <c:x val="0.126948051948052"/>
                  <c:y val="0"/>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DE-424B-8199-44B09607A48D}"/>
                </c:ext>
              </c:extLst>
            </c:dLbl>
            <c:dLbl>
              <c:idx val="2"/>
              <c:layout>
                <c:manualLayout>
                  <c:x val="9.74025974025974E-3"/>
                  <c:y val="0"/>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DE-424B-8199-44B09607A48D}"/>
                </c:ext>
              </c:extLst>
            </c:dLbl>
            <c:dLbl>
              <c:idx val="3"/>
              <c:layout>
                <c:manualLayout>
                  <c:x val="-0.15633116883116899"/>
                  <c:y val="7.4005273830758903E-2"/>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15:layout>
                    <c:manualLayout>
                      <c:w val="0.22077922077922099"/>
                      <c:h val="0.177929324240546"/>
                    </c:manualLayout>
                  </c15:layout>
                </c:ext>
                <c:ext xmlns:c16="http://schemas.microsoft.com/office/drawing/2014/chart" uri="{C3380CC4-5D6E-409C-BE32-E72D297353CC}">
                  <c16:uniqueId val="{00000007-0ADE-424B-8199-44B09607A48D}"/>
                </c:ext>
              </c:extLst>
            </c:dLbl>
            <c:dLbl>
              <c:idx val="4"/>
              <c:layout>
                <c:manualLayout>
                  <c:x val="-0.135800960664514"/>
                  <c:y val="-4.6268474952923702E-2"/>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5"/>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DE-424B-8199-44B09607A48D}"/>
                </c:ext>
              </c:extLst>
            </c:dLbl>
            <c:dLbl>
              <c:idx val="5"/>
              <c:layout>
                <c:manualLayout>
                  <c:x val="-9.6438633976005703E-2"/>
                  <c:y val="-0.11067081800169799"/>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6"/>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DE-424B-8199-44B09607A48D}"/>
                </c:ext>
              </c:extLst>
            </c:dLbl>
            <c:dLbl>
              <c:idx val="6"/>
              <c:layout>
                <c:manualLayout>
                  <c:x val="-8.8522708980253301E-2"/>
                  <c:y val="-0.19586753467308199"/>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lumMod val="60000"/>
                        </a:schemeClr>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ADE-424B-8199-44B09607A48D}"/>
                </c:ext>
              </c:extLst>
            </c:dLbl>
            <c:dLbl>
              <c:idx val="7"/>
              <c:layout>
                <c:manualLayout>
                  <c:x val="-8.1998410255067503E-2"/>
                  <c:y val="3.9781414417144598E-2"/>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lumMod val="60000"/>
                        </a:schemeClr>
                      </a:solidFill>
                      <a:latin typeface="+mn-lt"/>
                      <a:ea typeface="+mn-ea"/>
                      <a:cs typeface="+mn-cs"/>
                    </a:defRPr>
                  </a:pPr>
                  <a:endParaRPr lang="zh-CN"/>
                </a:p>
              </c:txPr>
              <c:dLblPos val="bestFit"/>
              <c:showLegendKey val="0"/>
              <c:showVal val="1"/>
              <c:showCatName val="1"/>
              <c:showSerName val="0"/>
              <c:showPercent val="0"/>
              <c:showBubbleSize val="0"/>
              <c:extLst>
                <c:ext xmlns:c15="http://schemas.microsoft.com/office/drawing/2012/chart" uri="{CE6537A1-D6FC-4f65-9D91-7224C49458BB}">
                  <c15:layout>
                    <c:manualLayout>
                      <c:w val="0.26298701298701299"/>
                      <c:h val="0.22134163600339701"/>
                    </c:manualLayout>
                  </c15:layout>
                </c:ext>
                <c:ext xmlns:c16="http://schemas.microsoft.com/office/drawing/2014/chart" uri="{C3380CC4-5D6E-409C-BE32-E72D297353CC}">
                  <c16:uniqueId val="{0000000F-0ADE-424B-8199-44B09607A48D}"/>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endParaRPr lang="zh-CN"/>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'[全球稻米-稻谷产量.xlsx]Sheet1'!$D$19:$D$26</c:f>
              <c:strCache>
                <c:ptCount val="8"/>
                <c:pt idx="0">
                  <c:v>China</c:v>
                </c:pt>
                <c:pt idx="1">
                  <c:v>India</c:v>
                </c:pt>
                <c:pt idx="2">
                  <c:v>Indonesia</c:v>
                </c:pt>
                <c:pt idx="3">
                  <c:v>Thailand</c:v>
                </c:pt>
                <c:pt idx="4">
                  <c:v>Philippines</c:v>
                </c:pt>
                <c:pt idx="5">
                  <c:v>Japan</c:v>
                </c:pt>
                <c:pt idx="6">
                  <c:v>Brazil</c:v>
                </c:pt>
                <c:pt idx="7">
                  <c:v>Other countries</c:v>
                </c:pt>
              </c:strCache>
            </c:strRef>
          </c:cat>
          <c:val>
            <c:numRef>
              <c:f>'[全球稻米-稻谷产量.xlsx]Sheet1'!$E$19:$E$26</c:f>
              <c:numCache>
                <c:formatCode>0.00%</c:formatCode>
                <c:ptCount val="8"/>
                <c:pt idx="0">
                  <c:v>0.27456289251442301</c:v>
                </c:pt>
                <c:pt idx="1">
                  <c:v>0.26076982539404497</c:v>
                </c:pt>
                <c:pt idx="2">
                  <c:v>7.0510043233377298E-2</c:v>
                </c:pt>
                <c:pt idx="3">
                  <c:v>4.0304622139229099E-2</c:v>
                </c:pt>
                <c:pt idx="4">
                  <c:v>2.6337726027072499E-2</c:v>
                </c:pt>
                <c:pt idx="5">
                  <c:v>1.3531006746408499E-2</c:v>
                </c:pt>
                <c:pt idx="6">
                  <c:v>1.31688630135363E-2</c:v>
                </c:pt>
                <c:pt idx="7">
                  <c:v>0.30081502093190798</c:v>
                </c:pt>
              </c:numCache>
            </c:numRef>
          </c:val>
          <c:extLst>
            <c:ext xmlns:c16="http://schemas.microsoft.com/office/drawing/2014/chart" uri="{C3380CC4-5D6E-409C-BE32-E72D297353CC}">
              <c16:uniqueId val="{00000010-0ADE-424B-8199-44B09607A48D}"/>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blipFill>
                <a:blip xmlns:r="http://schemas.openxmlformats.org/officeDocument/2006/relationships" r:embed="rId1"/>
                <a:stretch>
                  <a:fillRect/>
                </a:stretch>
              </a:blipFill>
              <a:ln w="19050">
                <a:solidFill>
                  <a:schemeClr val="lt1"/>
                </a:solidFill>
              </a:ln>
              <a:effectLst/>
            </c:spPr>
            <c:extLst>
              <c:ext xmlns:c16="http://schemas.microsoft.com/office/drawing/2014/chart" uri="{C3380CC4-5D6E-409C-BE32-E72D297353CC}">
                <c16:uniqueId val="{00000001-F093-4A8C-A41E-8BB34F822A77}"/>
              </c:ext>
            </c:extLst>
          </c:dPt>
          <c:dPt>
            <c:idx val="1"/>
            <c:bubble3D val="0"/>
            <c:spPr>
              <a:blipFill>
                <a:blip xmlns:r="http://schemas.openxmlformats.org/officeDocument/2006/relationships" r:embed="rId2"/>
                <a:stretch>
                  <a:fillRect/>
                </a:stretch>
              </a:blipFill>
              <a:ln w="19050">
                <a:solidFill>
                  <a:schemeClr val="lt1"/>
                </a:solidFill>
              </a:ln>
              <a:effectLst/>
            </c:spPr>
            <c:extLst>
              <c:ext xmlns:c16="http://schemas.microsoft.com/office/drawing/2014/chart" uri="{C3380CC4-5D6E-409C-BE32-E72D297353CC}">
                <c16:uniqueId val="{00000003-F093-4A8C-A41E-8BB34F822A77}"/>
              </c:ext>
            </c:extLst>
          </c:dPt>
          <c:dPt>
            <c:idx val="2"/>
            <c:bubble3D val="0"/>
            <c:spPr>
              <a:blipFill>
                <a:blip xmlns:r="http://schemas.openxmlformats.org/officeDocument/2006/relationships" r:embed="rId3"/>
                <a:stretch>
                  <a:fillRect/>
                </a:stretch>
              </a:blipFill>
              <a:ln w="19050">
                <a:solidFill>
                  <a:schemeClr val="lt1"/>
                </a:solidFill>
              </a:ln>
              <a:effectLst/>
            </c:spPr>
            <c:extLst>
              <c:ext xmlns:c16="http://schemas.microsoft.com/office/drawing/2014/chart" uri="{C3380CC4-5D6E-409C-BE32-E72D297353CC}">
                <c16:uniqueId val="{00000005-F093-4A8C-A41E-8BB34F822A77}"/>
              </c:ext>
            </c:extLst>
          </c:dPt>
          <c:dPt>
            <c:idx val="3"/>
            <c:bubble3D val="0"/>
            <c:spPr>
              <a:blipFill>
                <a:blip xmlns:r="http://schemas.openxmlformats.org/officeDocument/2006/relationships" r:embed="rId4"/>
                <a:stretch>
                  <a:fillRect/>
                </a:stretch>
              </a:blipFill>
              <a:ln w="19050">
                <a:solidFill>
                  <a:schemeClr val="lt1"/>
                </a:solidFill>
              </a:ln>
              <a:effectLst/>
            </c:spPr>
            <c:extLst>
              <c:ext xmlns:c16="http://schemas.microsoft.com/office/drawing/2014/chart" uri="{C3380CC4-5D6E-409C-BE32-E72D297353CC}">
                <c16:uniqueId val="{00000007-F093-4A8C-A41E-8BB34F822A77}"/>
              </c:ext>
            </c:extLst>
          </c:dPt>
          <c:dPt>
            <c:idx val="4"/>
            <c:bubble3D val="0"/>
            <c:spPr>
              <a:blipFill>
                <a:blip xmlns:r="http://schemas.openxmlformats.org/officeDocument/2006/relationships" r:embed="rId5"/>
                <a:stretch>
                  <a:fillRect/>
                </a:stretch>
              </a:blipFill>
              <a:ln w="19050">
                <a:solidFill>
                  <a:schemeClr val="lt1"/>
                </a:solidFill>
              </a:ln>
              <a:effectLst/>
            </c:spPr>
            <c:extLst>
              <c:ext xmlns:c16="http://schemas.microsoft.com/office/drawing/2014/chart" uri="{C3380CC4-5D6E-409C-BE32-E72D297353CC}">
                <c16:uniqueId val="{00000009-F093-4A8C-A41E-8BB34F822A77}"/>
              </c:ext>
            </c:extLst>
          </c:dPt>
          <c:dLbls>
            <c:dLbl>
              <c:idx val="0"/>
              <c:layout>
                <c:manualLayout>
                  <c:x val="1.9737758936166899E-2"/>
                  <c:y val="0.31311371834679302"/>
                </c:manualLayout>
              </c:layout>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7718809813815898"/>
                      <c:h val="0.29719387755102"/>
                    </c:manualLayout>
                  </c15:layout>
                </c:ext>
                <c:ext xmlns:c16="http://schemas.microsoft.com/office/drawing/2014/chart" uri="{C3380CC4-5D6E-409C-BE32-E72D297353CC}">
                  <c16:uniqueId val="{00000001-F093-4A8C-A41E-8BB34F822A77}"/>
                </c:ext>
              </c:extLst>
            </c:dLbl>
            <c:dLbl>
              <c:idx val="1"/>
              <c:layout>
                <c:manualLayout>
                  <c:x val="0.19706283452689299"/>
                  <c:y val="-3.268979472028169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093-4A8C-A41E-8BB34F822A77}"/>
                </c:ext>
              </c:extLst>
            </c:dLbl>
            <c:dLbl>
              <c:idx val="2"/>
              <c:layout>
                <c:manualLayout>
                  <c:x val="-6.0912545724228898E-2"/>
                  <c:y val="6.235597271580380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093-4A8C-A41E-8BB34F822A77}"/>
                </c:ext>
              </c:extLst>
            </c:dLbl>
            <c:dLbl>
              <c:idx val="3"/>
              <c:layout>
                <c:manualLayout>
                  <c:x val="-0.267639892312592"/>
                  <c:y val="0.114126896968298"/>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22498694971289"/>
                      <c:h val="0.20272783632982"/>
                    </c:manualLayout>
                  </c15:layout>
                </c:ext>
                <c:ext xmlns:c16="http://schemas.microsoft.com/office/drawing/2014/chart" uri="{C3380CC4-5D6E-409C-BE32-E72D297353CC}">
                  <c16:uniqueId val="{00000007-F093-4A8C-A41E-8BB34F822A77}"/>
                </c:ext>
              </c:extLst>
            </c:dLbl>
            <c:dLbl>
              <c:idx val="4"/>
              <c:layout>
                <c:manualLayout>
                  <c:x val="-0.22699766364190499"/>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6704367496084899"/>
                      <c:h val="0.183199008059516"/>
                    </c:manualLayout>
                  </c15:layout>
                </c:ext>
                <c:ext xmlns:c16="http://schemas.microsoft.com/office/drawing/2014/chart" uri="{C3380CC4-5D6E-409C-BE32-E72D297353CC}">
                  <c16:uniqueId val="{00000009-F093-4A8C-A41E-8BB34F822A77}"/>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dLblPos val="inEnd"/>
            <c:showLegendKey val="0"/>
            <c:showVal val="0"/>
            <c:showCatName val="1"/>
            <c:showSerName val="0"/>
            <c:showPercent val="1"/>
            <c:showBubbleSize val="0"/>
            <c:showLeaderLines val="1"/>
            <c:leaderLines>
              <c:spPr>
                <a:ln w="9525" cap="flat" cmpd="sng" algn="ctr">
                  <a:solidFill>
                    <a:srgbClr val="969696">
                      <a:alpha val="100000"/>
                    </a:srgbClr>
                  </a:solidFill>
                  <a:prstDash val="solid"/>
                  <a:round/>
                </a:ln>
              </c:spPr>
            </c:leaderLines>
            <c:extLst>
              <c:ext xmlns:c15="http://schemas.microsoft.com/office/drawing/2012/chart" uri="{CE6537A1-D6FC-4f65-9D91-7224C49458BB}"/>
            </c:extLst>
          </c:dLbls>
          <c:cat>
            <c:strRef>
              <c:f>[111.xls]Sheet1!$B$2:$F$2</c:f>
              <c:strCache>
                <c:ptCount val="5"/>
                <c:pt idx="0">
                  <c:v>Rice:212840kt</c:v>
                </c:pt>
                <c:pt idx="1">
                  <c:v>Wheat</c:v>
                </c:pt>
                <c:pt idx="2">
                  <c:v>Corn</c:v>
                </c:pt>
                <c:pt idx="3">
                  <c:v>Bean</c:v>
                </c:pt>
                <c:pt idx="4">
                  <c:v>Tubers</c:v>
                </c:pt>
              </c:strCache>
            </c:strRef>
          </c:cat>
          <c:val>
            <c:numRef>
              <c:f>[111.xls]Sheet1!$B$4:$F$4</c:f>
              <c:numCache>
                <c:formatCode>0.00%</c:formatCode>
                <c:ptCount val="5"/>
                <c:pt idx="0">
                  <c:v>0.31169363696273</c:v>
                </c:pt>
                <c:pt idx="1">
                  <c:v>0.20054184667203601</c:v>
                </c:pt>
                <c:pt idx="2">
                  <c:v>0.39913597422567199</c:v>
                </c:pt>
                <c:pt idx="3">
                  <c:v>2.4016987625393602E-2</c:v>
                </c:pt>
                <c:pt idx="4">
                  <c:v>4.4577872153474397E-2</c:v>
                </c:pt>
              </c:numCache>
            </c:numRef>
          </c:val>
          <c:extLst>
            <c:ext xmlns:c16="http://schemas.microsoft.com/office/drawing/2014/chart" uri="{C3380CC4-5D6E-409C-BE32-E72D297353CC}">
              <c16:uniqueId val="{0000000A-F093-4A8C-A41E-8BB34F822A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round/>
    </a:ln>
    <a:effectLst/>
  </c:spPr>
  <c:txPr>
    <a:bodyPr wrap="square"/>
    <a:lstStyle/>
    <a:p>
      <a:pPr>
        <a:defRPr lang="zh-CN"/>
      </a:pPr>
      <a:endParaRPr lang="zh-CN"/>
    </a:p>
  </c:txPr>
  <c:externalData r:id="rId6">
    <c:autoUpdate val="0"/>
  </c:externalData>
  <c:userShapes r:id="rId7"/>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pie3DChart>
        <c:varyColors val="1"/>
        <c:ser>
          <c:idx val="0"/>
          <c:order val="0"/>
          <c:spPr>
            <a:scene3d>
              <a:camera prst="orthographicFront"/>
              <a:lightRig rig="threePt" dir="t"/>
            </a:scene3d>
            <a:sp3d contourW="9525"/>
          </c:spPr>
          <c:dPt>
            <c:idx val="0"/>
            <c:bubble3D val="0"/>
            <c:spPr>
              <a:solidFill>
                <a:schemeClr val="accent1"/>
              </a:solidFill>
              <a:ln>
                <a:noFill/>
              </a:ln>
              <a:effectLst>
                <a:outerShdw blurRad="88900" sx="102000" sy="102000" algn="ctr" rotWithShape="0">
                  <a:prstClr val="black">
                    <a:alpha val="10000"/>
                  </a:prstClr>
                </a:outerShdw>
              </a:effectLst>
            </c:spPr>
            <c:extLst>
              <c:ext xmlns:c16="http://schemas.microsoft.com/office/drawing/2014/chart" uri="{C3380CC4-5D6E-409C-BE32-E72D297353CC}">
                <c16:uniqueId val="{00000001-FD2B-4A2D-A6ED-379C6A7EFC60}"/>
              </c:ext>
            </c:extLst>
          </c:dPt>
          <c:dPt>
            <c:idx val="1"/>
            <c:bubble3D val="0"/>
            <c:spPr>
              <a:solidFill>
                <a:schemeClr val="accent2"/>
              </a:solidFill>
              <a:ln>
                <a:noFill/>
              </a:ln>
              <a:effectLst>
                <a:outerShdw blurRad="88900" sx="102000" sy="102000" algn="ctr" rotWithShape="0">
                  <a:prstClr val="black">
                    <a:alpha val="10000"/>
                  </a:prstClr>
                </a:outerShdw>
              </a:effectLst>
            </c:spPr>
            <c:extLst>
              <c:ext xmlns:c16="http://schemas.microsoft.com/office/drawing/2014/chart" uri="{C3380CC4-5D6E-409C-BE32-E72D297353CC}">
                <c16:uniqueId val="{00000003-FD2B-4A2D-A6ED-379C6A7EFC60}"/>
              </c:ext>
            </c:extLst>
          </c:dPt>
          <c:dPt>
            <c:idx val="2"/>
            <c:bubble3D val="0"/>
            <c:spPr>
              <a:solidFill>
                <a:schemeClr val="accent3"/>
              </a:solidFill>
              <a:ln>
                <a:noFill/>
              </a:ln>
              <a:effectLst>
                <a:outerShdw blurRad="88900" sx="102000" sy="102000" algn="ctr" rotWithShape="0">
                  <a:prstClr val="black">
                    <a:alpha val="10000"/>
                  </a:prstClr>
                </a:outerShdw>
              </a:effectLst>
            </c:spPr>
            <c:extLst>
              <c:ext xmlns:c16="http://schemas.microsoft.com/office/drawing/2014/chart" uri="{C3380CC4-5D6E-409C-BE32-E72D297353CC}">
                <c16:uniqueId val="{00000005-FD2B-4A2D-A6ED-379C6A7EFC6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contourW="9525"/>
            </c:spPr>
            <c:extLst>
              <c:ext xmlns:c16="http://schemas.microsoft.com/office/drawing/2014/chart" uri="{C3380CC4-5D6E-409C-BE32-E72D297353CC}">
                <c16:uniqueId val="{00000007-FD2B-4A2D-A6ED-379C6A7EFC60}"/>
              </c:ext>
            </c:extLst>
          </c:dPt>
          <c:dLbls>
            <c:dLbl>
              <c:idx val="0"/>
              <c:layout>
                <c:manualLayout>
                  <c:x val="0.102622404123086"/>
                  <c:y val="-3.07321482374209E-2"/>
                </c:manualLayout>
              </c:layout>
              <c:spPr>
                <a:solidFill>
                  <a:sysClr val="window" lastClr="CCE8CF"/>
                </a:solidFill>
                <a:ln>
                  <a:solidFill>
                    <a:sysClr val="windowText" lastClr="000000">
                      <a:lumMod val="25000"/>
                      <a:lumOff val="75000"/>
                    </a:sysClr>
                  </a:solid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2379854584146"/>
                      <c:h val="0.21728257849402599"/>
                    </c:manualLayout>
                  </c15:layout>
                </c:ext>
                <c:ext xmlns:c16="http://schemas.microsoft.com/office/drawing/2014/chart" uri="{C3380CC4-5D6E-409C-BE32-E72D297353CC}">
                  <c16:uniqueId val="{00000001-FD2B-4A2D-A6ED-379C6A7EFC60}"/>
                </c:ext>
              </c:extLst>
            </c:dLbl>
            <c:dLbl>
              <c:idx val="1"/>
              <c:layout>
                <c:manualLayout>
                  <c:x val="-0.123289722342522"/>
                  <c:y val="8.4157014049300899E-2"/>
                </c:manualLayout>
              </c:layout>
              <c:spPr>
                <a:solidFill>
                  <a:sysClr val="window" lastClr="CCE8CF"/>
                </a:solidFill>
                <a:ln>
                  <a:solidFill>
                    <a:sysClr val="windowText" lastClr="000000">
                      <a:lumMod val="25000"/>
                      <a:lumOff val="75000"/>
                    </a:sysClr>
                  </a:solid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2"/>
                      </a:solidFill>
                      <a:latin typeface="+mn-lt"/>
                      <a:ea typeface="+mn-ea"/>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4656662119145"/>
                      <c:h val="0.235613136486894"/>
                    </c:manualLayout>
                  </c15:layout>
                </c:ext>
                <c:ext xmlns:c16="http://schemas.microsoft.com/office/drawing/2014/chart" uri="{C3380CC4-5D6E-409C-BE32-E72D297353CC}">
                  <c16:uniqueId val="{00000003-FD2B-4A2D-A6ED-379C6A7EFC60}"/>
                </c:ext>
              </c:extLst>
            </c:dLbl>
            <c:dLbl>
              <c:idx val="2"/>
              <c:layout>
                <c:manualLayout>
                  <c:x val="-1.5302410186448401E-2"/>
                  <c:y val="-0.13173172419180301"/>
                </c:manualLayout>
              </c:layout>
              <c:spPr>
                <a:solidFill>
                  <a:sysClr val="window" lastClr="CCE8CF"/>
                </a:solidFill>
                <a:ln>
                  <a:solidFill>
                    <a:sysClr val="windowText" lastClr="000000">
                      <a:lumMod val="25000"/>
                      <a:lumOff val="75000"/>
                    </a:sysClr>
                  </a:solid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3"/>
                      </a:solidFill>
                      <a:latin typeface="+mn-lt"/>
                      <a:ea typeface="+mn-ea"/>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144611186903101"/>
                      <c:h val="0.163302199457668"/>
                    </c:manualLayout>
                  </c15:layout>
                </c:ext>
                <c:ext xmlns:c16="http://schemas.microsoft.com/office/drawing/2014/chart" uri="{C3380CC4-5D6E-409C-BE32-E72D297353CC}">
                  <c16:uniqueId val="{00000005-FD2B-4A2D-A6ED-379C6A7EFC60}"/>
                </c:ext>
              </c:extLst>
            </c:dLbl>
            <c:dLbl>
              <c:idx val="3"/>
              <c:layout>
                <c:manualLayout>
                  <c:x val="0.16189934818857099"/>
                  <c:y val="-0.11211821945476701"/>
                </c:manualLayout>
              </c:layout>
              <c:spPr>
                <a:solidFill>
                  <a:sysClr val="window" lastClr="CCE8CF"/>
                </a:solidFill>
                <a:ln>
                  <a:solidFill>
                    <a:sysClr val="windowText" lastClr="000000">
                      <a:lumMod val="25000"/>
                      <a:lumOff val="75000"/>
                    </a:sysClr>
                  </a:solid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4"/>
                      </a:solidFill>
                      <a:latin typeface="+mn-lt"/>
                      <a:ea typeface="+mn-ea"/>
                      <a:cs typeface="+mn-cs"/>
                    </a:defRPr>
                  </a:pPr>
                  <a:endParaRPr lang="zh-CN"/>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D2B-4A2D-A6ED-379C6A7EFC60}"/>
                </c:ext>
              </c:extLst>
            </c:dLbl>
            <c:spPr>
              <a:solidFill>
                <a:sysClr val="window" lastClr="CCE8CF"/>
              </a:solidFill>
              <a:ln>
                <a:solidFill>
                  <a:sysClr val="windowText" lastClr="000000">
                    <a:lumMod val="25000"/>
                    <a:lumOff val="75000"/>
                  </a:sysClr>
                </a:solidFill>
              </a:ln>
              <a:effectLst/>
            </c:spPr>
            <c:txPr>
              <a:bodyPr rot="0" spcFirstLastPara="0" vertOverflow="ellipsis" vert="horz" wrap="square" lIns="38100" tIns="19050" rIns="38100" bIns="19050" anchor="ctr" anchorCtr="1"/>
              <a:lstStyle/>
              <a:p>
                <a:pPr>
                  <a:defRPr lang="zh-CN" sz="1000" b="1" i="0" u="none" strike="noStrike" kern="1200" spc="0" baseline="0">
                    <a:solidFill>
                      <a:schemeClr val="accent1"/>
                    </a:solidFill>
                    <a:latin typeface="+mn-lt"/>
                    <a:ea typeface="+mn-ea"/>
                    <a:cs typeface="+mn-cs"/>
                  </a:defRPr>
                </a:pPr>
                <a:endParaRPr lang="zh-CN"/>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oundRect">
                    <a:avLst/>
                  </a:prstGeom>
                </c15:spPr>
              </c:ext>
            </c:extLst>
          </c:dLbls>
          <c:cat>
            <c:strRef>
              <c:f>'[稻谷-口粮消费.xlsx]Sheet1'!$C$27:$C$30</c:f>
              <c:strCache>
                <c:ptCount val="4"/>
                <c:pt idx="0">
                  <c:v>Grain ration</c:v>
                </c:pt>
                <c:pt idx="1">
                  <c:v>Industrial grain</c:v>
                </c:pt>
                <c:pt idx="2">
                  <c:v>Geed grain</c:v>
                </c:pt>
                <c:pt idx="3">
                  <c:v>Seed grain</c:v>
                </c:pt>
              </c:strCache>
            </c:strRef>
          </c:cat>
          <c:val>
            <c:numRef>
              <c:f>'[稻谷-口粮消费.xlsx]Sheet1'!$E$27:$E$30</c:f>
              <c:numCache>
                <c:formatCode>0.00%</c:formatCode>
                <c:ptCount val="4"/>
                <c:pt idx="0">
                  <c:v>0.80297352806406697</c:v>
                </c:pt>
                <c:pt idx="1">
                  <c:v>7.2105264382092804E-2</c:v>
                </c:pt>
                <c:pt idx="2">
                  <c:v>6.0498642792846197E-2</c:v>
                </c:pt>
                <c:pt idx="3">
                  <c:v>6.4422564760994297E-2</c:v>
                </c:pt>
              </c:numCache>
            </c:numRef>
          </c:val>
          <c:extLst>
            <c:ext xmlns:c16="http://schemas.microsoft.com/office/drawing/2014/chart" uri="{C3380CC4-5D6E-409C-BE32-E72D297353CC}">
              <c16:uniqueId val="{00000008-FD2B-4A2D-A6ED-379C6A7EFC60}"/>
            </c:ext>
          </c:extLst>
        </c:ser>
        <c:dLbls>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0" vertOverflow="ellipsis" vert="horz" wrap="square" anchor="ctr" anchorCtr="1"/>
          <a:lstStyle/>
          <a:p>
            <a:pPr defTabSz="914400">
              <a:defRPr lang="zh-CN" sz="1100" b="1" i="0" u="none" strike="noStrike" kern="1200" spc="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r>
              <a:rPr lang="en-US" altLang="zh-CN"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a:t>
            </a:r>
            <a:r>
              <a:rPr lang="en-US"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ssues of</a:t>
            </a:r>
            <a:r>
              <a:rPr lang="en-US" altLang="zh-CN"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r>
              <a:rPr lang="en-US"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Concerns in the </a:t>
            </a:r>
            <a:r>
              <a:rPr lang="en-US" altLang="zh-CN"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f</a:t>
            </a:r>
            <a:r>
              <a:rPr lang="en-US"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ield of </a:t>
            </a:r>
            <a:r>
              <a:rPr lang="en-US" altLang="zh-CN"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Grain</a:t>
            </a:r>
            <a:r>
              <a:rPr lang="en-US"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 </a:t>
            </a:r>
            <a:r>
              <a:rPr lang="en-US" altLang="zh-CN"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C</a:t>
            </a:r>
            <a:r>
              <a:rPr lang="en-US" sz="11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onsumption</a:t>
            </a:r>
          </a:p>
        </c:rich>
      </c:tx>
      <c:layout>
        <c:manualLayout>
          <c:xMode val="edge"/>
          <c:yMode val="edge"/>
          <c:x val="0.167638888888889"/>
          <c:y val="4.6296296296296301E-2"/>
        </c:manualLayout>
      </c:layout>
      <c:overlay val="0"/>
      <c:spPr>
        <a:noFill/>
        <a:ln>
          <a:noFill/>
        </a:ln>
        <a:effectLst/>
      </c:spPr>
      <c:txPr>
        <a:bodyPr rot="0" spcFirstLastPara="0" vertOverflow="ellipsis" vert="horz" wrap="square" anchor="ctr" anchorCtr="1"/>
        <a:lstStyle/>
        <a:p>
          <a:pPr defTabSz="914400">
            <a:defRPr lang="zh-CN" sz="1100" b="1" i="0" u="none" strike="noStrike" kern="1200" spc="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title>
    <c:autoTitleDeleted val="0"/>
    <c:plotArea>
      <c:layout/>
      <c:barChart>
        <c:barDir val="bar"/>
        <c:grouping val="clustered"/>
        <c:varyColors val="0"/>
        <c:ser>
          <c:idx val="0"/>
          <c:order val="0"/>
          <c:spPr>
            <a:solidFill>
              <a:schemeClr val="accent6"/>
            </a:solidFill>
            <a:ln>
              <a:noFill/>
            </a:ln>
            <a:effectLst/>
          </c:spPr>
          <c:invertIfNegative val="0"/>
          <c:dLbls>
            <c:dLbl>
              <c:idx val="0"/>
              <c:layout>
                <c:manualLayout>
                  <c:x val="-9.7803431136764506E-3"/>
                  <c:y val="-6.928885072343140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5609082540656606E-2"/>
                      <c:h val="7.5217513331462205E-2"/>
                    </c:manualLayout>
                  </c15:layout>
                </c:ext>
                <c:ext xmlns:c16="http://schemas.microsoft.com/office/drawing/2014/chart" uri="{C3380CC4-5D6E-409C-BE32-E72D297353CC}">
                  <c16:uniqueId val="{00000000-B9EB-4233-A05F-C832813AF246}"/>
                </c:ext>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'[稻谷-口粮消费.xlsx]Sheet2'!$B$9:$B$12</c:f>
              <c:strCache>
                <c:ptCount val="4"/>
                <c:pt idx="0">
                  <c:v>Grain Nutrition Upgrading</c:v>
                </c:pt>
                <c:pt idx="1">
                  <c:v>Grain Mouthfeel Upgrading</c:v>
                </c:pt>
                <c:pt idx="2">
                  <c:v>Process and Technology upgrading of Grain Production</c:v>
                </c:pt>
                <c:pt idx="3">
                  <c:v>Grain Conservation</c:v>
                </c:pt>
              </c:strCache>
            </c:strRef>
          </c:cat>
          <c:val>
            <c:numRef>
              <c:f>'[稻谷-口粮消费.xlsx]Sheet2'!$C$9:$C$12</c:f>
              <c:numCache>
                <c:formatCode>0%</c:formatCode>
                <c:ptCount val="4"/>
                <c:pt idx="0">
                  <c:v>0.49</c:v>
                </c:pt>
                <c:pt idx="1">
                  <c:v>0.45</c:v>
                </c:pt>
                <c:pt idx="2">
                  <c:v>0.36</c:v>
                </c:pt>
                <c:pt idx="3">
                  <c:v>0.33</c:v>
                </c:pt>
              </c:numCache>
            </c:numRef>
          </c:val>
          <c:extLst>
            <c:ext xmlns:c16="http://schemas.microsoft.com/office/drawing/2014/chart" uri="{C3380CC4-5D6E-409C-BE32-E72D297353CC}">
              <c16:uniqueId val="{00000001-B9EB-4233-A05F-C832813AF246}"/>
            </c:ext>
          </c:extLst>
        </c:ser>
        <c:dLbls>
          <c:showLegendKey val="0"/>
          <c:showVal val="1"/>
          <c:showCatName val="0"/>
          <c:showSerName val="0"/>
          <c:showPercent val="0"/>
          <c:showBubbleSize val="0"/>
        </c:dLbls>
        <c:gapWidth val="182"/>
        <c:axId val="905523479"/>
        <c:axId val="213084492"/>
      </c:barChart>
      <c:catAx>
        <c:axId val="905523479"/>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13084492"/>
        <c:crosses val="autoZero"/>
        <c:auto val="1"/>
        <c:lblAlgn val="ctr"/>
        <c:lblOffset val="100"/>
        <c:noMultiLvlLbl val="0"/>
      </c:catAx>
      <c:valAx>
        <c:axId val="213084492"/>
        <c:scaling>
          <c:orientation val="minMax"/>
        </c:scaling>
        <c:delete val="0"/>
        <c:axPos val="b"/>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905523479"/>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lang="zh-CN" sz="900" b="1">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598B81-02AE-4136-AE1F-DA2C65C41A89}" type="doc">
      <dgm:prSet loTypeId="urn:microsoft.com/office/officeart/2005/8/layout/lProcess2#1" loCatId="list" qsTypeId="urn:microsoft.com/office/officeart/2005/8/quickstyle/simple1#1" qsCatId="simple" csTypeId="urn:microsoft.com/office/officeart/2005/8/colors/accent1_2#1" csCatId="accent1" phldr="0"/>
      <dgm:spPr/>
      <dgm:t>
        <a:bodyPr/>
        <a:lstStyle/>
        <a:p>
          <a:endParaRPr lang="zh-CN" altLang="en-US"/>
        </a:p>
      </dgm:t>
    </dgm:pt>
    <dgm:pt modelId="{CB27FB84-7828-4DD8-84EF-5E8A340FF32F}">
      <dgm:prSet phldrT="[文本]" phldr="0" custT="1"/>
      <dgm:spPr/>
      <dgm:t>
        <a:bodyPr vert="horz" wrap="square"/>
        <a:lstStyle/>
        <a:p>
          <a:pPr>
            <a:lnSpc>
              <a:spcPct val="100000"/>
            </a:lnSpc>
            <a:spcBef>
              <a:spcPct val="0"/>
            </a:spcBef>
            <a:spcAft>
              <a:spcPct val="35000"/>
            </a:spcAft>
          </a:pPr>
          <a:r>
            <a:rPr lang="en-US" altLang="zh-CN" sz="1200" b="1">
              <a:latin typeface="Times New Roman" panose="02020603050405020304" pitchFamily="18" charset="0"/>
              <a:cs typeface="Times New Roman" panose="02020603050405020304" pitchFamily="18" charset="0"/>
            </a:rPr>
            <a:t>nutrient substance</a:t>
          </a:r>
        </a:p>
      </dgm:t>
    </dgm:pt>
    <dgm:pt modelId="{5DD7547D-6EFC-4978-8815-6F09A3FFFC6B}" type="parTrans" cxnId="{3BEB5246-6DB0-4A91-906E-248604CF022F}">
      <dgm:prSet/>
      <dgm:spPr/>
      <dgm:t>
        <a:bodyPr/>
        <a:lstStyle/>
        <a:p>
          <a:endParaRPr lang="zh-CN" altLang="en-US"/>
        </a:p>
      </dgm:t>
    </dgm:pt>
    <dgm:pt modelId="{4B803734-C3C2-4F62-8AC9-A6FCA507E4EA}" type="sibTrans" cxnId="{3BEB5246-6DB0-4A91-906E-248604CF022F}">
      <dgm:prSet/>
      <dgm:spPr/>
      <dgm:t>
        <a:bodyPr/>
        <a:lstStyle/>
        <a:p>
          <a:endParaRPr lang="zh-CN" altLang="en-US"/>
        </a:p>
      </dgm:t>
    </dgm:pt>
    <dgm:pt modelId="{75C1BE97-9BEE-4AAB-A97D-3B25F7094C71}">
      <dgm:prSet phldrT="[文本]" phldr="0" custT="1"/>
      <dgm:spPr/>
      <dgm:t>
        <a:bodyPr vert="horz" wrap="square"/>
        <a:lstStyle/>
        <a:p>
          <a:pPr>
            <a:lnSpc>
              <a:spcPct val="100000"/>
            </a:lnSpc>
            <a:spcBef>
              <a:spcPct val="0"/>
            </a:spcBef>
            <a:spcAft>
              <a:spcPct val="35000"/>
            </a:spcAft>
          </a:pPr>
          <a:r>
            <a:rPr lang="en-US" altLang="zh-CN" sz="900" b="1">
              <a:latin typeface="Times New Roman" panose="02020603050405020304" pitchFamily="18" charset="0"/>
              <a:cs typeface="Times New Roman" panose="02020603050405020304" pitchFamily="18" charset="0"/>
            </a:rPr>
            <a:t>DF</a:t>
          </a:r>
        </a:p>
      </dgm:t>
    </dgm:pt>
    <dgm:pt modelId="{583897E6-E010-4C6F-8DB4-1A52C4AEB413}" type="parTrans" cxnId="{B514A56A-EBF1-4290-9BF4-F91D286DBBBE}">
      <dgm:prSet/>
      <dgm:spPr/>
      <dgm:t>
        <a:bodyPr/>
        <a:lstStyle/>
        <a:p>
          <a:endParaRPr lang="zh-CN" altLang="en-US"/>
        </a:p>
      </dgm:t>
    </dgm:pt>
    <dgm:pt modelId="{4EBCF855-6C7C-49B3-B4BB-5471CBD6A6F6}" type="sibTrans" cxnId="{B514A56A-EBF1-4290-9BF4-F91D286DBBBE}">
      <dgm:prSet/>
      <dgm:spPr/>
      <dgm:t>
        <a:bodyPr/>
        <a:lstStyle/>
        <a:p>
          <a:endParaRPr lang="zh-CN" altLang="en-US"/>
        </a:p>
      </dgm:t>
    </dgm:pt>
    <dgm:pt modelId="{0B73A575-1C82-46F1-8C98-C4699C8C0F30}">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Calcium</a:t>
          </a:r>
        </a:p>
      </dgm:t>
    </dgm:pt>
    <dgm:pt modelId="{B72F28BA-3C27-44F4-A621-F424E440CE2C}" type="parTrans" cxnId="{E73434C2-8647-4AD4-8987-50EFA811A5F9}">
      <dgm:prSet/>
      <dgm:spPr/>
      <dgm:t>
        <a:bodyPr/>
        <a:lstStyle/>
        <a:p>
          <a:endParaRPr lang="zh-CN" altLang="en-US"/>
        </a:p>
      </dgm:t>
    </dgm:pt>
    <dgm:pt modelId="{F38B5304-0DC0-44CB-BE62-7C4FAF8C03F9}" type="sibTrans" cxnId="{E73434C2-8647-4AD4-8987-50EFA811A5F9}">
      <dgm:prSet/>
      <dgm:spPr/>
      <dgm:t>
        <a:bodyPr/>
        <a:lstStyle/>
        <a:p>
          <a:endParaRPr lang="zh-CN" altLang="en-US"/>
        </a:p>
      </dgm:t>
    </dgm:pt>
    <dgm:pt modelId="{3773A92A-28DE-4AC9-9A81-FF9356003B4B}">
      <dgm:prSet phldrT="[文本]" phldr="0" custT="1"/>
      <dgm:spPr/>
      <dgm:t>
        <a:bodyPr vert="horz" wrap="square"/>
        <a:lstStyle/>
        <a:p>
          <a:pPr>
            <a:lnSpc>
              <a:spcPct val="100000"/>
            </a:lnSpc>
            <a:spcBef>
              <a:spcPct val="0"/>
            </a:spcBef>
            <a:spcAft>
              <a:spcPct val="35000"/>
            </a:spcAft>
          </a:pPr>
          <a:r>
            <a:rPr lang="en-US" altLang="zh-CN" sz="900" b="1">
              <a:latin typeface="Times New Roman" panose="02020603050405020304" pitchFamily="18" charset="0"/>
              <a:cs typeface="Times New Roman" panose="02020603050405020304" pitchFamily="18" charset="0"/>
            </a:rPr>
            <a:t>P</a:t>
          </a:r>
          <a:r>
            <a:rPr lang="zh-CN" altLang="en-US" sz="900" b="1">
              <a:latin typeface="Times New Roman" panose="02020603050405020304" pitchFamily="18" charset="0"/>
              <a:cs typeface="Times New Roman" panose="02020603050405020304" pitchFamily="18" charset="0"/>
            </a:rPr>
            <a:t>hosphorus</a:t>
          </a:r>
        </a:p>
      </dgm:t>
    </dgm:pt>
    <dgm:pt modelId="{7197C7BF-4461-4426-9104-3148A2C417F2}" type="parTrans" cxnId="{FF92BDBA-A11F-4780-A659-43A70D40EB3D}">
      <dgm:prSet/>
      <dgm:spPr/>
      <dgm:t>
        <a:bodyPr/>
        <a:lstStyle/>
        <a:p>
          <a:endParaRPr lang="zh-CN" altLang="en-US"/>
        </a:p>
      </dgm:t>
    </dgm:pt>
    <dgm:pt modelId="{665838DF-9667-40AF-8E61-2103F3CCD01D}" type="sibTrans" cxnId="{FF92BDBA-A11F-4780-A659-43A70D40EB3D}">
      <dgm:prSet/>
      <dgm:spPr/>
      <dgm:t>
        <a:bodyPr/>
        <a:lstStyle/>
        <a:p>
          <a:endParaRPr lang="zh-CN" altLang="en-US"/>
        </a:p>
      </dgm:t>
    </dgm:pt>
    <dgm:pt modelId="{EC91C248-D731-42A8-B785-D4E766D1A986}">
      <dgm:prSet phldr="0" custT="1"/>
      <dgm:spPr/>
      <dgm:t>
        <a:bodyPr vert="horz" wrap="square"/>
        <a:lstStyle/>
        <a:p>
          <a:pPr>
            <a:lnSpc>
              <a:spcPct val="100000"/>
            </a:lnSpc>
            <a:spcBef>
              <a:spcPct val="0"/>
            </a:spcBef>
            <a:spcAft>
              <a:spcPct val="35000"/>
            </a:spcAft>
          </a:pPr>
          <a:r>
            <a:rPr lang="en-US" sz="900" b="1" dirty="0">
              <a:latin typeface="Times New Roman" panose="02020603050405020304" pitchFamily="18" charset="0"/>
              <a:cs typeface="Times New Roman" panose="02020603050405020304" pitchFamily="18" charset="0"/>
            </a:rPr>
            <a:t>V</a:t>
          </a:r>
          <a:r>
            <a:rPr altLang="en-US" sz="900" b="1" dirty="0">
              <a:latin typeface="Times New Roman" panose="02020603050405020304" pitchFamily="18" charset="0"/>
              <a:cs typeface="Times New Roman" panose="02020603050405020304" pitchFamily="18" charset="0"/>
            </a:rPr>
            <a:t>itamin B1</a:t>
          </a:r>
        </a:p>
      </dgm:t>
    </dgm:pt>
    <dgm:pt modelId="{4ADCA3CE-0AC7-442B-B52B-9439A0F0BA63}" type="parTrans" cxnId="{1CCB5775-FCFC-403A-AE49-A113AF7F9921}">
      <dgm:prSet/>
      <dgm:spPr/>
      <dgm:t>
        <a:bodyPr/>
        <a:lstStyle/>
        <a:p>
          <a:endParaRPr lang="zh-CN" altLang="en-US"/>
        </a:p>
      </dgm:t>
    </dgm:pt>
    <dgm:pt modelId="{3D9E1232-B89B-4156-B09F-4C947BDCF8FC}" type="sibTrans" cxnId="{1CCB5775-FCFC-403A-AE49-A113AF7F9921}">
      <dgm:prSet/>
      <dgm:spPr/>
      <dgm:t>
        <a:bodyPr/>
        <a:lstStyle/>
        <a:p>
          <a:endParaRPr lang="zh-CN" altLang="en-US"/>
        </a:p>
      </dgm:t>
    </dgm:pt>
    <dgm:pt modelId="{5AB0E648-3A4D-432B-9FA9-86882033FACE}">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V</a:t>
          </a:r>
          <a:r>
            <a:rPr altLang="en-US" sz="900" b="1">
              <a:latin typeface="Times New Roman" panose="02020603050405020304" pitchFamily="18" charset="0"/>
              <a:cs typeface="Times New Roman" panose="02020603050405020304" pitchFamily="18" charset="0"/>
            </a:rPr>
            <a:t>itamin B</a:t>
          </a:r>
          <a:r>
            <a:rPr lang="en-US" sz="900" b="1">
              <a:latin typeface="Times New Roman" panose="02020603050405020304" pitchFamily="18" charset="0"/>
              <a:cs typeface="Times New Roman" panose="02020603050405020304" pitchFamily="18" charset="0"/>
            </a:rPr>
            <a:t>2</a:t>
          </a:r>
        </a:p>
      </dgm:t>
    </dgm:pt>
    <dgm:pt modelId="{0CE81EB6-EE29-42E2-9A3F-27A2D54B847A}" type="parTrans" cxnId="{FC172EB7-8279-41C9-82BE-78C3D533EACD}">
      <dgm:prSet/>
      <dgm:spPr/>
      <dgm:t>
        <a:bodyPr/>
        <a:lstStyle/>
        <a:p>
          <a:endParaRPr lang="zh-CN" altLang="en-US"/>
        </a:p>
      </dgm:t>
    </dgm:pt>
    <dgm:pt modelId="{59D5E9ED-A70A-48ED-9D67-4918BF308D98}" type="sibTrans" cxnId="{FC172EB7-8279-41C9-82BE-78C3D533EACD}">
      <dgm:prSet/>
      <dgm:spPr/>
      <dgm:t>
        <a:bodyPr/>
        <a:lstStyle/>
        <a:p>
          <a:endParaRPr lang="zh-CN" altLang="en-US"/>
        </a:p>
      </dgm:t>
    </dgm:pt>
    <dgm:pt modelId="{0DA93C1A-B6D9-42AF-9FFF-9111ABAF88BE}">
      <dgm:prSet phldr="0" custT="1"/>
      <dgm:spPr/>
      <dgm:t>
        <a:bodyPr vert="horz" wrap="square"/>
        <a:lstStyle/>
        <a:p>
          <a:pPr>
            <a:lnSpc>
              <a:spcPct val="100000"/>
            </a:lnSpc>
            <a:spcBef>
              <a:spcPct val="0"/>
            </a:spcBef>
            <a:spcAft>
              <a:spcPct val="35000"/>
            </a:spcAft>
          </a:pPr>
          <a:r>
            <a:rPr lang="en-US" sz="800" b="1">
              <a:latin typeface="Times New Roman" panose="02020603050405020304" pitchFamily="18" charset="0"/>
              <a:cs typeface="Times New Roman" panose="02020603050405020304" pitchFamily="18" charset="0"/>
            </a:rPr>
            <a:t>P</a:t>
          </a:r>
          <a:r>
            <a:rPr altLang="en-US" sz="800" b="1">
              <a:latin typeface="Times New Roman" panose="02020603050405020304" pitchFamily="18" charset="0"/>
              <a:cs typeface="Times New Roman" panose="02020603050405020304" pitchFamily="18" charset="0"/>
            </a:rPr>
            <a:t>antothenic </a:t>
          </a:r>
          <a:r>
            <a:rPr lang="en-US" sz="800" b="1">
              <a:latin typeface="Times New Roman" panose="02020603050405020304" pitchFamily="18" charset="0"/>
              <a:cs typeface="Times New Roman" panose="02020603050405020304" pitchFamily="18" charset="0"/>
            </a:rPr>
            <a:t>a</a:t>
          </a:r>
          <a:r>
            <a:rPr altLang="en-US" sz="800" b="1">
              <a:latin typeface="Times New Roman" panose="02020603050405020304" pitchFamily="18" charset="0"/>
              <a:cs typeface="Times New Roman" panose="02020603050405020304" pitchFamily="18" charset="0"/>
            </a:rPr>
            <a:t>cid</a:t>
          </a:r>
        </a:p>
      </dgm:t>
    </dgm:pt>
    <dgm:pt modelId="{93EAC733-A098-49A9-98EA-9244CC922B59}" type="parTrans" cxnId="{41CC7611-67D5-4AD6-BB4C-9424EBABAD76}">
      <dgm:prSet/>
      <dgm:spPr/>
      <dgm:t>
        <a:bodyPr/>
        <a:lstStyle/>
        <a:p>
          <a:endParaRPr lang="zh-CN" altLang="en-US"/>
        </a:p>
      </dgm:t>
    </dgm:pt>
    <dgm:pt modelId="{2DF8CDA9-1AEC-4AEE-9D95-1C5D698AA806}" type="sibTrans" cxnId="{41CC7611-67D5-4AD6-BB4C-9424EBABAD76}">
      <dgm:prSet/>
      <dgm:spPr/>
      <dgm:t>
        <a:bodyPr/>
        <a:lstStyle/>
        <a:p>
          <a:endParaRPr lang="zh-CN" altLang="en-US"/>
        </a:p>
      </dgm:t>
    </dgm:pt>
    <dgm:pt modelId="{E17BADE6-EF7B-4877-B5D6-8B950F7CFDAF}">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Vitamin B6</a:t>
          </a:r>
        </a:p>
      </dgm:t>
    </dgm:pt>
    <dgm:pt modelId="{D6FBC8C8-CC34-4B54-BFB0-82A76AF2F41E}" type="parTrans" cxnId="{347E0BF1-B152-4470-A853-BAFEB2822702}">
      <dgm:prSet/>
      <dgm:spPr/>
      <dgm:t>
        <a:bodyPr/>
        <a:lstStyle/>
        <a:p>
          <a:endParaRPr lang="zh-CN" altLang="en-US"/>
        </a:p>
      </dgm:t>
    </dgm:pt>
    <dgm:pt modelId="{838B8091-F82A-40DB-8973-DE3B5A70116B}" type="sibTrans" cxnId="{347E0BF1-B152-4470-A853-BAFEB2822702}">
      <dgm:prSet/>
      <dgm:spPr/>
      <dgm:t>
        <a:bodyPr/>
        <a:lstStyle/>
        <a:p>
          <a:endParaRPr lang="zh-CN" altLang="en-US"/>
        </a:p>
      </dgm:t>
    </dgm:pt>
    <dgm:pt modelId="{68063B07-EFEE-402B-912C-B24F9EA64F49}">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sym typeface="+mn-ea"/>
            </a:rPr>
            <a:t>Vitamin K</a:t>
          </a:r>
        </a:p>
      </dgm:t>
    </dgm:pt>
    <dgm:pt modelId="{BC8DDC5B-CD80-48A8-84D6-0ABEF454BC36}" type="parTrans" cxnId="{7B279B88-176C-43A2-B12D-4E958C4F1702}">
      <dgm:prSet/>
      <dgm:spPr/>
      <dgm:t>
        <a:bodyPr/>
        <a:lstStyle/>
        <a:p>
          <a:endParaRPr lang="zh-CN" altLang="en-US"/>
        </a:p>
      </dgm:t>
    </dgm:pt>
    <dgm:pt modelId="{179B3633-7489-4E4C-B32F-520C6C1ADCB3}" type="sibTrans" cxnId="{7B279B88-176C-43A2-B12D-4E958C4F1702}">
      <dgm:prSet/>
      <dgm:spPr/>
      <dgm:t>
        <a:bodyPr/>
        <a:lstStyle/>
        <a:p>
          <a:endParaRPr lang="zh-CN" altLang="en-US"/>
        </a:p>
      </dgm:t>
    </dgm:pt>
    <dgm:pt modelId="{A338B0CE-1104-483B-9642-5BB24069F978}">
      <dgm:prSet phldrT="[文本]" phldr="0" custT="1"/>
      <dgm:spPr/>
      <dgm:t>
        <a:bodyPr vert="horz" wrap="square"/>
        <a:lstStyle/>
        <a:p>
          <a:pPr>
            <a:lnSpc>
              <a:spcPct val="100000"/>
            </a:lnSpc>
            <a:spcBef>
              <a:spcPct val="0"/>
            </a:spcBef>
            <a:spcAft>
              <a:spcPct val="35000"/>
            </a:spcAft>
          </a:pPr>
          <a:r>
            <a:rPr lang="en-US" altLang="zh-CN" sz="1200" b="1">
              <a:latin typeface="Times New Roman" panose="02020603050405020304" pitchFamily="18" charset="0"/>
              <a:cs typeface="Times New Roman" panose="02020603050405020304" pitchFamily="18" charset="0"/>
              <a:sym typeface="+mn-ea"/>
            </a:rPr>
            <a:t>Brown Rice</a:t>
          </a:r>
        </a:p>
        <a:p>
          <a:pPr>
            <a:lnSpc>
              <a:spcPct val="100000"/>
            </a:lnSpc>
            <a:spcBef>
              <a:spcPct val="0"/>
            </a:spcBef>
            <a:spcAft>
              <a:spcPct val="35000"/>
            </a:spcAft>
          </a:pPr>
          <a:endParaRPr lang="en-US" altLang="zh-CN" sz="900" b="1">
            <a:latin typeface="Times New Roman" panose="02020603050405020304" pitchFamily="18" charset="0"/>
            <a:cs typeface="Times New Roman" panose="02020603050405020304" pitchFamily="18" charset="0"/>
            <a:sym typeface="+mn-ea"/>
          </a:endParaRPr>
        </a:p>
        <a:p>
          <a:pPr>
            <a:lnSpc>
              <a:spcPct val="100000"/>
            </a:lnSpc>
            <a:spcBef>
              <a:spcPct val="0"/>
            </a:spcBef>
            <a:spcAft>
              <a:spcPct val="35000"/>
            </a:spcAft>
          </a:pPr>
          <a:endParaRPr lang="en-US" altLang="zh-CN" sz="900" b="1">
            <a:latin typeface="Times New Roman" panose="02020603050405020304" pitchFamily="18" charset="0"/>
            <a:cs typeface="Times New Roman" panose="02020603050405020304" pitchFamily="18" charset="0"/>
            <a:sym typeface="+mn-ea"/>
          </a:endParaRPr>
        </a:p>
      </dgm:t>
    </dgm:pt>
    <dgm:pt modelId="{8EFD5D2E-9C15-4CF0-919A-8A04F742615D}" type="parTrans" cxnId="{6F98CDDF-8D8E-4CE6-A1E9-3E162D6A04CA}">
      <dgm:prSet/>
      <dgm:spPr/>
      <dgm:t>
        <a:bodyPr/>
        <a:lstStyle/>
        <a:p>
          <a:endParaRPr lang="zh-CN" altLang="en-US"/>
        </a:p>
      </dgm:t>
    </dgm:pt>
    <dgm:pt modelId="{8DDB3552-DE05-4BC6-AF4E-3C3242A00ACD}" type="sibTrans" cxnId="{6F98CDDF-8D8E-4CE6-A1E9-3E162D6A04CA}">
      <dgm:prSet/>
      <dgm:spPr/>
      <dgm:t>
        <a:bodyPr/>
        <a:lstStyle/>
        <a:p>
          <a:endParaRPr lang="zh-CN" altLang="en-US"/>
        </a:p>
      </dgm:t>
    </dgm:pt>
    <dgm:pt modelId="{876E88A4-000D-45DB-A271-38F5D0D691D2}">
      <dgm:prSet phldrT="[文本]" phldr="0" custT="1"/>
      <dgm:spPr/>
      <dgm:t>
        <a:bodyPr vert="horz" wrap="square"/>
        <a:lstStyle/>
        <a:p>
          <a:pPr>
            <a:lnSpc>
              <a:spcPct val="100000"/>
            </a:lnSpc>
            <a:spcBef>
              <a:spcPct val="0"/>
            </a:spcBef>
            <a:spcAft>
              <a:spcPct val="35000"/>
            </a:spcAft>
          </a:pPr>
          <a:r>
            <a:rPr lang="en-US" altLang="zh-CN" sz="900" b="1">
              <a:latin typeface="Times New Roman" panose="02020603050405020304" pitchFamily="18" charset="0"/>
              <a:cs typeface="Times New Roman" panose="02020603050405020304" pitchFamily="18" charset="0"/>
            </a:rPr>
            <a:t>1600</a:t>
          </a:r>
        </a:p>
      </dgm:t>
    </dgm:pt>
    <dgm:pt modelId="{233BEBBA-30AE-4D91-BC1D-A77A284304F5}" type="parTrans" cxnId="{EDF23C66-E218-48CA-BC8D-4434240C056B}">
      <dgm:prSet/>
      <dgm:spPr/>
      <dgm:t>
        <a:bodyPr/>
        <a:lstStyle/>
        <a:p>
          <a:endParaRPr lang="zh-CN" altLang="en-US"/>
        </a:p>
      </dgm:t>
    </dgm:pt>
    <dgm:pt modelId="{75A3A30F-F1C2-475A-ADC7-906C25C1EB28}" type="sibTrans" cxnId="{EDF23C66-E218-48CA-BC8D-4434240C056B}">
      <dgm:prSet/>
      <dgm:spPr/>
      <dgm:t>
        <a:bodyPr/>
        <a:lstStyle/>
        <a:p>
          <a:endParaRPr lang="zh-CN" altLang="en-US"/>
        </a:p>
      </dgm:t>
    </dgm:pt>
    <dgm:pt modelId="{5A8211A7-575B-45C2-9C9A-F8BC4A2DA788}">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21</a:t>
          </a:r>
        </a:p>
      </dgm:t>
    </dgm:pt>
    <dgm:pt modelId="{D0EFBC8E-8702-49F1-8B3D-676EA777CCE5}" type="parTrans" cxnId="{039B670F-1334-46DD-834F-EF1FC584F8CD}">
      <dgm:prSet/>
      <dgm:spPr/>
      <dgm:t>
        <a:bodyPr/>
        <a:lstStyle/>
        <a:p>
          <a:endParaRPr lang="zh-CN" altLang="en-US"/>
        </a:p>
      </dgm:t>
    </dgm:pt>
    <dgm:pt modelId="{1AE631A2-798B-48A5-8EE0-647081584599}" type="sibTrans" cxnId="{039B670F-1334-46DD-834F-EF1FC584F8CD}">
      <dgm:prSet/>
      <dgm:spPr/>
      <dgm:t>
        <a:bodyPr/>
        <a:lstStyle/>
        <a:p>
          <a:endParaRPr lang="zh-CN" altLang="en-US"/>
        </a:p>
      </dgm:t>
    </dgm:pt>
    <dgm:pt modelId="{EA374BBB-7E4D-42BB-AB74-25B778B3F221}">
      <dgm:prSet phldrT="[文本]" phldr="0" custT="1"/>
      <dgm:spPr/>
      <dgm:t>
        <a:bodyPr vert="horz" wrap="square"/>
        <a:lstStyle/>
        <a:p>
          <a:pPr>
            <a:lnSpc>
              <a:spcPct val="100000"/>
            </a:lnSpc>
            <a:spcBef>
              <a:spcPct val="0"/>
            </a:spcBef>
            <a:spcAft>
              <a:spcPct val="35000"/>
            </a:spcAft>
          </a:pPr>
          <a:r>
            <a:rPr lang="en-US" altLang="zh-CN" sz="900" b="1">
              <a:latin typeface="Times New Roman" panose="02020603050405020304" pitchFamily="18" charset="0"/>
              <a:cs typeface="Times New Roman" panose="02020603050405020304" pitchFamily="18" charset="0"/>
            </a:rPr>
            <a:t>332</a:t>
          </a:r>
        </a:p>
      </dgm:t>
    </dgm:pt>
    <dgm:pt modelId="{CBABFA52-3B31-4B7E-8C69-C4A0BF044765}" type="parTrans" cxnId="{8BEB64A7-A2BB-4C36-B9E4-0A4614B3212E}">
      <dgm:prSet/>
      <dgm:spPr/>
      <dgm:t>
        <a:bodyPr/>
        <a:lstStyle/>
        <a:p>
          <a:endParaRPr lang="zh-CN" altLang="en-US"/>
        </a:p>
      </dgm:t>
    </dgm:pt>
    <dgm:pt modelId="{0FAE571F-4D82-4654-8BCC-CBF514031E56}" type="sibTrans" cxnId="{8BEB64A7-A2BB-4C36-B9E4-0A4614B3212E}">
      <dgm:prSet/>
      <dgm:spPr/>
      <dgm:t>
        <a:bodyPr/>
        <a:lstStyle/>
        <a:p>
          <a:endParaRPr lang="zh-CN" altLang="en-US"/>
        </a:p>
      </dgm:t>
    </dgm:pt>
    <dgm:pt modelId="{10B3196A-96AB-404E-9E52-9D867C44E22C}">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120-500</a:t>
          </a:r>
        </a:p>
      </dgm:t>
    </dgm:pt>
    <dgm:pt modelId="{69869EF2-B083-4C48-9009-51399AFCD305}" type="parTrans" cxnId="{7FAF5805-E7C1-40D7-BC04-43E0D3EDD109}">
      <dgm:prSet/>
      <dgm:spPr/>
      <dgm:t>
        <a:bodyPr/>
        <a:lstStyle/>
        <a:p>
          <a:endParaRPr lang="zh-CN" altLang="en-US"/>
        </a:p>
      </dgm:t>
    </dgm:pt>
    <dgm:pt modelId="{0D53E48A-E6E8-4257-91B9-718E4B634AAE}" type="sibTrans" cxnId="{7FAF5805-E7C1-40D7-BC04-43E0D3EDD109}">
      <dgm:prSet/>
      <dgm:spPr/>
      <dgm:t>
        <a:bodyPr/>
        <a:lstStyle/>
        <a:p>
          <a:endParaRPr lang="zh-CN" altLang="en-US"/>
        </a:p>
      </dgm:t>
    </dgm:pt>
    <dgm:pt modelId="{1851C03E-AFFA-401B-AF38-A8D41F6C337C}">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66</a:t>
          </a:r>
        </a:p>
      </dgm:t>
    </dgm:pt>
    <dgm:pt modelId="{120C07D9-88B3-4AF1-B87A-E4277EF66811}" type="parTrans" cxnId="{87BB18D4-EC4D-49C7-B269-40FA6D195901}">
      <dgm:prSet/>
      <dgm:spPr/>
      <dgm:t>
        <a:bodyPr/>
        <a:lstStyle/>
        <a:p>
          <a:endParaRPr lang="zh-CN" altLang="en-US"/>
        </a:p>
      </dgm:t>
    </dgm:pt>
    <dgm:pt modelId="{8E7B675D-C3E8-4ACE-AF7C-C75B771CCB92}" type="sibTrans" cxnId="{87BB18D4-EC4D-49C7-B269-40FA6D195901}">
      <dgm:prSet/>
      <dgm:spPr/>
      <dgm:t>
        <a:bodyPr/>
        <a:lstStyle/>
        <a:p>
          <a:endParaRPr lang="zh-CN" altLang="en-US"/>
        </a:p>
      </dgm:t>
    </dgm:pt>
    <dgm:pt modelId="{FCAF6502-C12B-4F6C-BC9F-24C9A7180CE6}">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1520</a:t>
          </a:r>
        </a:p>
      </dgm:t>
    </dgm:pt>
    <dgm:pt modelId="{5635E6F5-F385-4CFB-A4A2-7D9C79F2D1F5}" type="parTrans" cxnId="{7EBBE7EE-6BBD-493D-BC4C-2ED03FCA0C31}">
      <dgm:prSet/>
      <dgm:spPr/>
      <dgm:t>
        <a:bodyPr/>
        <a:lstStyle/>
        <a:p>
          <a:endParaRPr lang="zh-CN" altLang="en-US"/>
        </a:p>
      </dgm:t>
    </dgm:pt>
    <dgm:pt modelId="{AE9E90D0-FD49-4761-A65D-A8760E51D9E2}" type="sibTrans" cxnId="{7EBBE7EE-6BBD-493D-BC4C-2ED03FCA0C31}">
      <dgm:prSet/>
      <dgm:spPr/>
      <dgm:t>
        <a:bodyPr/>
        <a:lstStyle/>
        <a:p>
          <a:endParaRPr lang="zh-CN" altLang="en-US"/>
        </a:p>
      </dgm:t>
    </dgm:pt>
    <dgm:pt modelId="{6EF733C9-6FA3-47E6-88B4-EE67FE304E1E}">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650</a:t>
          </a:r>
        </a:p>
      </dgm:t>
    </dgm:pt>
    <dgm:pt modelId="{5E68BE2A-E3ED-4B8C-B918-12F38512C7A9}" type="parTrans" cxnId="{F9900EC5-FAC1-40E7-BA75-5528F2B6320B}">
      <dgm:prSet/>
      <dgm:spPr/>
      <dgm:t>
        <a:bodyPr/>
        <a:lstStyle/>
        <a:p>
          <a:endParaRPr lang="zh-CN" altLang="en-US"/>
        </a:p>
      </dgm:t>
    </dgm:pt>
    <dgm:pt modelId="{7A8B3D34-7D23-4321-BCEC-E853D91650C8}" type="sibTrans" cxnId="{F9900EC5-FAC1-40E7-BA75-5528F2B6320B}">
      <dgm:prSet/>
      <dgm:spPr/>
      <dgm:t>
        <a:bodyPr/>
        <a:lstStyle/>
        <a:p>
          <a:endParaRPr lang="zh-CN" altLang="en-US"/>
        </a:p>
      </dgm:t>
    </dgm:pt>
    <dgm:pt modelId="{5F8F089E-30EF-4B86-A750-5EA5A0D78BC6}">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10000</a:t>
          </a:r>
        </a:p>
      </dgm:t>
    </dgm:pt>
    <dgm:pt modelId="{88AE50DA-87DE-4E6B-AC75-6EE6CDBC329F}" type="parTrans" cxnId="{062BB371-5033-48B4-A1A6-92D400B72B42}">
      <dgm:prSet/>
      <dgm:spPr/>
      <dgm:t>
        <a:bodyPr/>
        <a:lstStyle/>
        <a:p>
          <a:endParaRPr lang="zh-CN" altLang="en-US"/>
        </a:p>
      </dgm:t>
    </dgm:pt>
    <dgm:pt modelId="{E43AA284-CF8F-4110-A2D5-2CE1355D1D6E}" type="sibTrans" cxnId="{062BB371-5033-48B4-A1A6-92D400B72B42}">
      <dgm:prSet/>
      <dgm:spPr/>
      <dgm:t>
        <a:bodyPr/>
        <a:lstStyle/>
        <a:p>
          <a:endParaRPr lang="zh-CN" altLang="en-US"/>
        </a:p>
      </dgm:t>
    </dgm:pt>
    <dgm:pt modelId="{CAB6A99E-8AA2-44C5-B3C4-D1A88C338556}">
      <dgm:prSet phldrT="[文本]" phldr="0" custT="1"/>
      <dgm:spPr/>
      <dgm:t>
        <a:bodyPr vert="horz" wrap="square"/>
        <a:lstStyle/>
        <a:p>
          <a:pPr eaLnBrk="1" fontAlgn="auto" latinLnBrk="0" hangingPunct="1">
            <a:lnSpc>
              <a:spcPct val="120000"/>
            </a:lnSpc>
            <a:spcBef>
              <a:spcPct val="0"/>
            </a:spcBef>
            <a:spcAft>
              <a:spcPts val="600"/>
            </a:spcAft>
          </a:pPr>
          <a:r>
            <a:rPr sz="1200" b="1">
              <a:latin typeface="Times New Roman" panose="02020603050405020304" pitchFamily="18" charset="0"/>
              <a:cs typeface="Times New Roman" panose="02020603050405020304" pitchFamily="18" charset="0"/>
              <a:sym typeface="+mn-ea"/>
            </a:rPr>
            <a:t>G</a:t>
          </a:r>
          <a:r>
            <a:rPr lang="en-US" altLang="zh-CN" sz="1200" b="1">
              <a:latin typeface="Times New Roman" panose="02020603050405020304" pitchFamily="18" charset="0"/>
              <a:cs typeface="Times New Roman" panose="02020603050405020304" pitchFamily="18" charset="0"/>
              <a:sym typeface="+mn-ea"/>
            </a:rPr>
            <a:t>erm Rice</a:t>
          </a:r>
        </a:p>
        <a:p>
          <a:pPr eaLnBrk="1" fontAlgn="auto" latinLnBrk="0" hangingPunct="1">
            <a:lnSpc>
              <a:spcPts val="440"/>
            </a:lnSpc>
            <a:spcBef>
              <a:spcPct val="0"/>
            </a:spcBef>
            <a:spcAft>
              <a:spcPts val="600"/>
            </a:spcAft>
          </a:pPr>
          <a:endParaRPr lang="en-US" altLang="zh-CN" sz="1200" b="1">
            <a:latin typeface="Times New Roman" panose="02020603050405020304" pitchFamily="18" charset="0"/>
            <a:cs typeface="Times New Roman" panose="02020603050405020304" pitchFamily="18" charset="0"/>
            <a:sym typeface="+mn-ea"/>
          </a:endParaRPr>
        </a:p>
        <a:p>
          <a:pPr>
            <a:lnSpc>
              <a:spcPct val="100000"/>
            </a:lnSpc>
            <a:spcBef>
              <a:spcPct val="0"/>
            </a:spcBef>
            <a:spcAft>
              <a:spcPct val="35000"/>
            </a:spcAft>
          </a:pPr>
          <a:endParaRPr lang="en-US" altLang="zh-CN" sz="1200" b="1">
            <a:latin typeface="Times New Roman" panose="02020603050405020304" pitchFamily="18" charset="0"/>
            <a:cs typeface="Times New Roman" panose="02020603050405020304" pitchFamily="18" charset="0"/>
            <a:sym typeface="+mn-ea"/>
          </a:endParaRPr>
        </a:p>
      </dgm:t>
    </dgm:pt>
    <dgm:pt modelId="{C014FCA8-B168-4465-B520-591EF120D5E7}" type="parTrans" cxnId="{A8DAEDEE-1C62-412C-9056-D2FDE0AD43D6}">
      <dgm:prSet/>
      <dgm:spPr/>
      <dgm:t>
        <a:bodyPr/>
        <a:lstStyle/>
        <a:p>
          <a:endParaRPr lang="zh-CN" altLang="en-US"/>
        </a:p>
      </dgm:t>
    </dgm:pt>
    <dgm:pt modelId="{E3D547A8-7D8F-419A-B980-6BC887C2A486}" type="sibTrans" cxnId="{A8DAEDEE-1C62-412C-9056-D2FDE0AD43D6}">
      <dgm:prSet/>
      <dgm:spPr/>
      <dgm:t>
        <a:bodyPr/>
        <a:lstStyle/>
        <a:p>
          <a:endParaRPr lang="zh-CN" altLang="en-US"/>
        </a:p>
      </dgm:t>
    </dgm:pt>
    <dgm:pt modelId="{9195BF60-B446-49F8-BC83-553B4F8A46E7}">
      <dgm:prSet phldrT="[文本]" phldr="0" custT="1"/>
      <dgm:spPr/>
      <dgm:t>
        <a:bodyPr vert="horz" wrap="square"/>
        <a:lstStyle/>
        <a:p>
          <a:pPr>
            <a:lnSpc>
              <a:spcPct val="100000"/>
            </a:lnSpc>
            <a:spcBef>
              <a:spcPct val="0"/>
            </a:spcBef>
            <a:spcAft>
              <a:spcPct val="35000"/>
            </a:spcAft>
          </a:pPr>
          <a:r>
            <a:rPr lang="en-US" altLang="zh-CN" sz="900" b="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1000</a:t>
          </a:r>
        </a:p>
      </dgm:t>
    </dgm:pt>
    <dgm:pt modelId="{FF3FD459-8471-4C04-A705-26F35D138A33}" type="parTrans" cxnId="{13FE72EE-F02A-4B0F-A9C0-DDF8D1DCF1D7}">
      <dgm:prSet/>
      <dgm:spPr/>
      <dgm:t>
        <a:bodyPr/>
        <a:lstStyle/>
        <a:p>
          <a:endParaRPr lang="zh-CN" altLang="en-US"/>
        </a:p>
      </dgm:t>
    </dgm:pt>
    <dgm:pt modelId="{98DBD790-AF62-486B-92D2-4CA6404BA328}" type="sibTrans" cxnId="{13FE72EE-F02A-4B0F-A9C0-DDF8D1DCF1D7}">
      <dgm:prSet/>
      <dgm:spPr/>
      <dgm:t>
        <a:bodyPr/>
        <a:lstStyle/>
        <a:p>
          <a:endParaRPr lang="zh-CN" altLang="en-US"/>
        </a:p>
      </dgm:t>
    </dgm:pt>
    <dgm:pt modelId="{AA585CF3-7224-4A22-9D6F-49FD91D5BF2B}">
      <dgm:prSet phldr="0" custT="1"/>
      <dgm:spPr/>
      <dgm:t>
        <a:bodyPr vert="horz" wrap="square"/>
        <a:lstStyle/>
        <a:p>
          <a:pPr>
            <a:lnSpc>
              <a:spcPct val="100000"/>
            </a:lnSpc>
            <a:spcBef>
              <a:spcPct val="0"/>
            </a:spcBef>
            <a:spcAft>
              <a:spcPct val="35000"/>
            </a:spcAft>
          </a:pPr>
          <a:r>
            <a:rPr lang="en-US" sz="900" b="1">
              <a:solidFill>
                <a:srgbClr val="FF0000"/>
              </a:solidFill>
              <a:highlight>
                <a:srgbClr val="FFFF00"/>
              </a:highlight>
              <a:latin typeface="Times New Roman" panose="02020603050405020304" pitchFamily="18" charset="0"/>
              <a:cs typeface="Times New Roman" panose="02020603050405020304" pitchFamily="18" charset="0"/>
            </a:rPr>
            <a:t>21</a:t>
          </a:r>
        </a:p>
      </dgm:t>
    </dgm:pt>
    <dgm:pt modelId="{60156D14-14ED-48C6-9188-546306E70BCF}" type="parTrans" cxnId="{AA1B077C-70A0-42C1-971D-83E1963F159D}">
      <dgm:prSet/>
      <dgm:spPr/>
      <dgm:t>
        <a:bodyPr/>
        <a:lstStyle/>
        <a:p>
          <a:endParaRPr lang="zh-CN" altLang="en-US"/>
        </a:p>
      </dgm:t>
    </dgm:pt>
    <dgm:pt modelId="{EB4A9460-FF42-4954-9098-3CB889C355FD}" type="sibTrans" cxnId="{AA1B077C-70A0-42C1-971D-83E1963F159D}">
      <dgm:prSet/>
      <dgm:spPr/>
      <dgm:t>
        <a:bodyPr/>
        <a:lstStyle/>
        <a:p>
          <a:endParaRPr lang="zh-CN" altLang="en-US"/>
        </a:p>
      </dgm:t>
    </dgm:pt>
    <dgm:pt modelId="{5E50FD01-CDB5-4E4C-A829-7F2F05FF466C}">
      <dgm:prSet phldrT="[文本]" phldr="0" custT="1"/>
      <dgm:spPr/>
      <dgm:t>
        <a:bodyPr vert="horz" wrap="square"/>
        <a:lstStyle/>
        <a:p>
          <a:pPr>
            <a:lnSpc>
              <a:spcPct val="100000"/>
            </a:lnSpc>
            <a:spcBef>
              <a:spcPct val="0"/>
            </a:spcBef>
            <a:spcAft>
              <a:spcPct val="35000"/>
            </a:spcAft>
          </a:pPr>
          <a:r>
            <a:rPr lang="en-US" altLang="zh-CN" sz="900" b="1" dirty="0">
              <a:solidFill>
                <a:srgbClr val="FF0000"/>
              </a:solidFill>
              <a:highlight>
                <a:srgbClr val="FFFF00"/>
              </a:highlight>
              <a:latin typeface="Times New Roman" panose="02020603050405020304" pitchFamily="18" charset="0"/>
              <a:cs typeface="Times New Roman" panose="02020603050405020304" pitchFamily="18" charset="0"/>
            </a:rPr>
            <a:t>332</a:t>
          </a:r>
        </a:p>
      </dgm:t>
    </dgm:pt>
    <dgm:pt modelId="{6124D78D-C993-4262-948F-9D6CCE664EEF}" type="parTrans" cxnId="{3438E18F-1B7D-4F2F-92F3-0FCA96707EB9}">
      <dgm:prSet/>
      <dgm:spPr/>
      <dgm:t>
        <a:bodyPr/>
        <a:lstStyle/>
        <a:p>
          <a:endParaRPr lang="zh-CN" altLang="en-US"/>
        </a:p>
      </dgm:t>
    </dgm:pt>
    <dgm:pt modelId="{69479619-B4A2-4B46-A7E1-912DEEC70963}" type="sibTrans" cxnId="{3438E18F-1B7D-4F2F-92F3-0FCA96707EB9}">
      <dgm:prSet/>
      <dgm:spPr/>
      <dgm:t>
        <a:bodyPr/>
        <a:lstStyle/>
        <a:p>
          <a:endParaRPr lang="zh-CN" altLang="en-US"/>
        </a:p>
      </dgm:t>
    </dgm:pt>
    <dgm:pt modelId="{6929D4F9-8E44-478C-BB99-361DDF2AACB6}">
      <dgm:prSet phldr="0" custT="1"/>
      <dgm:spPr/>
      <dgm:t>
        <a:bodyPr vert="horz" wrap="square"/>
        <a:lstStyle/>
        <a:p>
          <a:pPr>
            <a:lnSpc>
              <a:spcPct val="100000"/>
            </a:lnSpc>
            <a:spcBef>
              <a:spcPct val="0"/>
            </a:spcBef>
            <a:spcAft>
              <a:spcPct val="35000"/>
            </a:spcAft>
          </a:pPr>
          <a:r>
            <a:rPr lang="en-US" sz="900" b="1" dirty="0">
              <a:solidFill>
                <a:srgbClr val="FF0000"/>
              </a:solidFill>
              <a:highlight>
                <a:srgbClr val="FFFF00"/>
              </a:highlight>
              <a:latin typeface="Times New Roman" panose="02020603050405020304" pitchFamily="18" charset="0"/>
              <a:cs typeface="Times New Roman" panose="02020603050405020304" pitchFamily="18" charset="0"/>
            </a:rPr>
            <a:t>120-500</a:t>
          </a:r>
        </a:p>
      </dgm:t>
    </dgm:pt>
    <dgm:pt modelId="{5BC755C6-A9AD-42B9-8B6F-6CD80E684A0B}" type="parTrans" cxnId="{528977D4-F341-4A0B-9003-D61E63E09A53}">
      <dgm:prSet/>
      <dgm:spPr/>
      <dgm:t>
        <a:bodyPr/>
        <a:lstStyle/>
        <a:p>
          <a:endParaRPr lang="zh-CN" altLang="en-US"/>
        </a:p>
      </dgm:t>
    </dgm:pt>
    <dgm:pt modelId="{BF1BC41F-E269-4D96-A5ED-255EC157EEFA}" type="sibTrans" cxnId="{528977D4-F341-4A0B-9003-D61E63E09A53}">
      <dgm:prSet/>
      <dgm:spPr/>
      <dgm:t>
        <a:bodyPr/>
        <a:lstStyle/>
        <a:p>
          <a:endParaRPr lang="zh-CN" altLang="en-US"/>
        </a:p>
      </dgm:t>
    </dgm:pt>
    <dgm:pt modelId="{6B430E14-E914-4FAB-A20A-78B4F2D5A6C0}">
      <dgm:prSet phldr="0" custT="1"/>
      <dgm:spPr/>
      <dgm:t>
        <a:bodyPr vert="horz" wrap="square"/>
        <a:lstStyle/>
        <a:p>
          <a:pPr>
            <a:lnSpc>
              <a:spcPct val="100000"/>
            </a:lnSpc>
            <a:spcBef>
              <a:spcPct val="0"/>
            </a:spcBef>
            <a:spcAft>
              <a:spcPct val="35000"/>
            </a:spcAft>
          </a:pPr>
          <a:r>
            <a:rPr lang="en-US" sz="900" b="1">
              <a:solidFill>
                <a:srgbClr val="FF0000"/>
              </a:solidFill>
              <a:highlight>
                <a:srgbClr val="FFFF00"/>
              </a:highlight>
              <a:latin typeface="Times New Roman" panose="02020603050405020304" pitchFamily="18" charset="0"/>
              <a:cs typeface="Times New Roman" panose="02020603050405020304" pitchFamily="18" charset="0"/>
            </a:rPr>
            <a:t>66</a:t>
          </a:r>
        </a:p>
      </dgm:t>
    </dgm:pt>
    <dgm:pt modelId="{8735611F-F3B7-45D5-801E-5023C8748844}" type="parTrans" cxnId="{3A949F36-793A-46A9-BADC-3B6917BE1857}">
      <dgm:prSet/>
      <dgm:spPr/>
      <dgm:t>
        <a:bodyPr/>
        <a:lstStyle/>
        <a:p>
          <a:endParaRPr lang="zh-CN" altLang="en-US"/>
        </a:p>
      </dgm:t>
    </dgm:pt>
    <dgm:pt modelId="{7FEE66B8-3484-47D3-9FA7-90BBA4A57F5E}" type="sibTrans" cxnId="{3A949F36-793A-46A9-BADC-3B6917BE1857}">
      <dgm:prSet/>
      <dgm:spPr/>
      <dgm:t>
        <a:bodyPr/>
        <a:lstStyle/>
        <a:p>
          <a:endParaRPr lang="zh-CN" altLang="en-US"/>
        </a:p>
      </dgm:t>
    </dgm:pt>
    <dgm:pt modelId="{5DFAF9DB-2168-42BA-B6B8-4D5B5736569F}">
      <dgm:prSet phldr="0" custT="1"/>
      <dgm:spPr/>
      <dgm:t>
        <a:bodyPr vert="horz" wrap="square"/>
        <a:lstStyle/>
        <a:p>
          <a:pPr>
            <a:lnSpc>
              <a:spcPct val="100000"/>
            </a:lnSpc>
            <a:spcBef>
              <a:spcPct val="0"/>
            </a:spcBef>
            <a:spcAft>
              <a:spcPct val="35000"/>
            </a:spcAft>
          </a:pPr>
          <a:r>
            <a:rPr lang="en-US" sz="900" b="1" dirty="0">
              <a:solidFill>
                <a:srgbClr val="FF0000"/>
              </a:solidFill>
              <a:highlight>
                <a:srgbClr val="FFFF00"/>
              </a:highlight>
              <a:latin typeface="Times New Roman" panose="02020603050405020304" pitchFamily="18" charset="0"/>
              <a:cs typeface="Times New Roman" panose="02020603050405020304" pitchFamily="18" charset="0"/>
            </a:rPr>
            <a:t>1520</a:t>
          </a:r>
        </a:p>
      </dgm:t>
    </dgm:pt>
    <dgm:pt modelId="{722C6C95-8320-4E25-B265-4EBBF84F29B6}" type="parTrans" cxnId="{EAD11819-3F5E-497E-8E79-E76754CFBA1F}">
      <dgm:prSet/>
      <dgm:spPr/>
      <dgm:t>
        <a:bodyPr/>
        <a:lstStyle/>
        <a:p>
          <a:endParaRPr lang="zh-CN" altLang="en-US"/>
        </a:p>
      </dgm:t>
    </dgm:pt>
    <dgm:pt modelId="{5FD1EA6F-9A5C-429C-9A55-0475AFC0234E}" type="sibTrans" cxnId="{EAD11819-3F5E-497E-8E79-E76754CFBA1F}">
      <dgm:prSet/>
      <dgm:spPr/>
      <dgm:t>
        <a:bodyPr/>
        <a:lstStyle/>
        <a:p>
          <a:endParaRPr lang="zh-CN" altLang="en-US"/>
        </a:p>
      </dgm:t>
    </dgm:pt>
    <dgm:pt modelId="{25BDA071-9089-49C2-AE33-47421830BC06}">
      <dgm:prSet phldr="0" custT="1"/>
      <dgm:spPr/>
      <dgm:t>
        <a:bodyPr vert="horz" wrap="square"/>
        <a:lstStyle/>
        <a:p>
          <a:pPr>
            <a:lnSpc>
              <a:spcPct val="100000"/>
            </a:lnSpc>
            <a:spcBef>
              <a:spcPct val="0"/>
            </a:spcBef>
            <a:spcAft>
              <a:spcPct val="35000"/>
            </a:spcAft>
          </a:pPr>
          <a:r>
            <a:rPr lang="en-US" sz="900" b="1">
              <a:solidFill>
                <a:srgbClr val="FF0000"/>
              </a:solidFill>
              <a:highlight>
                <a:srgbClr val="FFFF00"/>
              </a:highlight>
              <a:latin typeface="Times New Roman" panose="02020603050405020304" pitchFamily="18" charset="0"/>
              <a:cs typeface="Times New Roman" panose="02020603050405020304" pitchFamily="18" charset="0"/>
            </a:rPr>
            <a:t>650</a:t>
          </a:r>
        </a:p>
      </dgm:t>
    </dgm:pt>
    <dgm:pt modelId="{6E07471C-0F07-4722-95C7-D3596AD68EFF}" type="parTrans" cxnId="{CA888442-6026-41A9-B5FD-00854E4FA755}">
      <dgm:prSet/>
      <dgm:spPr/>
      <dgm:t>
        <a:bodyPr/>
        <a:lstStyle/>
        <a:p>
          <a:endParaRPr lang="zh-CN" altLang="en-US"/>
        </a:p>
      </dgm:t>
    </dgm:pt>
    <dgm:pt modelId="{C66A11BA-1959-49E7-95F1-F49C5B213450}" type="sibTrans" cxnId="{CA888442-6026-41A9-B5FD-00854E4FA755}">
      <dgm:prSet/>
      <dgm:spPr/>
      <dgm:t>
        <a:bodyPr/>
        <a:lstStyle/>
        <a:p>
          <a:endParaRPr lang="zh-CN" altLang="en-US"/>
        </a:p>
      </dgm:t>
    </dgm:pt>
    <dgm:pt modelId="{06288066-D0C7-479F-A55B-1CCA4FD6837A}">
      <dgm:prSet phldr="0" custT="1"/>
      <dgm:spPr/>
      <dgm:t>
        <a:bodyPr vert="horz" wrap="square"/>
        <a:lstStyle/>
        <a:p>
          <a:pPr>
            <a:lnSpc>
              <a:spcPct val="100000"/>
            </a:lnSpc>
            <a:spcBef>
              <a:spcPct val="0"/>
            </a:spcBef>
            <a:spcAft>
              <a:spcPct val="35000"/>
            </a:spcAft>
          </a:pPr>
          <a:r>
            <a:rPr lang="en-US" sz="900" b="1" dirty="0">
              <a:solidFill>
                <a:srgbClr val="FF0000"/>
              </a:solidFill>
              <a:highlight>
                <a:srgbClr val="FFFF00"/>
              </a:highlight>
              <a:latin typeface="Times New Roman" panose="02020603050405020304" pitchFamily="18" charset="0"/>
              <a:cs typeface="Times New Roman" panose="02020603050405020304" pitchFamily="18" charset="0"/>
            </a:rPr>
            <a:t>10000</a:t>
          </a:r>
        </a:p>
      </dgm:t>
    </dgm:pt>
    <dgm:pt modelId="{0631E492-92FE-4E9D-A293-394B740AE6BA}" type="parTrans" cxnId="{2071C7BA-1D59-4C2E-85EF-AD3F358BD2CA}">
      <dgm:prSet/>
      <dgm:spPr/>
      <dgm:t>
        <a:bodyPr/>
        <a:lstStyle/>
        <a:p>
          <a:endParaRPr lang="zh-CN" altLang="en-US"/>
        </a:p>
      </dgm:t>
    </dgm:pt>
    <dgm:pt modelId="{4FC01892-784C-4F82-927C-0AE364B56E3D}" type="sibTrans" cxnId="{2071C7BA-1D59-4C2E-85EF-AD3F358BD2CA}">
      <dgm:prSet/>
      <dgm:spPr/>
      <dgm:t>
        <a:bodyPr/>
        <a:lstStyle/>
        <a:p>
          <a:endParaRPr lang="zh-CN" altLang="en-US"/>
        </a:p>
      </dgm:t>
    </dgm:pt>
    <dgm:pt modelId="{DBE48EF4-CC35-4E54-A266-9C44BAD46A46}">
      <dgm:prSet phldr="0" custT="1"/>
      <dgm:spPr/>
      <dgm:t>
        <a:bodyPr vert="horz" wrap="square"/>
        <a:lstStyle/>
        <a:p>
          <a:pPr>
            <a:lnSpc>
              <a:spcPct val="100000"/>
            </a:lnSpc>
            <a:spcBef>
              <a:spcPct val="0"/>
            </a:spcBef>
            <a:spcAft>
              <a:spcPct val="35000"/>
            </a:spcAft>
          </a:pPr>
          <a:r>
            <a:rPr sz="1200" b="1">
              <a:latin typeface="Times New Roman" panose="02020603050405020304" pitchFamily="18" charset="0"/>
              <a:cs typeface="Times New Roman" panose="02020603050405020304" pitchFamily="18" charset="0"/>
              <a:sym typeface="+mn-ea"/>
            </a:rPr>
            <a:t>W</a:t>
          </a:r>
          <a:r>
            <a:rPr lang="en-US" altLang="zh-CN" sz="1200" b="1">
              <a:latin typeface="Times New Roman" panose="02020603050405020304" pitchFamily="18" charset="0"/>
              <a:cs typeface="Times New Roman" panose="02020603050405020304" pitchFamily="18" charset="0"/>
              <a:sym typeface="+mn-ea"/>
            </a:rPr>
            <a:t>hite Rice</a:t>
          </a:r>
        </a:p>
        <a:p>
          <a:pPr>
            <a:lnSpc>
              <a:spcPct val="100000"/>
            </a:lnSpc>
            <a:spcBef>
              <a:spcPct val="0"/>
            </a:spcBef>
            <a:spcAft>
              <a:spcPct val="35000"/>
            </a:spcAft>
          </a:pPr>
          <a:endParaRPr lang="en-US" altLang="zh-CN" sz="900" b="1">
            <a:latin typeface="Times New Roman" panose="02020603050405020304" pitchFamily="18" charset="0"/>
            <a:cs typeface="Times New Roman" panose="02020603050405020304" pitchFamily="18" charset="0"/>
            <a:sym typeface="+mn-ea"/>
          </a:endParaRPr>
        </a:p>
        <a:p>
          <a:pPr>
            <a:lnSpc>
              <a:spcPct val="100000"/>
            </a:lnSpc>
            <a:spcBef>
              <a:spcPct val="0"/>
            </a:spcBef>
            <a:spcAft>
              <a:spcPct val="35000"/>
            </a:spcAft>
          </a:pPr>
          <a:endParaRPr lang="en-US" altLang="zh-CN" sz="900" b="1">
            <a:latin typeface="Times New Roman" panose="02020603050405020304" pitchFamily="18" charset="0"/>
            <a:cs typeface="Times New Roman" panose="02020603050405020304" pitchFamily="18" charset="0"/>
            <a:sym typeface="+mn-ea"/>
          </a:endParaRPr>
        </a:p>
      </dgm:t>
    </dgm:pt>
    <dgm:pt modelId="{825FA859-29B0-4087-A6E3-38DD2CE8E42B}" type="parTrans" cxnId="{C05AB251-FBF5-4A2A-A89B-A56BD1595B5D}">
      <dgm:prSet/>
      <dgm:spPr/>
      <dgm:t>
        <a:bodyPr/>
        <a:lstStyle/>
        <a:p>
          <a:endParaRPr lang="zh-CN" altLang="en-US"/>
        </a:p>
      </dgm:t>
    </dgm:pt>
    <dgm:pt modelId="{ECF18A9A-2D83-46F6-8142-06267EEC5099}" type="sibTrans" cxnId="{C05AB251-FBF5-4A2A-A89B-A56BD1595B5D}">
      <dgm:prSet/>
      <dgm:spPr/>
      <dgm:t>
        <a:bodyPr/>
        <a:lstStyle/>
        <a:p>
          <a:endParaRPr lang="zh-CN" altLang="en-US"/>
        </a:p>
      </dgm:t>
    </dgm:pt>
    <dgm:pt modelId="{C6557C73-FDFB-4142-89F8-5BC8D66CBFD1}">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300</a:t>
          </a:r>
        </a:p>
      </dgm:t>
    </dgm:pt>
    <dgm:pt modelId="{02DC4BC4-D81C-4697-BD35-E64A00C62730}" type="parTrans" cxnId="{2E883BB6-FE5E-452F-84F5-3B3711124AFB}">
      <dgm:prSet/>
      <dgm:spPr/>
      <dgm:t>
        <a:bodyPr/>
        <a:lstStyle/>
        <a:p>
          <a:endParaRPr lang="zh-CN" altLang="en-US"/>
        </a:p>
      </dgm:t>
    </dgm:pt>
    <dgm:pt modelId="{488AD076-3415-497A-BEEC-353481FD11F4}" type="sibTrans" cxnId="{2E883BB6-FE5E-452F-84F5-3B3711124AFB}">
      <dgm:prSet/>
      <dgm:spPr/>
      <dgm:t>
        <a:bodyPr/>
        <a:lstStyle/>
        <a:p>
          <a:endParaRPr lang="zh-CN" altLang="en-US"/>
        </a:p>
      </dgm:t>
    </dgm:pt>
    <dgm:pt modelId="{174763B1-E098-4A94-BC2F-12902AE8A3BC}">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17</a:t>
          </a:r>
        </a:p>
      </dgm:t>
    </dgm:pt>
    <dgm:pt modelId="{1B9617C1-2393-413B-A0F6-F7D5219C66EF}" type="parTrans" cxnId="{92DC5054-8BC8-4F6D-B6E8-C750466AF885}">
      <dgm:prSet/>
      <dgm:spPr/>
      <dgm:t>
        <a:bodyPr/>
        <a:lstStyle/>
        <a:p>
          <a:endParaRPr lang="zh-CN" altLang="en-US"/>
        </a:p>
      </dgm:t>
    </dgm:pt>
    <dgm:pt modelId="{AB0ACC8A-4B84-482B-97D0-37856BE605DB}" type="sibTrans" cxnId="{92DC5054-8BC8-4F6D-B6E8-C750466AF885}">
      <dgm:prSet/>
      <dgm:spPr/>
      <dgm:t>
        <a:bodyPr/>
        <a:lstStyle/>
        <a:p>
          <a:endParaRPr lang="zh-CN" altLang="en-US"/>
        </a:p>
      </dgm:t>
    </dgm:pt>
    <dgm:pt modelId="{61D8B29E-97F6-4B1C-B29A-6C6FCBDA0A00}">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186</a:t>
          </a:r>
        </a:p>
      </dgm:t>
    </dgm:pt>
    <dgm:pt modelId="{DF411639-98EF-4A7A-9088-0DC7542D9610}" type="parTrans" cxnId="{9F868179-8173-47A2-9DC1-6908E833B5BE}">
      <dgm:prSet/>
      <dgm:spPr/>
      <dgm:t>
        <a:bodyPr/>
        <a:lstStyle/>
        <a:p>
          <a:endParaRPr lang="zh-CN" altLang="en-US"/>
        </a:p>
      </dgm:t>
    </dgm:pt>
    <dgm:pt modelId="{3148FB25-2518-453A-8660-863B9B725E39}" type="sibTrans" cxnId="{9F868179-8173-47A2-9DC1-6908E833B5BE}">
      <dgm:prSet/>
      <dgm:spPr/>
      <dgm:t>
        <a:bodyPr/>
        <a:lstStyle/>
        <a:p>
          <a:endParaRPr lang="zh-CN" altLang="en-US"/>
        </a:p>
      </dgm:t>
    </dgm:pt>
    <dgm:pt modelId="{59410D47-7FF9-47A8-B6DA-53B50E4B20DC}">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54</a:t>
          </a:r>
        </a:p>
      </dgm:t>
    </dgm:pt>
    <dgm:pt modelId="{E8020A50-1001-422B-A5F9-FE0A5B86D5D4}" type="parTrans" cxnId="{1532BB33-6C2C-48E7-A0A2-1E4071833F86}">
      <dgm:prSet/>
      <dgm:spPr/>
      <dgm:t>
        <a:bodyPr/>
        <a:lstStyle/>
        <a:p>
          <a:endParaRPr lang="zh-CN" altLang="en-US"/>
        </a:p>
      </dgm:t>
    </dgm:pt>
    <dgm:pt modelId="{BC82128A-6268-45AA-B9BC-DEB46A488CD0}" type="sibTrans" cxnId="{1532BB33-6C2C-48E7-A0A2-1E4071833F86}">
      <dgm:prSet/>
      <dgm:spPr/>
      <dgm:t>
        <a:bodyPr/>
        <a:lstStyle/>
        <a:p>
          <a:endParaRPr lang="zh-CN" altLang="en-US"/>
        </a:p>
      </dgm:t>
    </dgm:pt>
    <dgm:pt modelId="{26584F37-1AB1-4FC0-A04E-3E4F673FEE53}">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33</a:t>
          </a:r>
        </a:p>
      </dgm:t>
    </dgm:pt>
    <dgm:pt modelId="{65B6E8DB-BCB5-46F7-9002-F4D37E32E38B}" type="parTrans" cxnId="{2C4EED52-3B03-4611-829C-877D64C6F6DB}">
      <dgm:prSet/>
      <dgm:spPr/>
      <dgm:t>
        <a:bodyPr/>
        <a:lstStyle/>
        <a:p>
          <a:endParaRPr lang="zh-CN" altLang="en-US"/>
        </a:p>
      </dgm:t>
    </dgm:pt>
    <dgm:pt modelId="{46C5D75E-6832-4D4F-85EE-C6473C4D51AD}" type="sibTrans" cxnId="{2C4EED52-3B03-4611-829C-877D64C6F6DB}">
      <dgm:prSet/>
      <dgm:spPr/>
      <dgm:t>
        <a:bodyPr/>
        <a:lstStyle/>
        <a:p>
          <a:endParaRPr lang="zh-CN" altLang="en-US"/>
        </a:p>
      </dgm:t>
    </dgm:pt>
    <dgm:pt modelId="{33C3EC05-F4A4-4025-8FF7-656D80CE509F}">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750</a:t>
          </a:r>
        </a:p>
      </dgm:t>
    </dgm:pt>
    <dgm:pt modelId="{562A9988-D822-47EE-B033-4F144964298E}" type="parTrans" cxnId="{0DA54BA8-7BEC-4A74-83CD-5E10F5273EA9}">
      <dgm:prSet/>
      <dgm:spPr/>
      <dgm:t>
        <a:bodyPr/>
        <a:lstStyle/>
        <a:p>
          <a:endParaRPr lang="zh-CN" altLang="en-US"/>
        </a:p>
      </dgm:t>
    </dgm:pt>
    <dgm:pt modelId="{AC6AE40E-FBD7-4031-A51C-0FFCBB049812}" type="sibTrans" cxnId="{0DA54BA8-7BEC-4A74-83CD-5E10F5273EA9}">
      <dgm:prSet/>
      <dgm:spPr/>
      <dgm:t>
        <a:bodyPr/>
        <a:lstStyle/>
        <a:p>
          <a:endParaRPr lang="zh-CN" altLang="en-US"/>
        </a:p>
      </dgm:t>
    </dgm:pt>
    <dgm:pt modelId="{5BE03BDF-BFC2-4031-9315-994BDAEA2B22}">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37</a:t>
          </a:r>
        </a:p>
      </dgm:t>
    </dgm:pt>
    <dgm:pt modelId="{290FE5D3-7477-41F3-A1DD-3F700DAE7635}" type="parTrans" cxnId="{EC410BAF-34C5-44D2-AE9D-7B7FE873D87F}">
      <dgm:prSet/>
      <dgm:spPr/>
      <dgm:t>
        <a:bodyPr/>
        <a:lstStyle/>
        <a:p>
          <a:endParaRPr lang="zh-CN" altLang="en-US"/>
        </a:p>
      </dgm:t>
    </dgm:pt>
    <dgm:pt modelId="{EAD47148-E71F-4434-8EEA-86D5FAA6365F}" type="sibTrans" cxnId="{EC410BAF-34C5-44D2-AE9D-7B7FE873D87F}">
      <dgm:prSet/>
      <dgm:spPr/>
      <dgm:t>
        <a:bodyPr/>
        <a:lstStyle/>
        <a:p>
          <a:endParaRPr lang="zh-CN" altLang="en-US"/>
        </a:p>
      </dgm:t>
    </dgm:pt>
    <dgm:pt modelId="{93B198BB-AF51-44D3-AB5C-3A2AF1AE73CA}">
      <dgm:prSet phldr="0" custT="1"/>
      <dgm:spPr/>
      <dgm:t>
        <a:bodyPr vert="horz" wrap="square"/>
        <a:lstStyle/>
        <a:p>
          <a:pPr>
            <a:lnSpc>
              <a:spcPct val="100000"/>
            </a:lnSpc>
            <a:spcBef>
              <a:spcPct val="0"/>
            </a:spcBef>
            <a:spcAft>
              <a:spcPct val="35000"/>
            </a:spcAft>
          </a:pPr>
          <a:r>
            <a:rPr lang="en-US" sz="900" b="1">
              <a:latin typeface="Times New Roman" panose="02020603050405020304" pitchFamily="18" charset="0"/>
              <a:cs typeface="Times New Roman" panose="02020603050405020304" pitchFamily="18" charset="0"/>
            </a:rPr>
            <a:t>1000</a:t>
          </a:r>
        </a:p>
      </dgm:t>
    </dgm:pt>
    <dgm:pt modelId="{9053469E-AA05-446A-BA5A-E3A8F52D842B}" type="parTrans" cxnId="{DE5EC99F-90AD-42BE-9BD4-3E7717968F74}">
      <dgm:prSet/>
      <dgm:spPr/>
      <dgm:t>
        <a:bodyPr/>
        <a:lstStyle/>
        <a:p>
          <a:endParaRPr lang="zh-CN" altLang="en-US"/>
        </a:p>
      </dgm:t>
    </dgm:pt>
    <dgm:pt modelId="{39F08D78-79C4-4B5D-A689-24F712AFFD9F}" type="sibTrans" cxnId="{DE5EC99F-90AD-42BE-9BD4-3E7717968F74}">
      <dgm:prSet/>
      <dgm:spPr/>
      <dgm:t>
        <a:bodyPr/>
        <a:lstStyle/>
        <a:p>
          <a:endParaRPr lang="zh-CN" altLang="en-US"/>
        </a:p>
      </dgm:t>
    </dgm:pt>
    <dgm:pt modelId="{FC3B304E-489A-4826-A0AE-3B7FEA5B6661}" type="pres">
      <dgm:prSet presAssocID="{FB598B81-02AE-4136-AE1F-DA2C65C41A89}" presName="theList" presStyleCnt="0">
        <dgm:presLayoutVars>
          <dgm:dir/>
          <dgm:animLvl val="lvl"/>
          <dgm:resizeHandles val="exact"/>
        </dgm:presLayoutVars>
      </dgm:prSet>
      <dgm:spPr/>
    </dgm:pt>
    <dgm:pt modelId="{1C0174C0-8917-4D18-B383-6F739DD4DD82}" type="pres">
      <dgm:prSet presAssocID="{CB27FB84-7828-4DD8-84EF-5E8A340FF32F}" presName="compNode" presStyleCnt="0"/>
      <dgm:spPr/>
    </dgm:pt>
    <dgm:pt modelId="{04908B2C-437C-40FA-80FF-D2030DBE5F6E}" type="pres">
      <dgm:prSet presAssocID="{CB27FB84-7828-4DD8-84EF-5E8A340FF32F}" presName="aNode" presStyleLbl="bgShp" presStyleIdx="0" presStyleCnt="4"/>
      <dgm:spPr/>
    </dgm:pt>
    <dgm:pt modelId="{9721B303-E918-44E8-9193-F44725F186AC}" type="pres">
      <dgm:prSet presAssocID="{CB27FB84-7828-4DD8-84EF-5E8A340FF32F}" presName="textNode" presStyleLbl="bgShp" presStyleIdx="0" presStyleCnt="4"/>
      <dgm:spPr/>
    </dgm:pt>
    <dgm:pt modelId="{0BDBD6DF-C225-47AD-9B0D-E9A32F7D9222}" type="pres">
      <dgm:prSet presAssocID="{CB27FB84-7828-4DD8-84EF-5E8A340FF32F}" presName="compChildNode" presStyleCnt="0"/>
      <dgm:spPr/>
    </dgm:pt>
    <dgm:pt modelId="{34C28726-699D-4342-A012-4DB9F7BC2704}" type="pres">
      <dgm:prSet presAssocID="{CB27FB84-7828-4DD8-84EF-5E8A340FF32F}" presName="theInnerList" presStyleCnt="0"/>
      <dgm:spPr/>
    </dgm:pt>
    <dgm:pt modelId="{DC46F4F0-32EC-4B5C-8549-2376002EC6E2}" type="pres">
      <dgm:prSet presAssocID="{75C1BE97-9BEE-4AAB-A97D-3B25F7094C71}" presName="childNode" presStyleLbl="node1" presStyleIdx="0" presStyleCnt="32">
        <dgm:presLayoutVars>
          <dgm:bulletEnabled val="1"/>
        </dgm:presLayoutVars>
      </dgm:prSet>
      <dgm:spPr/>
    </dgm:pt>
    <dgm:pt modelId="{A751EFC4-43DC-4F16-8816-6A6DCBDE910D}" type="pres">
      <dgm:prSet presAssocID="{75C1BE97-9BEE-4AAB-A97D-3B25F7094C71}" presName="aSpace2" presStyleCnt="0"/>
      <dgm:spPr/>
    </dgm:pt>
    <dgm:pt modelId="{F5CF23A3-D1C7-492B-99DC-CCC7EFA33AE1}" type="pres">
      <dgm:prSet presAssocID="{0B73A575-1C82-46F1-8C98-C4699C8C0F30}" presName="childNode" presStyleLbl="node1" presStyleIdx="1" presStyleCnt="32">
        <dgm:presLayoutVars>
          <dgm:bulletEnabled val="1"/>
        </dgm:presLayoutVars>
      </dgm:prSet>
      <dgm:spPr/>
    </dgm:pt>
    <dgm:pt modelId="{D09D713C-1871-4184-9599-BE7128FB7B14}" type="pres">
      <dgm:prSet presAssocID="{0B73A575-1C82-46F1-8C98-C4699C8C0F30}" presName="aSpace2" presStyleCnt="0"/>
      <dgm:spPr/>
    </dgm:pt>
    <dgm:pt modelId="{571097C8-67AC-4F41-8E95-594D2694B54B}" type="pres">
      <dgm:prSet presAssocID="{3773A92A-28DE-4AC9-9A81-FF9356003B4B}" presName="childNode" presStyleLbl="node1" presStyleIdx="2" presStyleCnt="32">
        <dgm:presLayoutVars>
          <dgm:bulletEnabled val="1"/>
        </dgm:presLayoutVars>
      </dgm:prSet>
      <dgm:spPr/>
    </dgm:pt>
    <dgm:pt modelId="{B6E8787F-9DD5-4C4C-814E-EA2971A4624F}" type="pres">
      <dgm:prSet presAssocID="{3773A92A-28DE-4AC9-9A81-FF9356003B4B}" presName="aSpace2" presStyleCnt="0"/>
      <dgm:spPr/>
    </dgm:pt>
    <dgm:pt modelId="{8FE5F0DC-CACB-4B89-9536-48779422F334}" type="pres">
      <dgm:prSet presAssocID="{EC91C248-D731-42A8-B785-D4E766D1A986}" presName="childNode" presStyleLbl="node1" presStyleIdx="3" presStyleCnt="32">
        <dgm:presLayoutVars>
          <dgm:bulletEnabled val="1"/>
        </dgm:presLayoutVars>
      </dgm:prSet>
      <dgm:spPr/>
    </dgm:pt>
    <dgm:pt modelId="{70243F19-4AC5-478E-BD80-42DBAB966722}" type="pres">
      <dgm:prSet presAssocID="{EC91C248-D731-42A8-B785-D4E766D1A986}" presName="aSpace2" presStyleCnt="0"/>
      <dgm:spPr/>
    </dgm:pt>
    <dgm:pt modelId="{3B7B32F8-E3E5-4EA7-A8D3-5BEA781645ED}" type="pres">
      <dgm:prSet presAssocID="{5AB0E648-3A4D-432B-9FA9-86882033FACE}" presName="childNode" presStyleLbl="node1" presStyleIdx="4" presStyleCnt="32">
        <dgm:presLayoutVars>
          <dgm:bulletEnabled val="1"/>
        </dgm:presLayoutVars>
      </dgm:prSet>
      <dgm:spPr/>
    </dgm:pt>
    <dgm:pt modelId="{D0E0B7BB-91AD-4AD4-AD54-2ED26BC07768}" type="pres">
      <dgm:prSet presAssocID="{5AB0E648-3A4D-432B-9FA9-86882033FACE}" presName="aSpace2" presStyleCnt="0"/>
      <dgm:spPr/>
    </dgm:pt>
    <dgm:pt modelId="{0732EC9A-045F-48D0-AACF-6EE938F27280}" type="pres">
      <dgm:prSet presAssocID="{0DA93C1A-B6D9-42AF-9FFF-9111ABAF88BE}" presName="childNode" presStyleLbl="node1" presStyleIdx="5" presStyleCnt="32">
        <dgm:presLayoutVars>
          <dgm:bulletEnabled val="1"/>
        </dgm:presLayoutVars>
      </dgm:prSet>
      <dgm:spPr/>
    </dgm:pt>
    <dgm:pt modelId="{BEB38A8D-ECE5-43DB-809C-1001B059B586}" type="pres">
      <dgm:prSet presAssocID="{0DA93C1A-B6D9-42AF-9FFF-9111ABAF88BE}" presName="aSpace2" presStyleCnt="0"/>
      <dgm:spPr/>
    </dgm:pt>
    <dgm:pt modelId="{CFD72349-663E-47BC-B1A2-C1638883B047}" type="pres">
      <dgm:prSet presAssocID="{E17BADE6-EF7B-4877-B5D6-8B950F7CFDAF}" presName="childNode" presStyleLbl="node1" presStyleIdx="6" presStyleCnt="32">
        <dgm:presLayoutVars>
          <dgm:bulletEnabled val="1"/>
        </dgm:presLayoutVars>
      </dgm:prSet>
      <dgm:spPr/>
    </dgm:pt>
    <dgm:pt modelId="{1B048CF3-86D2-4BCD-99D0-7A8DA648C028}" type="pres">
      <dgm:prSet presAssocID="{E17BADE6-EF7B-4877-B5D6-8B950F7CFDAF}" presName="aSpace2" presStyleCnt="0"/>
      <dgm:spPr/>
    </dgm:pt>
    <dgm:pt modelId="{1EDDF55A-A5CA-416E-8B31-125D3E9F2AA0}" type="pres">
      <dgm:prSet presAssocID="{68063B07-EFEE-402B-912C-B24F9EA64F49}" presName="childNode" presStyleLbl="node1" presStyleIdx="7" presStyleCnt="32">
        <dgm:presLayoutVars>
          <dgm:bulletEnabled val="1"/>
        </dgm:presLayoutVars>
      </dgm:prSet>
      <dgm:spPr/>
    </dgm:pt>
    <dgm:pt modelId="{D26CF81B-C684-4680-8F27-AAF383AF6866}" type="pres">
      <dgm:prSet presAssocID="{CB27FB84-7828-4DD8-84EF-5E8A340FF32F}" presName="aSpace" presStyleCnt="0"/>
      <dgm:spPr/>
    </dgm:pt>
    <dgm:pt modelId="{00E2CDC5-16EF-4601-BB98-EB12E91BB13F}" type="pres">
      <dgm:prSet presAssocID="{A338B0CE-1104-483B-9642-5BB24069F978}" presName="compNode" presStyleCnt="0"/>
      <dgm:spPr/>
    </dgm:pt>
    <dgm:pt modelId="{4575CCA1-32D3-44EE-AC9C-084C34CAB5C5}" type="pres">
      <dgm:prSet presAssocID="{A338B0CE-1104-483B-9642-5BB24069F978}" presName="aNode" presStyleLbl="bgShp" presStyleIdx="1" presStyleCnt="4"/>
      <dgm:spPr/>
    </dgm:pt>
    <dgm:pt modelId="{CA68EE23-1CE7-4A7A-9868-3B839EE0B3F3}" type="pres">
      <dgm:prSet presAssocID="{A338B0CE-1104-483B-9642-5BB24069F978}" presName="textNode" presStyleLbl="bgShp" presStyleIdx="1" presStyleCnt="4"/>
      <dgm:spPr/>
    </dgm:pt>
    <dgm:pt modelId="{0A5E02CD-C0BF-4FAB-A640-FEF612787E6F}" type="pres">
      <dgm:prSet presAssocID="{A338B0CE-1104-483B-9642-5BB24069F978}" presName="compChildNode" presStyleCnt="0"/>
      <dgm:spPr/>
    </dgm:pt>
    <dgm:pt modelId="{3ACE8175-3E22-485A-910D-852E99021B25}" type="pres">
      <dgm:prSet presAssocID="{A338B0CE-1104-483B-9642-5BB24069F978}" presName="theInnerList" presStyleCnt="0"/>
      <dgm:spPr/>
    </dgm:pt>
    <dgm:pt modelId="{771C54E6-F3B7-4393-A450-C050862B1284}" type="pres">
      <dgm:prSet presAssocID="{876E88A4-000D-45DB-A271-38F5D0D691D2}" presName="childNode" presStyleLbl="node1" presStyleIdx="8" presStyleCnt="32">
        <dgm:presLayoutVars>
          <dgm:bulletEnabled val="1"/>
        </dgm:presLayoutVars>
      </dgm:prSet>
      <dgm:spPr/>
    </dgm:pt>
    <dgm:pt modelId="{15FCD7B9-D08C-4DDD-9B78-D6E170E27706}" type="pres">
      <dgm:prSet presAssocID="{876E88A4-000D-45DB-A271-38F5D0D691D2}" presName="aSpace2" presStyleCnt="0"/>
      <dgm:spPr/>
    </dgm:pt>
    <dgm:pt modelId="{549AC6D1-5AF0-4A78-83E4-A400CD94220D}" type="pres">
      <dgm:prSet presAssocID="{5A8211A7-575B-45C2-9C9A-F8BC4A2DA788}" presName="childNode" presStyleLbl="node1" presStyleIdx="9" presStyleCnt="32">
        <dgm:presLayoutVars>
          <dgm:bulletEnabled val="1"/>
        </dgm:presLayoutVars>
      </dgm:prSet>
      <dgm:spPr/>
    </dgm:pt>
    <dgm:pt modelId="{B7611884-C54C-4642-87CE-EB6DF55A5DC7}" type="pres">
      <dgm:prSet presAssocID="{5A8211A7-575B-45C2-9C9A-F8BC4A2DA788}" presName="aSpace2" presStyleCnt="0"/>
      <dgm:spPr/>
    </dgm:pt>
    <dgm:pt modelId="{F7C89A34-7AD5-4D3B-8522-2F1A5128D525}" type="pres">
      <dgm:prSet presAssocID="{EA374BBB-7E4D-42BB-AB74-25B778B3F221}" presName="childNode" presStyleLbl="node1" presStyleIdx="10" presStyleCnt="32">
        <dgm:presLayoutVars>
          <dgm:bulletEnabled val="1"/>
        </dgm:presLayoutVars>
      </dgm:prSet>
      <dgm:spPr/>
    </dgm:pt>
    <dgm:pt modelId="{7C91201C-2638-4E03-9AC6-27D82638E53B}" type="pres">
      <dgm:prSet presAssocID="{EA374BBB-7E4D-42BB-AB74-25B778B3F221}" presName="aSpace2" presStyleCnt="0"/>
      <dgm:spPr/>
    </dgm:pt>
    <dgm:pt modelId="{6FD82AA4-4BF2-45BC-B3DF-84ABA4AD56A2}" type="pres">
      <dgm:prSet presAssocID="{10B3196A-96AB-404E-9E52-9D867C44E22C}" presName="childNode" presStyleLbl="node1" presStyleIdx="11" presStyleCnt="32">
        <dgm:presLayoutVars>
          <dgm:bulletEnabled val="1"/>
        </dgm:presLayoutVars>
      </dgm:prSet>
      <dgm:spPr/>
    </dgm:pt>
    <dgm:pt modelId="{7AF6D6C2-4F81-43FD-ACD0-4D1C11FE9BF0}" type="pres">
      <dgm:prSet presAssocID="{10B3196A-96AB-404E-9E52-9D867C44E22C}" presName="aSpace2" presStyleCnt="0"/>
      <dgm:spPr/>
    </dgm:pt>
    <dgm:pt modelId="{38021C98-3EA2-464F-90BD-D0A1E97BF449}" type="pres">
      <dgm:prSet presAssocID="{1851C03E-AFFA-401B-AF38-A8D41F6C337C}" presName="childNode" presStyleLbl="node1" presStyleIdx="12" presStyleCnt="32">
        <dgm:presLayoutVars>
          <dgm:bulletEnabled val="1"/>
        </dgm:presLayoutVars>
      </dgm:prSet>
      <dgm:spPr/>
    </dgm:pt>
    <dgm:pt modelId="{9461FA69-4DA2-4E77-9DA2-7A288FBDC488}" type="pres">
      <dgm:prSet presAssocID="{1851C03E-AFFA-401B-AF38-A8D41F6C337C}" presName="aSpace2" presStyleCnt="0"/>
      <dgm:spPr/>
    </dgm:pt>
    <dgm:pt modelId="{003B6094-88F6-4B16-B95B-96AF3750EEE3}" type="pres">
      <dgm:prSet presAssocID="{FCAF6502-C12B-4F6C-BC9F-24C9A7180CE6}" presName="childNode" presStyleLbl="node1" presStyleIdx="13" presStyleCnt="32">
        <dgm:presLayoutVars>
          <dgm:bulletEnabled val="1"/>
        </dgm:presLayoutVars>
      </dgm:prSet>
      <dgm:spPr/>
    </dgm:pt>
    <dgm:pt modelId="{3473301A-6C17-492C-9110-37F89DAC5606}" type="pres">
      <dgm:prSet presAssocID="{FCAF6502-C12B-4F6C-BC9F-24C9A7180CE6}" presName="aSpace2" presStyleCnt="0"/>
      <dgm:spPr/>
    </dgm:pt>
    <dgm:pt modelId="{A4354387-F770-493D-9184-B8D8573A9FE1}" type="pres">
      <dgm:prSet presAssocID="{6EF733C9-6FA3-47E6-88B4-EE67FE304E1E}" presName="childNode" presStyleLbl="node1" presStyleIdx="14" presStyleCnt="32">
        <dgm:presLayoutVars>
          <dgm:bulletEnabled val="1"/>
        </dgm:presLayoutVars>
      </dgm:prSet>
      <dgm:spPr/>
    </dgm:pt>
    <dgm:pt modelId="{92BD622A-FAF5-4E33-AC49-247863D440B1}" type="pres">
      <dgm:prSet presAssocID="{6EF733C9-6FA3-47E6-88B4-EE67FE304E1E}" presName="aSpace2" presStyleCnt="0"/>
      <dgm:spPr/>
    </dgm:pt>
    <dgm:pt modelId="{5326DBBF-B8E8-47D6-9119-C52F8B7CD9B3}" type="pres">
      <dgm:prSet presAssocID="{5F8F089E-30EF-4B86-A750-5EA5A0D78BC6}" presName="childNode" presStyleLbl="node1" presStyleIdx="15" presStyleCnt="32">
        <dgm:presLayoutVars>
          <dgm:bulletEnabled val="1"/>
        </dgm:presLayoutVars>
      </dgm:prSet>
      <dgm:spPr/>
    </dgm:pt>
    <dgm:pt modelId="{3B8F32A1-CB78-460F-A6FA-5E94FE3FFC12}" type="pres">
      <dgm:prSet presAssocID="{A338B0CE-1104-483B-9642-5BB24069F978}" presName="aSpace" presStyleCnt="0"/>
      <dgm:spPr/>
    </dgm:pt>
    <dgm:pt modelId="{2009BCB2-EC0C-488C-ACF3-62E0C5539C15}" type="pres">
      <dgm:prSet presAssocID="{CAB6A99E-8AA2-44C5-B3C4-D1A88C338556}" presName="compNode" presStyleCnt="0"/>
      <dgm:spPr/>
    </dgm:pt>
    <dgm:pt modelId="{3822D433-9B3C-4D19-8361-EAD25DE3029E}" type="pres">
      <dgm:prSet presAssocID="{CAB6A99E-8AA2-44C5-B3C4-D1A88C338556}" presName="aNode" presStyleLbl="bgShp" presStyleIdx="2" presStyleCnt="4"/>
      <dgm:spPr/>
    </dgm:pt>
    <dgm:pt modelId="{A43889D7-C44D-4815-84B0-C961092BA1D6}" type="pres">
      <dgm:prSet presAssocID="{CAB6A99E-8AA2-44C5-B3C4-D1A88C338556}" presName="textNode" presStyleLbl="bgShp" presStyleIdx="2" presStyleCnt="4"/>
      <dgm:spPr/>
    </dgm:pt>
    <dgm:pt modelId="{FED980FF-D162-4514-A8F4-0AB1358EA5D7}" type="pres">
      <dgm:prSet presAssocID="{CAB6A99E-8AA2-44C5-B3C4-D1A88C338556}" presName="compChildNode" presStyleCnt="0"/>
      <dgm:spPr/>
    </dgm:pt>
    <dgm:pt modelId="{CFF16588-2643-4E79-A104-B0FC3B6A8709}" type="pres">
      <dgm:prSet presAssocID="{CAB6A99E-8AA2-44C5-B3C4-D1A88C338556}" presName="theInnerList" presStyleCnt="0"/>
      <dgm:spPr/>
    </dgm:pt>
    <dgm:pt modelId="{774E3FFC-2AD5-45C5-8D5F-74B73930BC08}" type="pres">
      <dgm:prSet presAssocID="{9195BF60-B446-49F8-BC83-553B4F8A46E7}" presName="childNode" presStyleLbl="node1" presStyleIdx="16" presStyleCnt="32">
        <dgm:presLayoutVars>
          <dgm:bulletEnabled val="1"/>
        </dgm:presLayoutVars>
      </dgm:prSet>
      <dgm:spPr/>
    </dgm:pt>
    <dgm:pt modelId="{38C9E6A1-9FC2-40FB-A1FF-50C9E1F64867}" type="pres">
      <dgm:prSet presAssocID="{9195BF60-B446-49F8-BC83-553B4F8A46E7}" presName="aSpace2" presStyleCnt="0"/>
      <dgm:spPr/>
    </dgm:pt>
    <dgm:pt modelId="{8F00DD7E-5A42-4D60-B91F-4C0919C8F038}" type="pres">
      <dgm:prSet presAssocID="{AA585CF3-7224-4A22-9D6F-49FD91D5BF2B}" presName="childNode" presStyleLbl="node1" presStyleIdx="17" presStyleCnt="32">
        <dgm:presLayoutVars>
          <dgm:bulletEnabled val="1"/>
        </dgm:presLayoutVars>
      </dgm:prSet>
      <dgm:spPr/>
    </dgm:pt>
    <dgm:pt modelId="{95D352A0-1419-4C9D-A9A6-EF52A6135BF9}" type="pres">
      <dgm:prSet presAssocID="{AA585CF3-7224-4A22-9D6F-49FD91D5BF2B}" presName="aSpace2" presStyleCnt="0"/>
      <dgm:spPr/>
    </dgm:pt>
    <dgm:pt modelId="{AAEF3222-D122-4D41-B071-DD1F36268F7C}" type="pres">
      <dgm:prSet presAssocID="{5E50FD01-CDB5-4E4C-A829-7F2F05FF466C}" presName="childNode" presStyleLbl="node1" presStyleIdx="18" presStyleCnt="32">
        <dgm:presLayoutVars>
          <dgm:bulletEnabled val="1"/>
        </dgm:presLayoutVars>
      </dgm:prSet>
      <dgm:spPr/>
    </dgm:pt>
    <dgm:pt modelId="{2F19AC40-69B4-4925-8C4B-5E98B433825E}" type="pres">
      <dgm:prSet presAssocID="{5E50FD01-CDB5-4E4C-A829-7F2F05FF466C}" presName="aSpace2" presStyleCnt="0"/>
      <dgm:spPr/>
    </dgm:pt>
    <dgm:pt modelId="{9220C113-D8CE-4B4E-854E-95171A318F49}" type="pres">
      <dgm:prSet presAssocID="{6929D4F9-8E44-478C-BB99-361DDF2AACB6}" presName="childNode" presStyleLbl="node1" presStyleIdx="19" presStyleCnt="32">
        <dgm:presLayoutVars>
          <dgm:bulletEnabled val="1"/>
        </dgm:presLayoutVars>
      </dgm:prSet>
      <dgm:spPr/>
    </dgm:pt>
    <dgm:pt modelId="{FF1F3139-2FC9-4E19-A228-DC89205284EE}" type="pres">
      <dgm:prSet presAssocID="{6929D4F9-8E44-478C-BB99-361DDF2AACB6}" presName="aSpace2" presStyleCnt="0"/>
      <dgm:spPr/>
    </dgm:pt>
    <dgm:pt modelId="{E14933AF-6901-48B6-B81B-12E2F551DADA}" type="pres">
      <dgm:prSet presAssocID="{6B430E14-E914-4FAB-A20A-78B4F2D5A6C0}" presName="childNode" presStyleLbl="node1" presStyleIdx="20" presStyleCnt="32">
        <dgm:presLayoutVars>
          <dgm:bulletEnabled val="1"/>
        </dgm:presLayoutVars>
      </dgm:prSet>
      <dgm:spPr/>
    </dgm:pt>
    <dgm:pt modelId="{7B5FF797-ABBC-43CB-A66F-EA44257E10EC}" type="pres">
      <dgm:prSet presAssocID="{6B430E14-E914-4FAB-A20A-78B4F2D5A6C0}" presName="aSpace2" presStyleCnt="0"/>
      <dgm:spPr/>
    </dgm:pt>
    <dgm:pt modelId="{8B439B7A-EECA-4FF5-AC7B-13A546278B85}" type="pres">
      <dgm:prSet presAssocID="{5DFAF9DB-2168-42BA-B6B8-4D5B5736569F}" presName="childNode" presStyleLbl="node1" presStyleIdx="21" presStyleCnt="32">
        <dgm:presLayoutVars>
          <dgm:bulletEnabled val="1"/>
        </dgm:presLayoutVars>
      </dgm:prSet>
      <dgm:spPr/>
    </dgm:pt>
    <dgm:pt modelId="{76241794-8B6A-47DC-9EBE-48DEE628D51C}" type="pres">
      <dgm:prSet presAssocID="{5DFAF9DB-2168-42BA-B6B8-4D5B5736569F}" presName="aSpace2" presStyleCnt="0"/>
      <dgm:spPr/>
    </dgm:pt>
    <dgm:pt modelId="{DDBF26FE-8B96-4FFB-93A3-7408EB783858}" type="pres">
      <dgm:prSet presAssocID="{25BDA071-9089-49C2-AE33-47421830BC06}" presName="childNode" presStyleLbl="node1" presStyleIdx="22" presStyleCnt="32">
        <dgm:presLayoutVars>
          <dgm:bulletEnabled val="1"/>
        </dgm:presLayoutVars>
      </dgm:prSet>
      <dgm:spPr/>
    </dgm:pt>
    <dgm:pt modelId="{D13337A2-6925-4E25-950C-FAE23FF208A8}" type="pres">
      <dgm:prSet presAssocID="{25BDA071-9089-49C2-AE33-47421830BC06}" presName="aSpace2" presStyleCnt="0"/>
      <dgm:spPr/>
    </dgm:pt>
    <dgm:pt modelId="{F2B3CEBA-DBEF-4F0E-AD97-35B94C5671EE}" type="pres">
      <dgm:prSet presAssocID="{06288066-D0C7-479F-A55B-1CCA4FD6837A}" presName="childNode" presStyleLbl="node1" presStyleIdx="23" presStyleCnt="32">
        <dgm:presLayoutVars>
          <dgm:bulletEnabled val="1"/>
        </dgm:presLayoutVars>
      </dgm:prSet>
      <dgm:spPr/>
    </dgm:pt>
    <dgm:pt modelId="{A02D1323-2913-48B4-ACE9-7C5BCCE16135}" type="pres">
      <dgm:prSet presAssocID="{CAB6A99E-8AA2-44C5-B3C4-D1A88C338556}" presName="aSpace" presStyleCnt="0"/>
      <dgm:spPr/>
    </dgm:pt>
    <dgm:pt modelId="{66C1160D-E8C2-468B-917B-D49967544EE1}" type="pres">
      <dgm:prSet presAssocID="{DBE48EF4-CC35-4E54-A266-9C44BAD46A46}" presName="compNode" presStyleCnt="0"/>
      <dgm:spPr/>
    </dgm:pt>
    <dgm:pt modelId="{EAF0E9CF-4B81-4376-A2B9-242D1851166A}" type="pres">
      <dgm:prSet presAssocID="{DBE48EF4-CC35-4E54-A266-9C44BAD46A46}" presName="aNode" presStyleLbl="bgShp" presStyleIdx="3" presStyleCnt="4"/>
      <dgm:spPr/>
    </dgm:pt>
    <dgm:pt modelId="{9FE9A271-6B6B-470A-BA24-4E1DCCCD1E1F}" type="pres">
      <dgm:prSet presAssocID="{DBE48EF4-CC35-4E54-A266-9C44BAD46A46}" presName="textNode" presStyleLbl="bgShp" presStyleIdx="3" presStyleCnt="4"/>
      <dgm:spPr/>
    </dgm:pt>
    <dgm:pt modelId="{265BE182-8D67-4646-A15E-96FF6D557479}" type="pres">
      <dgm:prSet presAssocID="{DBE48EF4-CC35-4E54-A266-9C44BAD46A46}" presName="compChildNode" presStyleCnt="0"/>
      <dgm:spPr/>
    </dgm:pt>
    <dgm:pt modelId="{5DF23949-51E8-4018-8874-7B122E8DBCDF}" type="pres">
      <dgm:prSet presAssocID="{DBE48EF4-CC35-4E54-A266-9C44BAD46A46}" presName="theInnerList" presStyleCnt="0"/>
      <dgm:spPr/>
    </dgm:pt>
    <dgm:pt modelId="{A74F4C0D-272B-493F-9DDB-A71D7CD0F62A}" type="pres">
      <dgm:prSet presAssocID="{C6557C73-FDFB-4142-89F8-5BC8D66CBFD1}" presName="childNode" presStyleLbl="node1" presStyleIdx="24" presStyleCnt="32">
        <dgm:presLayoutVars>
          <dgm:bulletEnabled val="1"/>
        </dgm:presLayoutVars>
      </dgm:prSet>
      <dgm:spPr/>
    </dgm:pt>
    <dgm:pt modelId="{E1B35DDB-2413-4B87-B6E6-2EF8C5D8E996}" type="pres">
      <dgm:prSet presAssocID="{C6557C73-FDFB-4142-89F8-5BC8D66CBFD1}" presName="aSpace2" presStyleCnt="0"/>
      <dgm:spPr/>
    </dgm:pt>
    <dgm:pt modelId="{267534CF-E3D2-4D62-9EC0-A70DB39DC6F9}" type="pres">
      <dgm:prSet presAssocID="{174763B1-E098-4A94-BC2F-12902AE8A3BC}" presName="childNode" presStyleLbl="node1" presStyleIdx="25" presStyleCnt="32">
        <dgm:presLayoutVars>
          <dgm:bulletEnabled val="1"/>
        </dgm:presLayoutVars>
      </dgm:prSet>
      <dgm:spPr/>
    </dgm:pt>
    <dgm:pt modelId="{5CE04315-9C8F-4DFD-B848-A713C1560B9F}" type="pres">
      <dgm:prSet presAssocID="{174763B1-E098-4A94-BC2F-12902AE8A3BC}" presName="aSpace2" presStyleCnt="0"/>
      <dgm:spPr/>
    </dgm:pt>
    <dgm:pt modelId="{0A42B1C8-1311-4E37-9FFA-F8F597EB38EF}" type="pres">
      <dgm:prSet presAssocID="{61D8B29E-97F6-4B1C-B29A-6C6FCBDA0A00}" presName="childNode" presStyleLbl="node1" presStyleIdx="26" presStyleCnt="32">
        <dgm:presLayoutVars>
          <dgm:bulletEnabled val="1"/>
        </dgm:presLayoutVars>
      </dgm:prSet>
      <dgm:spPr/>
    </dgm:pt>
    <dgm:pt modelId="{F24A0412-1C88-42D6-BE93-CE2D707AF91E}" type="pres">
      <dgm:prSet presAssocID="{61D8B29E-97F6-4B1C-B29A-6C6FCBDA0A00}" presName="aSpace2" presStyleCnt="0"/>
      <dgm:spPr/>
    </dgm:pt>
    <dgm:pt modelId="{F8A3E927-6103-4FFD-B0FE-F8C8B06FE56B}" type="pres">
      <dgm:prSet presAssocID="{59410D47-7FF9-47A8-B6DA-53B50E4B20DC}" presName="childNode" presStyleLbl="node1" presStyleIdx="27" presStyleCnt="32">
        <dgm:presLayoutVars>
          <dgm:bulletEnabled val="1"/>
        </dgm:presLayoutVars>
      </dgm:prSet>
      <dgm:spPr/>
    </dgm:pt>
    <dgm:pt modelId="{84FB9430-FC12-4F08-9CCC-9EBBF5729877}" type="pres">
      <dgm:prSet presAssocID="{59410D47-7FF9-47A8-B6DA-53B50E4B20DC}" presName="aSpace2" presStyleCnt="0"/>
      <dgm:spPr/>
    </dgm:pt>
    <dgm:pt modelId="{D993A856-22FC-4C5C-99A7-139E3B497567}" type="pres">
      <dgm:prSet presAssocID="{26584F37-1AB1-4FC0-A04E-3E4F673FEE53}" presName="childNode" presStyleLbl="node1" presStyleIdx="28" presStyleCnt="32">
        <dgm:presLayoutVars>
          <dgm:bulletEnabled val="1"/>
        </dgm:presLayoutVars>
      </dgm:prSet>
      <dgm:spPr/>
    </dgm:pt>
    <dgm:pt modelId="{7B1EF68A-104F-4B11-980B-59220B3FB40B}" type="pres">
      <dgm:prSet presAssocID="{26584F37-1AB1-4FC0-A04E-3E4F673FEE53}" presName="aSpace2" presStyleCnt="0"/>
      <dgm:spPr/>
    </dgm:pt>
    <dgm:pt modelId="{D1EDB72E-E6B7-4907-AB75-EB41CF96311C}" type="pres">
      <dgm:prSet presAssocID="{33C3EC05-F4A4-4025-8FF7-656D80CE509F}" presName="childNode" presStyleLbl="node1" presStyleIdx="29" presStyleCnt="32">
        <dgm:presLayoutVars>
          <dgm:bulletEnabled val="1"/>
        </dgm:presLayoutVars>
      </dgm:prSet>
      <dgm:spPr/>
    </dgm:pt>
    <dgm:pt modelId="{6B57E3E2-7860-466F-B7FB-7969FF173B2D}" type="pres">
      <dgm:prSet presAssocID="{33C3EC05-F4A4-4025-8FF7-656D80CE509F}" presName="aSpace2" presStyleCnt="0"/>
      <dgm:spPr/>
    </dgm:pt>
    <dgm:pt modelId="{707FD70F-2CDE-4650-8865-8D6E990DED6B}" type="pres">
      <dgm:prSet presAssocID="{5BE03BDF-BFC2-4031-9315-994BDAEA2B22}" presName="childNode" presStyleLbl="node1" presStyleIdx="30" presStyleCnt="32">
        <dgm:presLayoutVars>
          <dgm:bulletEnabled val="1"/>
        </dgm:presLayoutVars>
      </dgm:prSet>
      <dgm:spPr/>
    </dgm:pt>
    <dgm:pt modelId="{88DB271A-5F94-4DA1-9EB5-6FC340F6660F}" type="pres">
      <dgm:prSet presAssocID="{5BE03BDF-BFC2-4031-9315-994BDAEA2B22}" presName="aSpace2" presStyleCnt="0"/>
      <dgm:spPr/>
    </dgm:pt>
    <dgm:pt modelId="{854D4E7D-672D-418C-8756-52636424BCA7}" type="pres">
      <dgm:prSet presAssocID="{93B198BB-AF51-44D3-AB5C-3A2AF1AE73CA}" presName="childNode" presStyleLbl="node1" presStyleIdx="31" presStyleCnt="32">
        <dgm:presLayoutVars>
          <dgm:bulletEnabled val="1"/>
        </dgm:presLayoutVars>
      </dgm:prSet>
      <dgm:spPr/>
    </dgm:pt>
  </dgm:ptLst>
  <dgm:cxnLst>
    <dgm:cxn modelId="{1A69AC02-A1D9-4CD7-BE66-335D3C2FEAC6}" type="presOf" srcId="{CAB6A99E-8AA2-44C5-B3C4-D1A88C338556}" destId="{A43889D7-C44D-4815-84B0-C961092BA1D6}" srcOrd="1" destOrd="0" presId="urn:microsoft.com/office/officeart/2005/8/layout/lProcess2#1"/>
    <dgm:cxn modelId="{44101B04-12BD-47C6-970B-D8E7D071EAB0}" type="presOf" srcId="{E17BADE6-EF7B-4877-B5D6-8B950F7CFDAF}" destId="{CFD72349-663E-47BC-B1A2-C1638883B047}" srcOrd="0" destOrd="0" presId="urn:microsoft.com/office/officeart/2005/8/layout/lProcess2#1"/>
    <dgm:cxn modelId="{19D75D05-979C-420D-B891-93F217CD4BCB}" type="presOf" srcId="{174763B1-E098-4A94-BC2F-12902AE8A3BC}" destId="{267534CF-E3D2-4D62-9EC0-A70DB39DC6F9}" srcOrd="0" destOrd="0" presId="urn:microsoft.com/office/officeart/2005/8/layout/lProcess2#1"/>
    <dgm:cxn modelId="{7FAF5805-E7C1-40D7-BC04-43E0D3EDD109}" srcId="{A338B0CE-1104-483B-9642-5BB24069F978}" destId="{10B3196A-96AB-404E-9E52-9D867C44E22C}" srcOrd="3" destOrd="0" parTransId="{69869EF2-B083-4C48-9009-51399AFCD305}" sibTransId="{0D53E48A-E6E8-4257-91B9-718E4B634AAE}"/>
    <dgm:cxn modelId="{6DA7A108-392C-4505-9E4A-63B8BE33BA6C}" type="presOf" srcId="{6929D4F9-8E44-478C-BB99-361DDF2AACB6}" destId="{9220C113-D8CE-4B4E-854E-95171A318F49}" srcOrd="0" destOrd="0" presId="urn:microsoft.com/office/officeart/2005/8/layout/lProcess2#1"/>
    <dgm:cxn modelId="{05ABD50C-9FBB-4EF0-8078-235C45662AF2}" type="presOf" srcId="{6B430E14-E914-4FAB-A20A-78B4F2D5A6C0}" destId="{E14933AF-6901-48B6-B81B-12E2F551DADA}" srcOrd="0" destOrd="0" presId="urn:microsoft.com/office/officeart/2005/8/layout/lProcess2#1"/>
    <dgm:cxn modelId="{039B670F-1334-46DD-834F-EF1FC584F8CD}" srcId="{A338B0CE-1104-483B-9642-5BB24069F978}" destId="{5A8211A7-575B-45C2-9C9A-F8BC4A2DA788}" srcOrd="1" destOrd="0" parTransId="{D0EFBC8E-8702-49F1-8B3D-676EA777CCE5}" sibTransId="{1AE631A2-798B-48A5-8EE0-647081584599}"/>
    <dgm:cxn modelId="{41CC7611-67D5-4AD6-BB4C-9424EBABAD76}" srcId="{CB27FB84-7828-4DD8-84EF-5E8A340FF32F}" destId="{0DA93C1A-B6D9-42AF-9FFF-9111ABAF88BE}" srcOrd="5" destOrd="0" parTransId="{93EAC733-A098-49A9-98EA-9244CC922B59}" sibTransId="{2DF8CDA9-1AEC-4AEE-9D95-1C5D698AA806}"/>
    <dgm:cxn modelId="{EAD11819-3F5E-497E-8E79-E76754CFBA1F}" srcId="{CAB6A99E-8AA2-44C5-B3C4-D1A88C338556}" destId="{5DFAF9DB-2168-42BA-B6B8-4D5B5736569F}" srcOrd="5" destOrd="0" parTransId="{722C6C95-8320-4E25-B265-4EBBF84F29B6}" sibTransId="{5FD1EA6F-9A5C-429C-9A55-0475AFC0234E}"/>
    <dgm:cxn modelId="{265EE11F-F304-4545-8890-336CD69A2F99}" type="presOf" srcId="{1851C03E-AFFA-401B-AF38-A8D41F6C337C}" destId="{38021C98-3EA2-464F-90BD-D0A1E97BF449}" srcOrd="0" destOrd="0" presId="urn:microsoft.com/office/officeart/2005/8/layout/lProcess2#1"/>
    <dgm:cxn modelId="{D222C722-DFE3-4625-B525-85F00E9CAA37}" type="presOf" srcId="{5AB0E648-3A4D-432B-9FA9-86882033FACE}" destId="{3B7B32F8-E3E5-4EA7-A8D3-5BEA781645ED}" srcOrd="0" destOrd="0" presId="urn:microsoft.com/office/officeart/2005/8/layout/lProcess2#1"/>
    <dgm:cxn modelId="{ED84C62D-47E1-4EA1-BF13-9D4E795D1747}" type="presOf" srcId="{0B73A575-1C82-46F1-8C98-C4699C8C0F30}" destId="{F5CF23A3-D1C7-492B-99DC-CCC7EFA33AE1}" srcOrd="0" destOrd="0" presId="urn:microsoft.com/office/officeart/2005/8/layout/lProcess2#1"/>
    <dgm:cxn modelId="{A05D0833-7F7C-49AF-A4D2-61B9614B5C43}" type="presOf" srcId="{26584F37-1AB1-4FC0-A04E-3E4F673FEE53}" destId="{D993A856-22FC-4C5C-99A7-139E3B497567}" srcOrd="0" destOrd="0" presId="urn:microsoft.com/office/officeart/2005/8/layout/lProcess2#1"/>
    <dgm:cxn modelId="{1532BB33-6C2C-48E7-A0A2-1E4071833F86}" srcId="{DBE48EF4-CC35-4E54-A266-9C44BAD46A46}" destId="{59410D47-7FF9-47A8-B6DA-53B50E4B20DC}" srcOrd="3" destOrd="0" parTransId="{E8020A50-1001-422B-A5F9-FE0A5B86D5D4}" sibTransId="{BC82128A-6268-45AA-B9BC-DEB46A488CD0}"/>
    <dgm:cxn modelId="{3A949F36-793A-46A9-BADC-3B6917BE1857}" srcId="{CAB6A99E-8AA2-44C5-B3C4-D1A88C338556}" destId="{6B430E14-E914-4FAB-A20A-78B4F2D5A6C0}" srcOrd="4" destOrd="0" parTransId="{8735611F-F3B7-45D5-801E-5023C8748844}" sibTransId="{7FEE66B8-3484-47D3-9FA7-90BBA4A57F5E}"/>
    <dgm:cxn modelId="{61BA8838-9D29-49AC-995D-906BF86731A1}" type="presOf" srcId="{5E50FD01-CDB5-4E4C-A829-7F2F05FF466C}" destId="{AAEF3222-D122-4D41-B071-DD1F36268F7C}" srcOrd="0" destOrd="0" presId="urn:microsoft.com/office/officeart/2005/8/layout/lProcess2#1"/>
    <dgm:cxn modelId="{4839D839-6192-439E-9691-96B195374AB7}" type="presOf" srcId="{93B198BB-AF51-44D3-AB5C-3A2AF1AE73CA}" destId="{854D4E7D-672D-418C-8756-52636424BCA7}" srcOrd="0" destOrd="0" presId="urn:microsoft.com/office/officeart/2005/8/layout/lProcess2#1"/>
    <dgm:cxn modelId="{CA888442-6026-41A9-B5FD-00854E4FA755}" srcId="{CAB6A99E-8AA2-44C5-B3C4-D1A88C338556}" destId="{25BDA071-9089-49C2-AE33-47421830BC06}" srcOrd="6" destOrd="0" parTransId="{6E07471C-0F07-4722-95C7-D3596AD68EFF}" sibTransId="{C66A11BA-1959-49E7-95F1-F49C5B213450}"/>
    <dgm:cxn modelId="{EDF23C66-E218-48CA-BC8D-4434240C056B}" srcId="{A338B0CE-1104-483B-9642-5BB24069F978}" destId="{876E88A4-000D-45DB-A271-38F5D0D691D2}" srcOrd="0" destOrd="0" parTransId="{233BEBBA-30AE-4D91-BC1D-A77A284304F5}" sibTransId="{75A3A30F-F1C2-475A-ADC7-906C25C1EB28}"/>
    <dgm:cxn modelId="{3BEB5246-6DB0-4A91-906E-248604CF022F}" srcId="{FB598B81-02AE-4136-AE1F-DA2C65C41A89}" destId="{CB27FB84-7828-4DD8-84EF-5E8A340FF32F}" srcOrd="0" destOrd="0" parTransId="{5DD7547D-6EFC-4978-8815-6F09A3FFFC6B}" sibTransId="{4B803734-C3C2-4F62-8AC9-A6FCA507E4EA}"/>
    <dgm:cxn modelId="{B514A56A-EBF1-4290-9BF4-F91D286DBBBE}" srcId="{CB27FB84-7828-4DD8-84EF-5E8A340FF32F}" destId="{75C1BE97-9BEE-4AAB-A97D-3B25F7094C71}" srcOrd="0" destOrd="0" parTransId="{583897E6-E010-4C6F-8DB4-1A52C4AEB413}" sibTransId="{4EBCF855-6C7C-49B3-B4BB-5471CBD6A6F6}"/>
    <dgm:cxn modelId="{A0DD3B6B-E8CF-4393-8E16-BD9AE69AD602}" type="presOf" srcId="{33C3EC05-F4A4-4025-8FF7-656D80CE509F}" destId="{D1EDB72E-E6B7-4907-AB75-EB41CF96311C}" srcOrd="0" destOrd="0" presId="urn:microsoft.com/office/officeart/2005/8/layout/lProcess2#1"/>
    <dgm:cxn modelId="{2B34634C-6D7D-4E16-AF3F-85D7663D4729}" type="presOf" srcId="{DBE48EF4-CC35-4E54-A266-9C44BAD46A46}" destId="{EAF0E9CF-4B81-4376-A2B9-242D1851166A}" srcOrd="0" destOrd="0" presId="urn:microsoft.com/office/officeart/2005/8/layout/lProcess2#1"/>
    <dgm:cxn modelId="{1942894E-6412-48F0-B7BF-A7D1189CCF86}" type="presOf" srcId="{25BDA071-9089-49C2-AE33-47421830BC06}" destId="{DDBF26FE-8B96-4FFB-93A3-7408EB783858}" srcOrd="0" destOrd="0" presId="urn:microsoft.com/office/officeart/2005/8/layout/lProcess2#1"/>
    <dgm:cxn modelId="{C05AB251-FBF5-4A2A-A89B-A56BD1595B5D}" srcId="{FB598B81-02AE-4136-AE1F-DA2C65C41A89}" destId="{DBE48EF4-CC35-4E54-A266-9C44BAD46A46}" srcOrd="3" destOrd="0" parTransId="{825FA859-29B0-4087-A6E3-38DD2CE8E42B}" sibTransId="{ECF18A9A-2D83-46F6-8142-06267EEC5099}"/>
    <dgm:cxn modelId="{062BB371-5033-48B4-A1A6-92D400B72B42}" srcId="{A338B0CE-1104-483B-9642-5BB24069F978}" destId="{5F8F089E-30EF-4B86-A750-5EA5A0D78BC6}" srcOrd="7" destOrd="0" parTransId="{88AE50DA-87DE-4E6B-AC75-6EE6CDBC329F}" sibTransId="{E43AA284-CF8F-4110-A2D5-2CE1355D1D6E}"/>
    <dgm:cxn modelId="{2C4EED52-3B03-4611-829C-877D64C6F6DB}" srcId="{DBE48EF4-CC35-4E54-A266-9C44BAD46A46}" destId="{26584F37-1AB1-4FC0-A04E-3E4F673FEE53}" srcOrd="4" destOrd="0" parTransId="{65B6E8DB-BCB5-46F7-9002-F4D37E32E38B}" sibTransId="{46C5D75E-6832-4D4F-85EE-C6473C4D51AD}"/>
    <dgm:cxn modelId="{D8150274-42B3-4AC2-B37B-FB103D253F60}" type="presOf" srcId="{06288066-D0C7-479F-A55B-1CCA4FD6837A}" destId="{F2B3CEBA-DBEF-4F0E-AD97-35B94C5671EE}" srcOrd="0" destOrd="0" presId="urn:microsoft.com/office/officeart/2005/8/layout/lProcess2#1"/>
    <dgm:cxn modelId="{92DC5054-8BC8-4F6D-B6E8-C750466AF885}" srcId="{DBE48EF4-CC35-4E54-A266-9C44BAD46A46}" destId="{174763B1-E098-4A94-BC2F-12902AE8A3BC}" srcOrd="1" destOrd="0" parTransId="{1B9617C1-2393-413B-A0F6-F7D5219C66EF}" sibTransId="{AB0ACC8A-4B84-482B-97D0-37856BE605DB}"/>
    <dgm:cxn modelId="{1CCB5775-FCFC-403A-AE49-A113AF7F9921}" srcId="{CB27FB84-7828-4DD8-84EF-5E8A340FF32F}" destId="{EC91C248-D731-42A8-B785-D4E766D1A986}" srcOrd="3" destOrd="0" parTransId="{4ADCA3CE-0AC7-442B-B52B-9439A0F0BA63}" sibTransId="{3D9E1232-B89B-4156-B09F-4C947BDCF8FC}"/>
    <dgm:cxn modelId="{D1366556-FBBF-4F7F-B5B8-02A97A9C4ECB}" type="presOf" srcId="{DBE48EF4-CC35-4E54-A266-9C44BAD46A46}" destId="{9FE9A271-6B6B-470A-BA24-4E1DCCCD1E1F}" srcOrd="1" destOrd="0" presId="urn:microsoft.com/office/officeart/2005/8/layout/lProcess2#1"/>
    <dgm:cxn modelId="{7D58C456-94AF-4AC6-A67E-E75D61DD24EB}" type="presOf" srcId="{6EF733C9-6FA3-47E6-88B4-EE67FE304E1E}" destId="{A4354387-F770-493D-9184-B8D8573A9FE1}" srcOrd="0" destOrd="0" presId="urn:microsoft.com/office/officeart/2005/8/layout/lProcess2#1"/>
    <dgm:cxn modelId="{768F9058-EF40-44FA-84B9-F87C1851B671}" type="presOf" srcId="{A338B0CE-1104-483B-9642-5BB24069F978}" destId="{4575CCA1-32D3-44EE-AC9C-084C34CAB5C5}" srcOrd="0" destOrd="0" presId="urn:microsoft.com/office/officeart/2005/8/layout/lProcess2#1"/>
    <dgm:cxn modelId="{9F868179-8173-47A2-9DC1-6908E833B5BE}" srcId="{DBE48EF4-CC35-4E54-A266-9C44BAD46A46}" destId="{61D8B29E-97F6-4B1C-B29A-6C6FCBDA0A00}" srcOrd="2" destOrd="0" parTransId="{DF411639-98EF-4A7A-9088-0DC7542D9610}" sibTransId="{3148FB25-2518-453A-8660-863B9B725E39}"/>
    <dgm:cxn modelId="{AE62AA5A-9486-4087-93A5-A8AF9B3709AA}" type="presOf" srcId="{CAB6A99E-8AA2-44C5-B3C4-D1A88C338556}" destId="{3822D433-9B3C-4D19-8361-EAD25DE3029E}" srcOrd="0" destOrd="0" presId="urn:microsoft.com/office/officeart/2005/8/layout/lProcess2#1"/>
    <dgm:cxn modelId="{AA1B077C-70A0-42C1-971D-83E1963F159D}" srcId="{CAB6A99E-8AA2-44C5-B3C4-D1A88C338556}" destId="{AA585CF3-7224-4A22-9D6F-49FD91D5BF2B}" srcOrd="1" destOrd="0" parTransId="{60156D14-14ED-48C6-9188-546306E70BCF}" sibTransId="{EB4A9460-FF42-4954-9098-3CB889C355FD}"/>
    <dgm:cxn modelId="{0B33957E-80A8-44C1-AFE8-6D4AF1634B90}" type="presOf" srcId="{5F8F089E-30EF-4B86-A750-5EA5A0D78BC6}" destId="{5326DBBF-B8E8-47D6-9119-C52F8B7CD9B3}" srcOrd="0" destOrd="0" presId="urn:microsoft.com/office/officeart/2005/8/layout/lProcess2#1"/>
    <dgm:cxn modelId="{3F5EE684-4751-4400-AF2D-102474ACE696}" type="presOf" srcId="{75C1BE97-9BEE-4AAB-A97D-3B25F7094C71}" destId="{DC46F4F0-32EC-4B5C-8549-2376002EC6E2}" srcOrd="0" destOrd="0" presId="urn:microsoft.com/office/officeart/2005/8/layout/lProcess2#1"/>
    <dgm:cxn modelId="{1BA28886-497E-4A8D-87E2-3F896C7FCD22}" type="presOf" srcId="{59410D47-7FF9-47A8-B6DA-53B50E4B20DC}" destId="{F8A3E927-6103-4FFD-B0FE-F8C8B06FE56B}" srcOrd="0" destOrd="0" presId="urn:microsoft.com/office/officeart/2005/8/layout/lProcess2#1"/>
    <dgm:cxn modelId="{7B279B88-176C-43A2-B12D-4E958C4F1702}" srcId="{CB27FB84-7828-4DD8-84EF-5E8A340FF32F}" destId="{68063B07-EFEE-402B-912C-B24F9EA64F49}" srcOrd="7" destOrd="0" parTransId="{BC8DDC5B-CD80-48A8-84D6-0ABEF454BC36}" sibTransId="{179B3633-7489-4E4C-B32F-520C6C1ADCB3}"/>
    <dgm:cxn modelId="{3B30268D-5480-429F-A825-12A3E1FA27FA}" type="presOf" srcId="{FCAF6502-C12B-4F6C-BC9F-24C9A7180CE6}" destId="{003B6094-88F6-4B16-B95B-96AF3750EEE3}" srcOrd="0" destOrd="0" presId="urn:microsoft.com/office/officeart/2005/8/layout/lProcess2#1"/>
    <dgm:cxn modelId="{3438E18F-1B7D-4F2F-92F3-0FCA96707EB9}" srcId="{CAB6A99E-8AA2-44C5-B3C4-D1A88C338556}" destId="{5E50FD01-CDB5-4E4C-A829-7F2F05FF466C}" srcOrd="2" destOrd="0" parTransId="{6124D78D-C993-4262-948F-9D6CCE664EEF}" sibTransId="{69479619-B4A2-4B46-A7E1-912DEEC70963}"/>
    <dgm:cxn modelId="{B196E090-9130-4939-AD11-7D8BCBE6E3A0}" type="presOf" srcId="{3773A92A-28DE-4AC9-9A81-FF9356003B4B}" destId="{571097C8-67AC-4F41-8E95-594D2694B54B}" srcOrd="0" destOrd="0" presId="urn:microsoft.com/office/officeart/2005/8/layout/lProcess2#1"/>
    <dgm:cxn modelId="{B2625091-A5E6-4A3B-9AE8-6016A214340E}" type="presOf" srcId="{0DA93C1A-B6D9-42AF-9FFF-9111ABAF88BE}" destId="{0732EC9A-045F-48D0-AACF-6EE938F27280}" srcOrd="0" destOrd="0" presId="urn:microsoft.com/office/officeart/2005/8/layout/lProcess2#1"/>
    <dgm:cxn modelId="{004AE398-FF21-4ECB-BB42-C7CD72EC6629}" type="presOf" srcId="{A338B0CE-1104-483B-9642-5BB24069F978}" destId="{CA68EE23-1CE7-4A7A-9868-3B839EE0B3F3}" srcOrd="1" destOrd="0" presId="urn:microsoft.com/office/officeart/2005/8/layout/lProcess2#1"/>
    <dgm:cxn modelId="{C748959D-887F-4212-80AC-4940A81FC72A}" type="presOf" srcId="{5DFAF9DB-2168-42BA-B6B8-4D5B5736569F}" destId="{8B439B7A-EECA-4FF5-AC7B-13A546278B85}" srcOrd="0" destOrd="0" presId="urn:microsoft.com/office/officeart/2005/8/layout/lProcess2#1"/>
    <dgm:cxn modelId="{DE5EC99F-90AD-42BE-9BD4-3E7717968F74}" srcId="{DBE48EF4-CC35-4E54-A266-9C44BAD46A46}" destId="{93B198BB-AF51-44D3-AB5C-3A2AF1AE73CA}" srcOrd="7" destOrd="0" parTransId="{9053469E-AA05-446A-BA5A-E3A8F52D842B}" sibTransId="{39F08D78-79C4-4B5D-A689-24F712AFFD9F}"/>
    <dgm:cxn modelId="{D542E2A2-9497-4B45-A5F8-E9824729DEAE}" type="presOf" srcId="{AA585CF3-7224-4A22-9D6F-49FD91D5BF2B}" destId="{8F00DD7E-5A42-4D60-B91F-4C0919C8F038}" srcOrd="0" destOrd="0" presId="urn:microsoft.com/office/officeart/2005/8/layout/lProcess2#1"/>
    <dgm:cxn modelId="{8BEB64A7-A2BB-4C36-B9E4-0A4614B3212E}" srcId="{A338B0CE-1104-483B-9642-5BB24069F978}" destId="{EA374BBB-7E4D-42BB-AB74-25B778B3F221}" srcOrd="2" destOrd="0" parTransId="{CBABFA52-3B31-4B7E-8C69-C4A0BF044765}" sibTransId="{0FAE571F-4D82-4654-8BCC-CBF514031E56}"/>
    <dgm:cxn modelId="{0DA54BA8-7BEC-4A74-83CD-5E10F5273EA9}" srcId="{DBE48EF4-CC35-4E54-A266-9C44BAD46A46}" destId="{33C3EC05-F4A4-4025-8FF7-656D80CE509F}" srcOrd="5" destOrd="0" parTransId="{562A9988-D822-47EE-B033-4F144964298E}" sibTransId="{AC6AE40E-FBD7-4031-A51C-0FFCBB049812}"/>
    <dgm:cxn modelId="{3F5A61AA-50D1-4B8F-99DA-F970F9C4CA94}" type="presOf" srcId="{876E88A4-000D-45DB-A271-38F5D0D691D2}" destId="{771C54E6-F3B7-4393-A450-C050862B1284}" srcOrd="0" destOrd="0" presId="urn:microsoft.com/office/officeart/2005/8/layout/lProcess2#1"/>
    <dgm:cxn modelId="{C7493CAE-F736-41DB-8184-C7770E46F137}" type="presOf" srcId="{CB27FB84-7828-4DD8-84EF-5E8A340FF32F}" destId="{9721B303-E918-44E8-9193-F44725F186AC}" srcOrd="1" destOrd="0" presId="urn:microsoft.com/office/officeart/2005/8/layout/lProcess2#1"/>
    <dgm:cxn modelId="{EC410BAF-34C5-44D2-AE9D-7B7FE873D87F}" srcId="{DBE48EF4-CC35-4E54-A266-9C44BAD46A46}" destId="{5BE03BDF-BFC2-4031-9315-994BDAEA2B22}" srcOrd="6" destOrd="0" parTransId="{290FE5D3-7477-41F3-A1DD-3F700DAE7635}" sibTransId="{EAD47148-E71F-4434-8EEA-86D5FAA6365F}"/>
    <dgm:cxn modelId="{F1F15BAF-AC4F-48ED-AE19-0AB991F666D7}" type="presOf" srcId="{FB598B81-02AE-4136-AE1F-DA2C65C41A89}" destId="{FC3B304E-489A-4826-A0AE-3B7FEA5B6661}" srcOrd="0" destOrd="0" presId="urn:microsoft.com/office/officeart/2005/8/layout/lProcess2#1"/>
    <dgm:cxn modelId="{2E883BB6-FE5E-452F-84F5-3B3711124AFB}" srcId="{DBE48EF4-CC35-4E54-A266-9C44BAD46A46}" destId="{C6557C73-FDFB-4142-89F8-5BC8D66CBFD1}" srcOrd="0" destOrd="0" parTransId="{02DC4BC4-D81C-4697-BD35-E64A00C62730}" sibTransId="{488AD076-3415-497A-BEEC-353481FD11F4}"/>
    <dgm:cxn modelId="{FC172EB7-8279-41C9-82BE-78C3D533EACD}" srcId="{CB27FB84-7828-4DD8-84EF-5E8A340FF32F}" destId="{5AB0E648-3A4D-432B-9FA9-86882033FACE}" srcOrd="4" destOrd="0" parTransId="{0CE81EB6-EE29-42E2-9A3F-27A2D54B847A}" sibTransId="{59D5E9ED-A70A-48ED-9D67-4918BF308D98}"/>
    <dgm:cxn modelId="{FF92BDBA-A11F-4780-A659-43A70D40EB3D}" srcId="{CB27FB84-7828-4DD8-84EF-5E8A340FF32F}" destId="{3773A92A-28DE-4AC9-9A81-FF9356003B4B}" srcOrd="2" destOrd="0" parTransId="{7197C7BF-4461-4426-9104-3148A2C417F2}" sibTransId="{665838DF-9667-40AF-8E61-2103F3CCD01D}"/>
    <dgm:cxn modelId="{2071C7BA-1D59-4C2E-85EF-AD3F358BD2CA}" srcId="{CAB6A99E-8AA2-44C5-B3C4-D1A88C338556}" destId="{06288066-D0C7-479F-A55B-1CCA4FD6837A}" srcOrd="7" destOrd="0" parTransId="{0631E492-92FE-4E9D-A293-394B740AE6BA}" sibTransId="{4FC01892-784C-4F82-927C-0AE364B56E3D}"/>
    <dgm:cxn modelId="{FAF4DBBB-AA52-4F6B-8BF7-EDFC5AFC4062}" type="presOf" srcId="{68063B07-EFEE-402B-912C-B24F9EA64F49}" destId="{1EDDF55A-A5CA-416E-8B31-125D3E9F2AA0}" srcOrd="0" destOrd="0" presId="urn:microsoft.com/office/officeart/2005/8/layout/lProcess2#1"/>
    <dgm:cxn modelId="{436C78BC-A73B-46F3-BE07-7263C1836F9C}" type="presOf" srcId="{5BE03BDF-BFC2-4031-9315-994BDAEA2B22}" destId="{707FD70F-2CDE-4650-8865-8D6E990DED6B}" srcOrd="0" destOrd="0" presId="urn:microsoft.com/office/officeart/2005/8/layout/lProcess2#1"/>
    <dgm:cxn modelId="{E73434C2-8647-4AD4-8987-50EFA811A5F9}" srcId="{CB27FB84-7828-4DD8-84EF-5E8A340FF32F}" destId="{0B73A575-1C82-46F1-8C98-C4699C8C0F30}" srcOrd="1" destOrd="0" parTransId="{B72F28BA-3C27-44F4-A621-F424E440CE2C}" sibTransId="{F38B5304-0DC0-44CB-BE62-7C4FAF8C03F9}"/>
    <dgm:cxn modelId="{F9900EC5-FAC1-40E7-BA75-5528F2B6320B}" srcId="{A338B0CE-1104-483B-9642-5BB24069F978}" destId="{6EF733C9-6FA3-47E6-88B4-EE67FE304E1E}" srcOrd="6" destOrd="0" parTransId="{5E68BE2A-E3ED-4B8C-B918-12F38512C7A9}" sibTransId="{7A8B3D34-7D23-4321-BCEC-E853D91650C8}"/>
    <dgm:cxn modelId="{0781BAC5-A424-4A4D-A9D5-D2B2465AAEA0}" type="presOf" srcId="{5A8211A7-575B-45C2-9C9A-F8BC4A2DA788}" destId="{549AC6D1-5AF0-4A78-83E4-A400CD94220D}" srcOrd="0" destOrd="0" presId="urn:microsoft.com/office/officeart/2005/8/layout/lProcess2#1"/>
    <dgm:cxn modelId="{ECF2E2C7-E085-4F28-9F5F-3600F72D201A}" type="presOf" srcId="{EA374BBB-7E4D-42BB-AB74-25B778B3F221}" destId="{F7C89A34-7AD5-4D3B-8522-2F1A5128D525}" srcOrd="0" destOrd="0" presId="urn:microsoft.com/office/officeart/2005/8/layout/lProcess2#1"/>
    <dgm:cxn modelId="{11C5E3C9-24FF-4835-B3A5-568A76F6F5E4}" type="presOf" srcId="{61D8B29E-97F6-4B1C-B29A-6C6FCBDA0A00}" destId="{0A42B1C8-1311-4E37-9FFA-F8F597EB38EF}" srcOrd="0" destOrd="0" presId="urn:microsoft.com/office/officeart/2005/8/layout/lProcess2#1"/>
    <dgm:cxn modelId="{448195D0-D5F9-463B-87E6-B179E663BCE8}" type="presOf" srcId="{10B3196A-96AB-404E-9E52-9D867C44E22C}" destId="{6FD82AA4-4BF2-45BC-B3DF-84ABA4AD56A2}" srcOrd="0" destOrd="0" presId="urn:microsoft.com/office/officeart/2005/8/layout/lProcess2#1"/>
    <dgm:cxn modelId="{87BB18D4-EC4D-49C7-B269-40FA6D195901}" srcId="{A338B0CE-1104-483B-9642-5BB24069F978}" destId="{1851C03E-AFFA-401B-AF38-A8D41F6C337C}" srcOrd="4" destOrd="0" parTransId="{120C07D9-88B3-4AF1-B87A-E4277EF66811}" sibTransId="{8E7B675D-C3E8-4ACE-AF7C-C75B771CCB92}"/>
    <dgm:cxn modelId="{528977D4-F341-4A0B-9003-D61E63E09A53}" srcId="{CAB6A99E-8AA2-44C5-B3C4-D1A88C338556}" destId="{6929D4F9-8E44-478C-BB99-361DDF2AACB6}" srcOrd="3" destOrd="0" parTransId="{5BC755C6-A9AD-42B9-8B6F-6CD80E684A0B}" sibTransId="{BF1BC41F-E269-4D96-A5ED-255EC157EEFA}"/>
    <dgm:cxn modelId="{4EBFC4DA-DB0D-4B8E-8AE9-07382C4329FD}" type="presOf" srcId="{EC91C248-D731-42A8-B785-D4E766D1A986}" destId="{8FE5F0DC-CACB-4B89-9536-48779422F334}" srcOrd="0" destOrd="0" presId="urn:microsoft.com/office/officeart/2005/8/layout/lProcess2#1"/>
    <dgm:cxn modelId="{6F98CDDF-8D8E-4CE6-A1E9-3E162D6A04CA}" srcId="{FB598B81-02AE-4136-AE1F-DA2C65C41A89}" destId="{A338B0CE-1104-483B-9642-5BB24069F978}" srcOrd="1" destOrd="0" parTransId="{8EFD5D2E-9C15-4CF0-919A-8A04F742615D}" sibTransId="{8DDB3552-DE05-4BC6-AF4E-3C3242A00ACD}"/>
    <dgm:cxn modelId="{07CA02E8-ECC2-40C7-A97A-13662D9B49AD}" type="presOf" srcId="{9195BF60-B446-49F8-BC83-553B4F8A46E7}" destId="{774E3FFC-2AD5-45C5-8D5F-74B73930BC08}" srcOrd="0" destOrd="0" presId="urn:microsoft.com/office/officeart/2005/8/layout/lProcess2#1"/>
    <dgm:cxn modelId="{866E3EE9-06F5-417B-95EE-8A2B371F9C9B}" type="presOf" srcId="{CB27FB84-7828-4DD8-84EF-5E8A340FF32F}" destId="{04908B2C-437C-40FA-80FF-D2030DBE5F6E}" srcOrd="0" destOrd="0" presId="urn:microsoft.com/office/officeart/2005/8/layout/lProcess2#1"/>
    <dgm:cxn modelId="{BB91E2EB-79BE-4710-89B8-749689142B77}" type="presOf" srcId="{C6557C73-FDFB-4142-89F8-5BC8D66CBFD1}" destId="{A74F4C0D-272B-493F-9DDB-A71D7CD0F62A}" srcOrd="0" destOrd="0" presId="urn:microsoft.com/office/officeart/2005/8/layout/lProcess2#1"/>
    <dgm:cxn modelId="{13FE72EE-F02A-4B0F-A9C0-DDF8D1DCF1D7}" srcId="{CAB6A99E-8AA2-44C5-B3C4-D1A88C338556}" destId="{9195BF60-B446-49F8-BC83-553B4F8A46E7}" srcOrd="0" destOrd="0" parTransId="{FF3FD459-8471-4C04-A705-26F35D138A33}" sibTransId="{98DBD790-AF62-486B-92D2-4CA6404BA328}"/>
    <dgm:cxn modelId="{7EBBE7EE-6BBD-493D-BC4C-2ED03FCA0C31}" srcId="{A338B0CE-1104-483B-9642-5BB24069F978}" destId="{FCAF6502-C12B-4F6C-BC9F-24C9A7180CE6}" srcOrd="5" destOrd="0" parTransId="{5635E6F5-F385-4CFB-A4A2-7D9C79F2D1F5}" sibTransId="{AE9E90D0-FD49-4761-A65D-A8760E51D9E2}"/>
    <dgm:cxn modelId="{A8DAEDEE-1C62-412C-9056-D2FDE0AD43D6}" srcId="{FB598B81-02AE-4136-AE1F-DA2C65C41A89}" destId="{CAB6A99E-8AA2-44C5-B3C4-D1A88C338556}" srcOrd="2" destOrd="0" parTransId="{C014FCA8-B168-4465-B520-591EF120D5E7}" sibTransId="{E3D547A8-7D8F-419A-B980-6BC887C2A486}"/>
    <dgm:cxn modelId="{347E0BF1-B152-4470-A853-BAFEB2822702}" srcId="{CB27FB84-7828-4DD8-84EF-5E8A340FF32F}" destId="{E17BADE6-EF7B-4877-B5D6-8B950F7CFDAF}" srcOrd="6" destOrd="0" parTransId="{D6FBC8C8-CC34-4B54-BFB0-82A76AF2F41E}" sibTransId="{838B8091-F82A-40DB-8973-DE3B5A70116B}"/>
    <dgm:cxn modelId="{F6CD5683-4367-4326-A0E7-AE06C76A330E}" type="presParOf" srcId="{FC3B304E-489A-4826-A0AE-3B7FEA5B6661}" destId="{1C0174C0-8917-4D18-B383-6F739DD4DD82}" srcOrd="0" destOrd="0" presId="urn:microsoft.com/office/officeart/2005/8/layout/lProcess2#1"/>
    <dgm:cxn modelId="{3308AE6C-0047-4CFA-9803-E588B3721444}" type="presParOf" srcId="{1C0174C0-8917-4D18-B383-6F739DD4DD82}" destId="{04908B2C-437C-40FA-80FF-D2030DBE5F6E}" srcOrd="0" destOrd="0" presId="urn:microsoft.com/office/officeart/2005/8/layout/lProcess2#1"/>
    <dgm:cxn modelId="{0487A7FB-D7B0-4836-8FD0-4AF691CCAF2A}" type="presParOf" srcId="{1C0174C0-8917-4D18-B383-6F739DD4DD82}" destId="{9721B303-E918-44E8-9193-F44725F186AC}" srcOrd="1" destOrd="0" presId="urn:microsoft.com/office/officeart/2005/8/layout/lProcess2#1"/>
    <dgm:cxn modelId="{92EE8AD8-ED09-4CF3-B0A2-B389D102AE6F}" type="presParOf" srcId="{1C0174C0-8917-4D18-B383-6F739DD4DD82}" destId="{0BDBD6DF-C225-47AD-9B0D-E9A32F7D9222}" srcOrd="2" destOrd="0" presId="urn:microsoft.com/office/officeart/2005/8/layout/lProcess2#1"/>
    <dgm:cxn modelId="{D90D0BBF-955E-4BEA-9BD3-0856EA3136DB}" type="presParOf" srcId="{0BDBD6DF-C225-47AD-9B0D-E9A32F7D9222}" destId="{34C28726-699D-4342-A012-4DB9F7BC2704}" srcOrd="0" destOrd="0" presId="urn:microsoft.com/office/officeart/2005/8/layout/lProcess2#1"/>
    <dgm:cxn modelId="{DEF9934D-EE05-4BAB-9F5E-4ADA0545FD87}" type="presParOf" srcId="{34C28726-699D-4342-A012-4DB9F7BC2704}" destId="{DC46F4F0-32EC-4B5C-8549-2376002EC6E2}" srcOrd="0" destOrd="0" presId="urn:microsoft.com/office/officeart/2005/8/layout/lProcess2#1"/>
    <dgm:cxn modelId="{3D6BC114-09E2-4814-B363-72DF5502FB43}" type="presParOf" srcId="{34C28726-699D-4342-A012-4DB9F7BC2704}" destId="{A751EFC4-43DC-4F16-8816-6A6DCBDE910D}" srcOrd="1" destOrd="0" presId="urn:microsoft.com/office/officeart/2005/8/layout/lProcess2#1"/>
    <dgm:cxn modelId="{F46892C6-468A-416D-803F-4ADAE5902C53}" type="presParOf" srcId="{34C28726-699D-4342-A012-4DB9F7BC2704}" destId="{F5CF23A3-D1C7-492B-99DC-CCC7EFA33AE1}" srcOrd="2" destOrd="0" presId="urn:microsoft.com/office/officeart/2005/8/layout/lProcess2#1"/>
    <dgm:cxn modelId="{46FBA10D-46E3-4BEF-B4E0-81CC2C4D6DD1}" type="presParOf" srcId="{34C28726-699D-4342-A012-4DB9F7BC2704}" destId="{D09D713C-1871-4184-9599-BE7128FB7B14}" srcOrd="3" destOrd="0" presId="urn:microsoft.com/office/officeart/2005/8/layout/lProcess2#1"/>
    <dgm:cxn modelId="{5FA5FF06-45B4-4668-BF33-6B146C8F8FF7}" type="presParOf" srcId="{34C28726-699D-4342-A012-4DB9F7BC2704}" destId="{571097C8-67AC-4F41-8E95-594D2694B54B}" srcOrd="4" destOrd="0" presId="urn:microsoft.com/office/officeart/2005/8/layout/lProcess2#1"/>
    <dgm:cxn modelId="{7F840A48-2138-4CE0-AE48-A290A04C0A88}" type="presParOf" srcId="{34C28726-699D-4342-A012-4DB9F7BC2704}" destId="{B6E8787F-9DD5-4C4C-814E-EA2971A4624F}" srcOrd="5" destOrd="0" presId="urn:microsoft.com/office/officeart/2005/8/layout/lProcess2#1"/>
    <dgm:cxn modelId="{DF9232B4-9820-4FC0-B49B-0AAAF226142C}" type="presParOf" srcId="{34C28726-699D-4342-A012-4DB9F7BC2704}" destId="{8FE5F0DC-CACB-4B89-9536-48779422F334}" srcOrd="6" destOrd="0" presId="urn:microsoft.com/office/officeart/2005/8/layout/lProcess2#1"/>
    <dgm:cxn modelId="{ADCE2FDB-875B-45C1-9F3A-596B626424DB}" type="presParOf" srcId="{34C28726-699D-4342-A012-4DB9F7BC2704}" destId="{70243F19-4AC5-478E-BD80-42DBAB966722}" srcOrd="7" destOrd="0" presId="urn:microsoft.com/office/officeart/2005/8/layout/lProcess2#1"/>
    <dgm:cxn modelId="{EEA449E7-9B6F-4243-87F0-8A7E659CDFDD}" type="presParOf" srcId="{34C28726-699D-4342-A012-4DB9F7BC2704}" destId="{3B7B32F8-E3E5-4EA7-A8D3-5BEA781645ED}" srcOrd="8" destOrd="0" presId="urn:microsoft.com/office/officeart/2005/8/layout/lProcess2#1"/>
    <dgm:cxn modelId="{3B55549B-8FAA-45E2-AE47-B428CE116617}" type="presParOf" srcId="{34C28726-699D-4342-A012-4DB9F7BC2704}" destId="{D0E0B7BB-91AD-4AD4-AD54-2ED26BC07768}" srcOrd="9" destOrd="0" presId="urn:microsoft.com/office/officeart/2005/8/layout/lProcess2#1"/>
    <dgm:cxn modelId="{F1BAB2CF-25A6-414E-8DDD-552B7AEB5713}" type="presParOf" srcId="{34C28726-699D-4342-A012-4DB9F7BC2704}" destId="{0732EC9A-045F-48D0-AACF-6EE938F27280}" srcOrd="10" destOrd="0" presId="urn:microsoft.com/office/officeart/2005/8/layout/lProcess2#1"/>
    <dgm:cxn modelId="{9742171A-4771-42A1-AD30-74E0400EA29F}" type="presParOf" srcId="{34C28726-699D-4342-A012-4DB9F7BC2704}" destId="{BEB38A8D-ECE5-43DB-809C-1001B059B586}" srcOrd="11" destOrd="0" presId="urn:microsoft.com/office/officeart/2005/8/layout/lProcess2#1"/>
    <dgm:cxn modelId="{8839729B-2A68-4A86-BE3F-75FE4FC155EA}" type="presParOf" srcId="{34C28726-699D-4342-A012-4DB9F7BC2704}" destId="{CFD72349-663E-47BC-B1A2-C1638883B047}" srcOrd="12" destOrd="0" presId="urn:microsoft.com/office/officeart/2005/8/layout/lProcess2#1"/>
    <dgm:cxn modelId="{10D299B0-D73F-40AD-A76E-8BFF99CD7446}" type="presParOf" srcId="{34C28726-699D-4342-A012-4DB9F7BC2704}" destId="{1B048CF3-86D2-4BCD-99D0-7A8DA648C028}" srcOrd="13" destOrd="0" presId="urn:microsoft.com/office/officeart/2005/8/layout/lProcess2#1"/>
    <dgm:cxn modelId="{49399DBE-3DAA-4758-9F77-2D337FAD6645}" type="presParOf" srcId="{34C28726-699D-4342-A012-4DB9F7BC2704}" destId="{1EDDF55A-A5CA-416E-8B31-125D3E9F2AA0}" srcOrd="14" destOrd="0" presId="urn:microsoft.com/office/officeart/2005/8/layout/lProcess2#1"/>
    <dgm:cxn modelId="{CA718DE0-49FE-45D4-8D25-55233D441BE7}" type="presParOf" srcId="{FC3B304E-489A-4826-A0AE-3B7FEA5B6661}" destId="{D26CF81B-C684-4680-8F27-AAF383AF6866}" srcOrd="1" destOrd="0" presId="urn:microsoft.com/office/officeart/2005/8/layout/lProcess2#1"/>
    <dgm:cxn modelId="{F2F67090-CCDC-4DBA-A93B-8FCACCC52D20}" type="presParOf" srcId="{FC3B304E-489A-4826-A0AE-3B7FEA5B6661}" destId="{00E2CDC5-16EF-4601-BB98-EB12E91BB13F}" srcOrd="2" destOrd="0" presId="urn:microsoft.com/office/officeart/2005/8/layout/lProcess2#1"/>
    <dgm:cxn modelId="{7F46149A-F106-47CA-8CD1-F8610AE732BD}" type="presParOf" srcId="{00E2CDC5-16EF-4601-BB98-EB12E91BB13F}" destId="{4575CCA1-32D3-44EE-AC9C-084C34CAB5C5}" srcOrd="0" destOrd="0" presId="urn:microsoft.com/office/officeart/2005/8/layout/lProcess2#1"/>
    <dgm:cxn modelId="{D36A6A10-691D-4682-A5B0-9BF889367BE5}" type="presParOf" srcId="{00E2CDC5-16EF-4601-BB98-EB12E91BB13F}" destId="{CA68EE23-1CE7-4A7A-9868-3B839EE0B3F3}" srcOrd="1" destOrd="0" presId="urn:microsoft.com/office/officeart/2005/8/layout/lProcess2#1"/>
    <dgm:cxn modelId="{F4190C08-A298-4061-BC2E-21C291BCF6B3}" type="presParOf" srcId="{00E2CDC5-16EF-4601-BB98-EB12E91BB13F}" destId="{0A5E02CD-C0BF-4FAB-A640-FEF612787E6F}" srcOrd="2" destOrd="0" presId="urn:microsoft.com/office/officeart/2005/8/layout/lProcess2#1"/>
    <dgm:cxn modelId="{CBA8B09C-2C27-498D-89FC-08A2B2D38837}" type="presParOf" srcId="{0A5E02CD-C0BF-4FAB-A640-FEF612787E6F}" destId="{3ACE8175-3E22-485A-910D-852E99021B25}" srcOrd="0" destOrd="0" presId="urn:microsoft.com/office/officeart/2005/8/layout/lProcess2#1"/>
    <dgm:cxn modelId="{F9C6E3A7-9653-4F19-A63E-3534D74C70F9}" type="presParOf" srcId="{3ACE8175-3E22-485A-910D-852E99021B25}" destId="{771C54E6-F3B7-4393-A450-C050862B1284}" srcOrd="0" destOrd="0" presId="urn:microsoft.com/office/officeart/2005/8/layout/lProcess2#1"/>
    <dgm:cxn modelId="{5A304DE7-D8D8-4816-93F1-1603733B6855}" type="presParOf" srcId="{3ACE8175-3E22-485A-910D-852E99021B25}" destId="{15FCD7B9-D08C-4DDD-9B78-D6E170E27706}" srcOrd="1" destOrd="0" presId="urn:microsoft.com/office/officeart/2005/8/layout/lProcess2#1"/>
    <dgm:cxn modelId="{480E73A1-C52D-40EA-B99E-08A024AD6260}" type="presParOf" srcId="{3ACE8175-3E22-485A-910D-852E99021B25}" destId="{549AC6D1-5AF0-4A78-83E4-A400CD94220D}" srcOrd="2" destOrd="0" presId="urn:microsoft.com/office/officeart/2005/8/layout/lProcess2#1"/>
    <dgm:cxn modelId="{175BF24F-9F51-40AF-9B2F-0B9491234DFA}" type="presParOf" srcId="{3ACE8175-3E22-485A-910D-852E99021B25}" destId="{B7611884-C54C-4642-87CE-EB6DF55A5DC7}" srcOrd="3" destOrd="0" presId="urn:microsoft.com/office/officeart/2005/8/layout/lProcess2#1"/>
    <dgm:cxn modelId="{A54C9340-4BD4-4E82-BB16-8EDE50C04247}" type="presParOf" srcId="{3ACE8175-3E22-485A-910D-852E99021B25}" destId="{F7C89A34-7AD5-4D3B-8522-2F1A5128D525}" srcOrd="4" destOrd="0" presId="urn:microsoft.com/office/officeart/2005/8/layout/lProcess2#1"/>
    <dgm:cxn modelId="{652D643D-90E7-45B2-AA8A-4668C4D0EED1}" type="presParOf" srcId="{3ACE8175-3E22-485A-910D-852E99021B25}" destId="{7C91201C-2638-4E03-9AC6-27D82638E53B}" srcOrd="5" destOrd="0" presId="urn:microsoft.com/office/officeart/2005/8/layout/lProcess2#1"/>
    <dgm:cxn modelId="{589EC543-3E6E-4CDA-B5C8-6D44EE33F4F0}" type="presParOf" srcId="{3ACE8175-3E22-485A-910D-852E99021B25}" destId="{6FD82AA4-4BF2-45BC-B3DF-84ABA4AD56A2}" srcOrd="6" destOrd="0" presId="urn:microsoft.com/office/officeart/2005/8/layout/lProcess2#1"/>
    <dgm:cxn modelId="{80E4597F-9DED-4027-9256-64910D5304BA}" type="presParOf" srcId="{3ACE8175-3E22-485A-910D-852E99021B25}" destId="{7AF6D6C2-4F81-43FD-ACD0-4D1C11FE9BF0}" srcOrd="7" destOrd="0" presId="urn:microsoft.com/office/officeart/2005/8/layout/lProcess2#1"/>
    <dgm:cxn modelId="{6EA7A6A3-FFCC-4614-8A19-1A20FFF29F0B}" type="presParOf" srcId="{3ACE8175-3E22-485A-910D-852E99021B25}" destId="{38021C98-3EA2-464F-90BD-D0A1E97BF449}" srcOrd="8" destOrd="0" presId="urn:microsoft.com/office/officeart/2005/8/layout/lProcess2#1"/>
    <dgm:cxn modelId="{D1A43191-E1BB-49D7-AEAE-9C0EF851380D}" type="presParOf" srcId="{3ACE8175-3E22-485A-910D-852E99021B25}" destId="{9461FA69-4DA2-4E77-9DA2-7A288FBDC488}" srcOrd="9" destOrd="0" presId="urn:microsoft.com/office/officeart/2005/8/layout/lProcess2#1"/>
    <dgm:cxn modelId="{7C14AF1F-DC54-48E6-8C70-B1EDCCD3FC5F}" type="presParOf" srcId="{3ACE8175-3E22-485A-910D-852E99021B25}" destId="{003B6094-88F6-4B16-B95B-96AF3750EEE3}" srcOrd="10" destOrd="0" presId="urn:microsoft.com/office/officeart/2005/8/layout/lProcess2#1"/>
    <dgm:cxn modelId="{1D789345-F953-4441-8D81-43979DE06236}" type="presParOf" srcId="{3ACE8175-3E22-485A-910D-852E99021B25}" destId="{3473301A-6C17-492C-9110-37F89DAC5606}" srcOrd="11" destOrd="0" presId="urn:microsoft.com/office/officeart/2005/8/layout/lProcess2#1"/>
    <dgm:cxn modelId="{288D7690-55E0-4C87-A4AE-8B968D50E117}" type="presParOf" srcId="{3ACE8175-3E22-485A-910D-852E99021B25}" destId="{A4354387-F770-493D-9184-B8D8573A9FE1}" srcOrd="12" destOrd="0" presId="urn:microsoft.com/office/officeart/2005/8/layout/lProcess2#1"/>
    <dgm:cxn modelId="{74B06A46-3705-4381-8DD6-A0AAF7500138}" type="presParOf" srcId="{3ACE8175-3E22-485A-910D-852E99021B25}" destId="{92BD622A-FAF5-4E33-AC49-247863D440B1}" srcOrd="13" destOrd="0" presId="urn:microsoft.com/office/officeart/2005/8/layout/lProcess2#1"/>
    <dgm:cxn modelId="{FBB40FF0-13DF-4142-AE1B-72474160EA2C}" type="presParOf" srcId="{3ACE8175-3E22-485A-910D-852E99021B25}" destId="{5326DBBF-B8E8-47D6-9119-C52F8B7CD9B3}" srcOrd="14" destOrd="0" presId="urn:microsoft.com/office/officeart/2005/8/layout/lProcess2#1"/>
    <dgm:cxn modelId="{6ED3EA63-4E62-4B58-B04D-A1FAE6CD90A0}" type="presParOf" srcId="{FC3B304E-489A-4826-A0AE-3B7FEA5B6661}" destId="{3B8F32A1-CB78-460F-A6FA-5E94FE3FFC12}" srcOrd="3" destOrd="0" presId="urn:microsoft.com/office/officeart/2005/8/layout/lProcess2#1"/>
    <dgm:cxn modelId="{CEAC7828-BE59-455A-A9BF-6E75D64F5730}" type="presParOf" srcId="{FC3B304E-489A-4826-A0AE-3B7FEA5B6661}" destId="{2009BCB2-EC0C-488C-ACF3-62E0C5539C15}" srcOrd="4" destOrd="0" presId="urn:microsoft.com/office/officeart/2005/8/layout/lProcess2#1"/>
    <dgm:cxn modelId="{74776D5D-216E-4065-8CC6-DD2B25F9C67C}" type="presParOf" srcId="{2009BCB2-EC0C-488C-ACF3-62E0C5539C15}" destId="{3822D433-9B3C-4D19-8361-EAD25DE3029E}" srcOrd="0" destOrd="0" presId="urn:microsoft.com/office/officeart/2005/8/layout/lProcess2#1"/>
    <dgm:cxn modelId="{22C498C6-9933-41B9-82CB-494FC9E6E1C9}" type="presParOf" srcId="{2009BCB2-EC0C-488C-ACF3-62E0C5539C15}" destId="{A43889D7-C44D-4815-84B0-C961092BA1D6}" srcOrd="1" destOrd="0" presId="urn:microsoft.com/office/officeart/2005/8/layout/lProcess2#1"/>
    <dgm:cxn modelId="{93EC6BFF-58B7-4D17-BA3D-D345779C9B1D}" type="presParOf" srcId="{2009BCB2-EC0C-488C-ACF3-62E0C5539C15}" destId="{FED980FF-D162-4514-A8F4-0AB1358EA5D7}" srcOrd="2" destOrd="0" presId="urn:microsoft.com/office/officeart/2005/8/layout/lProcess2#1"/>
    <dgm:cxn modelId="{CB0F5460-10A0-4DF4-825A-4710AD8327BE}" type="presParOf" srcId="{FED980FF-D162-4514-A8F4-0AB1358EA5D7}" destId="{CFF16588-2643-4E79-A104-B0FC3B6A8709}" srcOrd="0" destOrd="0" presId="urn:microsoft.com/office/officeart/2005/8/layout/lProcess2#1"/>
    <dgm:cxn modelId="{DCF6C4A3-451E-412A-AF0E-9B31276EA72A}" type="presParOf" srcId="{CFF16588-2643-4E79-A104-B0FC3B6A8709}" destId="{774E3FFC-2AD5-45C5-8D5F-74B73930BC08}" srcOrd="0" destOrd="0" presId="urn:microsoft.com/office/officeart/2005/8/layout/lProcess2#1"/>
    <dgm:cxn modelId="{60F211C8-EDD4-403D-9028-1FBEC1006FFA}" type="presParOf" srcId="{CFF16588-2643-4E79-A104-B0FC3B6A8709}" destId="{38C9E6A1-9FC2-40FB-A1FF-50C9E1F64867}" srcOrd="1" destOrd="0" presId="urn:microsoft.com/office/officeart/2005/8/layout/lProcess2#1"/>
    <dgm:cxn modelId="{F22E29DF-87B2-4394-93C2-88B7B8CB1733}" type="presParOf" srcId="{CFF16588-2643-4E79-A104-B0FC3B6A8709}" destId="{8F00DD7E-5A42-4D60-B91F-4C0919C8F038}" srcOrd="2" destOrd="0" presId="urn:microsoft.com/office/officeart/2005/8/layout/lProcess2#1"/>
    <dgm:cxn modelId="{738B895C-E1E7-45F2-A410-E5360C8A76EE}" type="presParOf" srcId="{CFF16588-2643-4E79-A104-B0FC3B6A8709}" destId="{95D352A0-1419-4C9D-A9A6-EF52A6135BF9}" srcOrd="3" destOrd="0" presId="urn:microsoft.com/office/officeart/2005/8/layout/lProcess2#1"/>
    <dgm:cxn modelId="{DBDA6EB6-F86F-4E84-A5E4-BF786C837130}" type="presParOf" srcId="{CFF16588-2643-4E79-A104-B0FC3B6A8709}" destId="{AAEF3222-D122-4D41-B071-DD1F36268F7C}" srcOrd="4" destOrd="0" presId="urn:microsoft.com/office/officeart/2005/8/layout/lProcess2#1"/>
    <dgm:cxn modelId="{549A428E-AC4B-4655-A247-F4321224E438}" type="presParOf" srcId="{CFF16588-2643-4E79-A104-B0FC3B6A8709}" destId="{2F19AC40-69B4-4925-8C4B-5E98B433825E}" srcOrd="5" destOrd="0" presId="urn:microsoft.com/office/officeart/2005/8/layout/lProcess2#1"/>
    <dgm:cxn modelId="{AA1223F6-D029-46DE-AF48-6CBC72E405D6}" type="presParOf" srcId="{CFF16588-2643-4E79-A104-B0FC3B6A8709}" destId="{9220C113-D8CE-4B4E-854E-95171A318F49}" srcOrd="6" destOrd="0" presId="urn:microsoft.com/office/officeart/2005/8/layout/lProcess2#1"/>
    <dgm:cxn modelId="{20F4D117-2AF8-4949-AFA3-772EAD2CF94A}" type="presParOf" srcId="{CFF16588-2643-4E79-A104-B0FC3B6A8709}" destId="{FF1F3139-2FC9-4E19-A228-DC89205284EE}" srcOrd="7" destOrd="0" presId="urn:microsoft.com/office/officeart/2005/8/layout/lProcess2#1"/>
    <dgm:cxn modelId="{9FD74C5E-3F96-4C7C-B77A-C16DE2B049B7}" type="presParOf" srcId="{CFF16588-2643-4E79-A104-B0FC3B6A8709}" destId="{E14933AF-6901-48B6-B81B-12E2F551DADA}" srcOrd="8" destOrd="0" presId="urn:microsoft.com/office/officeart/2005/8/layout/lProcess2#1"/>
    <dgm:cxn modelId="{AAF89729-A35A-4E60-A4A3-68F95A6811C2}" type="presParOf" srcId="{CFF16588-2643-4E79-A104-B0FC3B6A8709}" destId="{7B5FF797-ABBC-43CB-A66F-EA44257E10EC}" srcOrd="9" destOrd="0" presId="urn:microsoft.com/office/officeart/2005/8/layout/lProcess2#1"/>
    <dgm:cxn modelId="{D7F8F8CF-84BF-4D63-BF6B-BF4F3AF75DAC}" type="presParOf" srcId="{CFF16588-2643-4E79-A104-B0FC3B6A8709}" destId="{8B439B7A-EECA-4FF5-AC7B-13A546278B85}" srcOrd="10" destOrd="0" presId="urn:microsoft.com/office/officeart/2005/8/layout/lProcess2#1"/>
    <dgm:cxn modelId="{DFBABB96-7A44-425C-BC0B-5913E4FDDDB5}" type="presParOf" srcId="{CFF16588-2643-4E79-A104-B0FC3B6A8709}" destId="{76241794-8B6A-47DC-9EBE-48DEE628D51C}" srcOrd="11" destOrd="0" presId="urn:microsoft.com/office/officeart/2005/8/layout/lProcess2#1"/>
    <dgm:cxn modelId="{91DB5565-84BC-445B-A209-EB17847F7249}" type="presParOf" srcId="{CFF16588-2643-4E79-A104-B0FC3B6A8709}" destId="{DDBF26FE-8B96-4FFB-93A3-7408EB783858}" srcOrd="12" destOrd="0" presId="urn:microsoft.com/office/officeart/2005/8/layout/lProcess2#1"/>
    <dgm:cxn modelId="{9B618330-315A-4CB6-A7AA-6ECD4D797155}" type="presParOf" srcId="{CFF16588-2643-4E79-A104-B0FC3B6A8709}" destId="{D13337A2-6925-4E25-950C-FAE23FF208A8}" srcOrd="13" destOrd="0" presId="urn:microsoft.com/office/officeart/2005/8/layout/lProcess2#1"/>
    <dgm:cxn modelId="{745AADD8-AC39-4FE0-BC0A-CE91D88E22DF}" type="presParOf" srcId="{CFF16588-2643-4E79-A104-B0FC3B6A8709}" destId="{F2B3CEBA-DBEF-4F0E-AD97-35B94C5671EE}" srcOrd="14" destOrd="0" presId="urn:microsoft.com/office/officeart/2005/8/layout/lProcess2#1"/>
    <dgm:cxn modelId="{24A3DB6B-535B-4E3B-A1B7-32F1EB9A889C}" type="presParOf" srcId="{FC3B304E-489A-4826-A0AE-3B7FEA5B6661}" destId="{A02D1323-2913-48B4-ACE9-7C5BCCE16135}" srcOrd="5" destOrd="0" presId="urn:microsoft.com/office/officeart/2005/8/layout/lProcess2#1"/>
    <dgm:cxn modelId="{574D8F11-95CF-4444-AAB8-C9129279DABA}" type="presParOf" srcId="{FC3B304E-489A-4826-A0AE-3B7FEA5B6661}" destId="{66C1160D-E8C2-468B-917B-D49967544EE1}" srcOrd="6" destOrd="0" presId="urn:microsoft.com/office/officeart/2005/8/layout/lProcess2#1"/>
    <dgm:cxn modelId="{40C7CB1C-8ADE-42EB-9C88-9EDF904A549A}" type="presParOf" srcId="{66C1160D-E8C2-468B-917B-D49967544EE1}" destId="{EAF0E9CF-4B81-4376-A2B9-242D1851166A}" srcOrd="0" destOrd="0" presId="urn:microsoft.com/office/officeart/2005/8/layout/lProcess2#1"/>
    <dgm:cxn modelId="{54B49229-EA61-4CF3-ADE0-547C5C146D1C}" type="presParOf" srcId="{66C1160D-E8C2-468B-917B-D49967544EE1}" destId="{9FE9A271-6B6B-470A-BA24-4E1DCCCD1E1F}" srcOrd="1" destOrd="0" presId="urn:microsoft.com/office/officeart/2005/8/layout/lProcess2#1"/>
    <dgm:cxn modelId="{BEC5620C-1B7A-4053-AF41-B48DF2CC9C99}" type="presParOf" srcId="{66C1160D-E8C2-468B-917B-D49967544EE1}" destId="{265BE182-8D67-4646-A15E-96FF6D557479}" srcOrd="2" destOrd="0" presId="urn:microsoft.com/office/officeart/2005/8/layout/lProcess2#1"/>
    <dgm:cxn modelId="{693D8983-5B76-4965-829C-0459F18EC045}" type="presParOf" srcId="{265BE182-8D67-4646-A15E-96FF6D557479}" destId="{5DF23949-51E8-4018-8874-7B122E8DBCDF}" srcOrd="0" destOrd="0" presId="urn:microsoft.com/office/officeart/2005/8/layout/lProcess2#1"/>
    <dgm:cxn modelId="{C129C6C0-DE35-42D6-9C13-CF7BF8B5C322}" type="presParOf" srcId="{5DF23949-51E8-4018-8874-7B122E8DBCDF}" destId="{A74F4C0D-272B-493F-9DDB-A71D7CD0F62A}" srcOrd="0" destOrd="0" presId="urn:microsoft.com/office/officeart/2005/8/layout/lProcess2#1"/>
    <dgm:cxn modelId="{CB248C50-3B0F-455D-9173-E0F5D0F716D5}" type="presParOf" srcId="{5DF23949-51E8-4018-8874-7B122E8DBCDF}" destId="{E1B35DDB-2413-4B87-B6E6-2EF8C5D8E996}" srcOrd="1" destOrd="0" presId="urn:microsoft.com/office/officeart/2005/8/layout/lProcess2#1"/>
    <dgm:cxn modelId="{D41212C2-6066-4CB0-A988-EFB07D64341D}" type="presParOf" srcId="{5DF23949-51E8-4018-8874-7B122E8DBCDF}" destId="{267534CF-E3D2-4D62-9EC0-A70DB39DC6F9}" srcOrd="2" destOrd="0" presId="urn:microsoft.com/office/officeart/2005/8/layout/lProcess2#1"/>
    <dgm:cxn modelId="{5EF67B92-7195-493B-8C68-5D5F8BBC4A02}" type="presParOf" srcId="{5DF23949-51E8-4018-8874-7B122E8DBCDF}" destId="{5CE04315-9C8F-4DFD-B848-A713C1560B9F}" srcOrd="3" destOrd="0" presId="urn:microsoft.com/office/officeart/2005/8/layout/lProcess2#1"/>
    <dgm:cxn modelId="{5371BA2C-7C22-48EE-8869-D8CA542EC5F9}" type="presParOf" srcId="{5DF23949-51E8-4018-8874-7B122E8DBCDF}" destId="{0A42B1C8-1311-4E37-9FFA-F8F597EB38EF}" srcOrd="4" destOrd="0" presId="urn:microsoft.com/office/officeart/2005/8/layout/lProcess2#1"/>
    <dgm:cxn modelId="{12278A18-D07E-40C4-A8BC-523F54941380}" type="presParOf" srcId="{5DF23949-51E8-4018-8874-7B122E8DBCDF}" destId="{F24A0412-1C88-42D6-BE93-CE2D707AF91E}" srcOrd="5" destOrd="0" presId="urn:microsoft.com/office/officeart/2005/8/layout/lProcess2#1"/>
    <dgm:cxn modelId="{181E30CC-CD34-463A-BE2E-A2A1D48A512F}" type="presParOf" srcId="{5DF23949-51E8-4018-8874-7B122E8DBCDF}" destId="{F8A3E927-6103-4FFD-B0FE-F8C8B06FE56B}" srcOrd="6" destOrd="0" presId="urn:microsoft.com/office/officeart/2005/8/layout/lProcess2#1"/>
    <dgm:cxn modelId="{F1B976D5-5A79-46DD-8DFD-53B447E4B79A}" type="presParOf" srcId="{5DF23949-51E8-4018-8874-7B122E8DBCDF}" destId="{84FB9430-FC12-4F08-9CCC-9EBBF5729877}" srcOrd="7" destOrd="0" presId="urn:microsoft.com/office/officeart/2005/8/layout/lProcess2#1"/>
    <dgm:cxn modelId="{8D291B25-60C9-45A9-A903-26C11A49921F}" type="presParOf" srcId="{5DF23949-51E8-4018-8874-7B122E8DBCDF}" destId="{D993A856-22FC-4C5C-99A7-139E3B497567}" srcOrd="8" destOrd="0" presId="urn:microsoft.com/office/officeart/2005/8/layout/lProcess2#1"/>
    <dgm:cxn modelId="{985F9CD8-0EB8-4243-B27F-6ADB61E15A06}" type="presParOf" srcId="{5DF23949-51E8-4018-8874-7B122E8DBCDF}" destId="{7B1EF68A-104F-4B11-980B-59220B3FB40B}" srcOrd="9" destOrd="0" presId="urn:microsoft.com/office/officeart/2005/8/layout/lProcess2#1"/>
    <dgm:cxn modelId="{236E7A36-2810-4056-9258-F99CF5A37E48}" type="presParOf" srcId="{5DF23949-51E8-4018-8874-7B122E8DBCDF}" destId="{D1EDB72E-E6B7-4907-AB75-EB41CF96311C}" srcOrd="10" destOrd="0" presId="urn:microsoft.com/office/officeart/2005/8/layout/lProcess2#1"/>
    <dgm:cxn modelId="{89523ACE-603F-46AE-A1CC-BBF334A9DE4C}" type="presParOf" srcId="{5DF23949-51E8-4018-8874-7B122E8DBCDF}" destId="{6B57E3E2-7860-466F-B7FB-7969FF173B2D}" srcOrd="11" destOrd="0" presId="urn:microsoft.com/office/officeart/2005/8/layout/lProcess2#1"/>
    <dgm:cxn modelId="{3B8C725A-75C0-4FFA-8D09-EA72A5DA40BB}" type="presParOf" srcId="{5DF23949-51E8-4018-8874-7B122E8DBCDF}" destId="{707FD70F-2CDE-4650-8865-8D6E990DED6B}" srcOrd="12" destOrd="0" presId="urn:microsoft.com/office/officeart/2005/8/layout/lProcess2#1"/>
    <dgm:cxn modelId="{7BA1DF44-1581-4724-952C-98E0D9D5F41F}" type="presParOf" srcId="{5DF23949-51E8-4018-8874-7B122E8DBCDF}" destId="{88DB271A-5F94-4DA1-9EB5-6FC340F6660F}" srcOrd="13" destOrd="0" presId="urn:microsoft.com/office/officeart/2005/8/layout/lProcess2#1"/>
    <dgm:cxn modelId="{919E8FE4-F859-4143-BAB3-F0FF81F82A76}" type="presParOf" srcId="{5DF23949-51E8-4018-8874-7B122E8DBCDF}" destId="{854D4E7D-672D-418C-8756-52636424BCA7}" srcOrd="14" destOrd="0" presId="urn:microsoft.com/office/officeart/2005/8/layout/lProcess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D7A932-F704-43F6-B7D3-632C594CAF0A}" type="doc">
      <dgm:prSet loTypeId="urn:microsoft.com/office/officeart/2005/8/layout/pyramid1#1" loCatId="pyramid" qsTypeId="urn:microsoft.com/office/officeart/2005/8/quickstyle/simple2#1" qsCatId="simple" csTypeId="urn:microsoft.com/office/officeart/2005/8/colors/colorful1#1" csCatId="accent1" phldr="1"/>
      <dgm:spPr/>
    </dgm:pt>
    <dgm:pt modelId="{5156A48C-64EB-4785-93CA-24B851F61470}">
      <dgm:prSet phldrT="[文本]" phldr="0" custT="1"/>
      <dgm:spPr/>
      <dgm:t>
        <a:bodyPr vert="horz" wrap="square"/>
        <a:lstStyle/>
        <a:p>
          <a:pPr algn="ctr">
            <a:lnSpc>
              <a:spcPct val="100000"/>
            </a:lnSpc>
            <a:spcBef>
              <a:spcPct val="0"/>
            </a:spcBef>
            <a:spcAft>
              <a:spcPct val="35000"/>
            </a:spcAft>
          </a:pPr>
          <a:r>
            <a:rPr lang="en-US" altLang="zh-CN" sz="1200" b="1">
              <a:latin typeface="Times New Roman" panose="02020603050405020304" pitchFamily="18" charset="0"/>
              <a:ea typeface="华文楷体" panose="02010600040101010101" pitchFamily="2" charset="-122"/>
              <a:cs typeface="Times New Roman" panose="02020603050405020304" pitchFamily="18" charset="0"/>
            </a:rPr>
            <a:t>Fresh rice</a:t>
          </a:r>
        </a:p>
      </dgm:t>
    </dgm:pt>
    <dgm:pt modelId="{44DD142A-493F-4BD2-8BF5-566820976B60}" type="parTrans" cxnId="{5D77AE4A-A679-4C27-8EA3-AEB4070D7A48}">
      <dgm:prSet/>
      <dgm:spPr/>
      <dgm:t>
        <a:bodyPr/>
        <a:lstStyle/>
        <a:p>
          <a:endParaRPr lang="zh-CN" altLang="en-US"/>
        </a:p>
      </dgm:t>
    </dgm:pt>
    <dgm:pt modelId="{146660E0-8749-4313-9D04-2720140AB0DB}" type="sibTrans" cxnId="{5D77AE4A-A679-4C27-8EA3-AEB4070D7A48}">
      <dgm:prSet/>
      <dgm:spPr/>
      <dgm:t>
        <a:bodyPr/>
        <a:lstStyle/>
        <a:p>
          <a:endParaRPr lang="zh-CN" altLang="en-US"/>
        </a:p>
      </dgm:t>
    </dgm:pt>
    <dgm:pt modelId="{689B689F-02D1-462C-8E15-3D296F4269DF}">
      <dgm:prSet phldrT="[文本]" phldr="0" custT="1"/>
      <dgm:spPr/>
      <dgm:t>
        <a:bodyPr vert="horz" wrap="square"/>
        <a:lstStyle/>
        <a:p>
          <a:pPr algn="ctr">
            <a:lnSpc>
              <a:spcPct val="100000"/>
            </a:lnSpc>
            <a:spcBef>
              <a:spcPct val="0"/>
            </a:spcBef>
            <a:spcAft>
              <a:spcPct val="35000"/>
            </a:spcAft>
          </a:pPr>
          <a:r>
            <a:rPr lang="en-US" altLang="zh-CN" sz="1200" b="1">
              <a:latin typeface="Times New Roman" panose="02020603050405020304" pitchFamily="18" charset="0"/>
              <a:cs typeface="Times New Roman" panose="02020603050405020304" pitchFamily="18" charset="0"/>
            </a:rPr>
            <a:t>New rice</a:t>
          </a:r>
        </a:p>
      </dgm:t>
    </dgm:pt>
    <dgm:pt modelId="{1C0C76FB-2BA4-44B3-A4CE-7105F9AAB60F}" type="parTrans" cxnId="{CE3C4D02-5A5B-49B1-948F-F86A32E960BE}">
      <dgm:prSet/>
      <dgm:spPr/>
      <dgm:t>
        <a:bodyPr/>
        <a:lstStyle/>
        <a:p>
          <a:endParaRPr lang="zh-CN" altLang="en-US"/>
        </a:p>
      </dgm:t>
    </dgm:pt>
    <dgm:pt modelId="{D350E28F-F50D-4107-86F2-D50420ABC3F3}" type="sibTrans" cxnId="{CE3C4D02-5A5B-49B1-948F-F86A32E960BE}">
      <dgm:prSet/>
      <dgm:spPr/>
      <dgm:t>
        <a:bodyPr/>
        <a:lstStyle/>
        <a:p>
          <a:endParaRPr lang="zh-CN" altLang="en-US"/>
        </a:p>
      </dgm:t>
    </dgm:pt>
    <dgm:pt modelId="{59CC0844-7971-42C4-A39E-A72C6724C7CB}">
      <dgm:prSet phldrT="[文本]" phldr="0" custT="1"/>
      <dgm:spPr/>
      <dgm:t>
        <a:bodyPr vert="horz" wrap="square"/>
        <a:lstStyle/>
        <a:p>
          <a:pPr algn="ctr">
            <a:lnSpc>
              <a:spcPct val="100000"/>
            </a:lnSpc>
            <a:spcBef>
              <a:spcPct val="0"/>
            </a:spcBef>
            <a:spcAft>
              <a:spcPct val="35000"/>
            </a:spcAft>
          </a:pPr>
          <a:r>
            <a:rPr lang="en-US" altLang="zh-CN" sz="1200" b="1" dirty="0">
              <a:latin typeface="Times New Roman" panose="02020603050405020304" pitchFamily="18" charset="0"/>
              <a:cs typeface="Times New Roman" panose="02020603050405020304" pitchFamily="18" charset="0"/>
            </a:rPr>
            <a:t>stale rice</a:t>
          </a:r>
        </a:p>
      </dgm:t>
    </dgm:pt>
    <dgm:pt modelId="{8E9587C0-342B-40B9-AE35-1825D74A9715}" type="parTrans" cxnId="{DC6F0315-E0CC-4C42-BB37-5D3D5D297CB5}">
      <dgm:prSet/>
      <dgm:spPr/>
      <dgm:t>
        <a:bodyPr/>
        <a:lstStyle/>
        <a:p>
          <a:endParaRPr lang="zh-CN" altLang="en-US"/>
        </a:p>
      </dgm:t>
    </dgm:pt>
    <dgm:pt modelId="{530F4CAA-40D8-4C41-848E-AD1ECB08B082}" type="sibTrans" cxnId="{DC6F0315-E0CC-4C42-BB37-5D3D5D297CB5}">
      <dgm:prSet/>
      <dgm:spPr/>
      <dgm:t>
        <a:bodyPr/>
        <a:lstStyle/>
        <a:p>
          <a:endParaRPr lang="zh-CN" altLang="en-US"/>
        </a:p>
      </dgm:t>
    </dgm:pt>
    <dgm:pt modelId="{8517F7A0-1402-4B99-AF53-F54425413A7C}" type="pres">
      <dgm:prSet presAssocID="{40D7A932-F704-43F6-B7D3-632C594CAF0A}" presName="Name0" presStyleCnt="0">
        <dgm:presLayoutVars>
          <dgm:dir/>
          <dgm:animLvl val="lvl"/>
          <dgm:resizeHandles val="exact"/>
        </dgm:presLayoutVars>
      </dgm:prSet>
      <dgm:spPr/>
    </dgm:pt>
    <dgm:pt modelId="{C8259B15-E2AD-4504-B024-E6C02417C749}" type="pres">
      <dgm:prSet presAssocID="{5156A48C-64EB-4785-93CA-24B851F61470}" presName="Name8" presStyleCnt="0"/>
      <dgm:spPr/>
    </dgm:pt>
    <dgm:pt modelId="{AD6D71B4-B4CD-425D-8F41-4F041180B5A5}" type="pres">
      <dgm:prSet presAssocID="{5156A48C-64EB-4785-93CA-24B851F61470}" presName="level" presStyleLbl="node1" presStyleIdx="0" presStyleCnt="3">
        <dgm:presLayoutVars>
          <dgm:chMax val="1"/>
          <dgm:bulletEnabled val="1"/>
        </dgm:presLayoutVars>
      </dgm:prSet>
      <dgm:spPr/>
    </dgm:pt>
    <dgm:pt modelId="{E708EA4F-3C85-4487-AE00-CAE9AB23AF13}" type="pres">
      <dgm:prSet presAssocID="{5156A48C-64EB-4785-93CA-24B851F61470}" presName="levelTx" presStyleLbl="revTx" presStyleIdx="0" presStyleCnt="0">
        <dgm:presLayoutVars>
          <dgm:chMax val="1"/>
          <dgm:bulletEnabled val="1"/>
        </dgm:presLayoutVars>
      </dgm:prSet>
      <dgm:spPr/>
    </dgm:pt>
    <dgm:pt modelId="{3E961DA9-5E98-4FA4-BF3C-490FD37073D7}" type="pres">
      <dgm:prSet presAssocID="{689B689F-02D1-462C-8E15-3D296F4269DF}" presName="Name8" presStyleCnt="0"/>
      <dgm:spPr/>
    </dgm:pt>
    <dgm:pt modelId="{B062758B-585A-4490-8407-FEF3B1DB90B9}" type="pres">
      <dgm:prSet presAssocID="{689B689F-02D1-462C-8E15-3D296F4269DF}" presName="level" presStyleLbl="node1" presStyleIdx="1" presStyleCnt="3">
        <dgm:presLayoutVars>
          <dgm:chMax val="1"/>
          <dgm:bulletEnabled val="1"/>
        </dgm:presLayoutVars>
      </dgm:prSet>
      <dgm:spPr/>
    </dgm:pt>
    <dgm:pt modelId="{49661384-A28A-4053-8281-AF5C1EBF1EDB}" type="pres">
      <dgm:prSet presAssocID="{689B689F-02D1-462C-8E15-3D296F4269DF}" presName="levelTx" presStyleLbl="revTx" presStyleIdx="0" presStyleCnt="0">
        <dgm:presLayoutVars>
          <dgm:chMax val="1"/>
          <dgm:bulletEnabled val="1"/>
        </dgm:presLayoutVars>
      </dgm:prSet>
      <dgm:spPr/>
    </dgm:pt>
    <dgm:pt modelId="{F16D8E7C-D53A-4BE7-9C19-6F41DFFD9C26}" type="pres">
      <dgm:prSet presAssocID="{59CC0844-7971-42C4-A39E-A72C6724C7CB}" presName="Name8" presStyleCnt="0"/>
      <dgm:spPr/>
    </dgm:pt>
    <dgm:pt modelId="{DABEBFD1-85A7-4430-808F-CFAAD0FA3993}" type="pres">
      <dgm:prSet presAssocID="{59CC0844-7971-42C4-A39E-A72C6724C7CB}" presName="level" presStyleLbl="node1" presStyleIdx="2" presStyleCnt="3">
        <dgm:presLayoutVars>
          <dgm:chMax val="1"/>
          <dgm:bulletEnabled val="1"/>
        </dgm:presLayoutVars>
      </dgm:prSet>
      <dgm:spPr/>
    </dgm:pt>
    <dgm:pt modelId="{B74796E5-522F-4AF5-846B-2B1210F0B80F}" type="pres">
      <dgm:prSet presAssocID="{59CC0844-7971-42C4-A39E-A72C6724C7CB}" presName="levelTx" presStyleLbl="revTx" presStyleIdx="0" presStyleCnt="0">
        <dgm:presLayoutVars>
          <dgm:chMax val="1"/>
          <dgm:bulletEnabled val="1"/>
        </dgm:presLayoutVars>
      </dgm:prSet>
      <dgm:spPr/>
    </dgm:pt>
  </dgm:ptLst>
  <dgm:cxnLst>
    <dgm:cxn modelId="{CE3C4D02-5A5B-49B1-948F-F86A32E960BE}" srcId="{40D7A932-F704-43F6-B7D3-632C594CAF0A}" destId="{689B689F-02D1-462C-8E15-3D296F4269DF}" srcOrd="1" destOrd="0" parTransId="{1C0C76FB-2BA4-44B3-A4CE-7105F9AAB60F}" sibTransId="{D350E28F-F50D-4107-86F2-D50420ABC3F3}"/>
    <dgm:cxn modelId="{AACBF403-2E1A-4E44-BB3C-29F0AB21153A}" type="presOf" srcId="{5156A48C-64EB-4785-93CA-24B851F61470}" destId="{E708EA4F-3C85-4487-AE00-CAE9AB23AF13}" srcOrd="1" destOrd="0" presId="urn:microsoft.com/office/officeart/2005/8/layout/pyramid1#1"/>
    <dgm:cxn modelId="{DC6F0315-E0CC-4C42-BB37-5D3D5D297CB5}" srcId="{40D7A932-F704-43F6-B7D3-632C594CAF0A}" destId="{59CC0844-7971-42C4-A39E-A72C6724C7CB}" srcOrd="2" destOrd="0" parTransId="{8E9587C0-342B-40B9-AE35-1825D74A9715}" sibTransId="{530F4CAA-40D8-4C41-848E-AD1ECB08B082}"/>
    <dgm:cxn modelId="{A896FA21-99F4-454B-BCAA-EC330CCE0908}" type="presOf" srcId="{59CC0844-7971-42C4-A39E-A72C6724C7CB}" destId="{B74796E5-522F-4AF5-846B-2B1210F0B80F}" srcOrd="1" destOrd="0" presId="urn:microsoft.com/office/officeart/2005/8/layout/pyramid1#1"/>
    <dgm:cxn modelId="{5D77AE4A-A679-4C27-8EA3-AEB4070D7A48}" srcId="{40D7A932-F704-43F6-B7D3-632C594CAF0A}" destId="{5156A48C-64EB-4785-93CA-24B851F61470}" srcOrd="0" destOrd="0" parTransId="{44DD142A-493F-4BD2-8BF5-566820976B60}" sibTransId="{146660E0-8749-4313-9D04-2720140AB0DB}"/>
    <dgm:cxn modelId="{D0E6AE71-02C3-4A59-9B79-78F1F616CBA4}" type="presOf" srcId="{5156A48C-64EB-4785-93CA-24B851F61470}" destId="{AD6D71B4-B4CD-425D-8F41-4F041180B5A5}" srcOrd="0" destOrd="0" presId="urn:microsoft.com/office/officeart/2005/8/layout/pyramid1#1"/>
    <dgm:cxn modelId="{1532307E-7D50-4223-9EDA-C428DC701214}" type="presOf" srcId="{689B689F-02D1-462C-8E15-3D296F4269DF}" destId="{49661384-A28A-4053-8281-AF5C1EBF1EDB}" srcOrd="1" destOrd="0" presId="urn:microsoft.com/office/officeart/2005/8/layout/pyramid1#1"/>
    <dgm:cxn modelId="{80C4C582-0769-4CA0-8C8E-7BD8F433FFE6}" type="presOf" srcId="{59CC0844-7971-42C4-A39E-A72C6724C7CB}" destId="{DABEBFD1-85A7-4430-808F-CFAAD0FA3993}" srcOrd="0" destOrd="0" presId="urn:microsoft.com/office/officeart/2005/8/layout/pyramid1#1"/>
    <dgm:cxn modelId="{F24F6F94-F98C-43F0-8DBE-B8CDC72C2F2E}" type="presOf" srcId="{689B689F-02D1-462C-8E15-3D296F4269DF}" destId="{B062758B-585A-4490-8407-FEF3B1DB90B9}" srcOrd="0" destOrd="0" presId="urn:microsoft.com/office/officeart/2005/8/layout/pyramid1#1"/>
    <dgm:cxn modelId="{6B4B3CC5-D890-43F6-8F21-DAA9989B19DE}" type="presOf" srcId="{40D7A932-F704-43F6-B7D3-632C594CAF0A}" destId="{8517F7A0-1402-4B99-AF53-F54425413A7C}" srcOrd="0" destOrd="0" presId="urn:microsoft.com/office/officeart/2005/8/layout/pyramid1#1"/>
    <dgm:cxn modelId="{ED5ED574-8B1E-4C36-BCAD-0FA7ECEEFF24}" type="presParOf" srcId="{8517F7A0-1402-4B99-AF53-F54425413A7C}" destId="{C8259B15-E2AD-4504-B024-E6C02417C749}" srcOrd="0" destOrd="0" presId="urn:microsoft.com/office/officeart/2005/8/layout/pyramid1#1"/>
    <dgm:cxn modelId="{2C570F82-EAD3-4E88-86BB-78B89FA81CFA}" type="presParOf" srcId="{C8259B15-E2AD-4504-B024-E6C02417C749}" destId="{AD6D71B4-B4CD-425D-8F41-4F041180B5A5}" srcOrd="0" destOrd="0" presId="urn:microsoft.com/office/officeart/2005/8/layout/pyramid1#1"/>
    <dgm:cxn modelId="{FA2BA8B6-BD67-4F0B-A737-D24CF5711142}" type="presParOf" srcId="{C8259B15-E2AD-4504-B024-E6C02417C749}" destId="{E708EA4F-3C85-4487-AE00-CAE9AB23AF13}" srcOrd="1" destOrd="0" presId="urn:microsoft.com/office/officeart/2005/8/layout/pyramid1#1"/>
    <dgm:cxn modelId="{5F57A38E-202C-446F-8083-3F978CD8B769}" type="presParOf" srcId="{8517F7A0-1402-4B99-AF53-F54425413A7C}" destId="{3E961DA9-5E98-4FA4-BF3C-490FD37073D7}" srcOrd="1" destOrd="0" presId="urn:microsoft.com/office/officeart/2005/8/layout/pyramid1#1"/>
    <dgm:cxn modelId="{5474F2CC-00C8-4525-A702-EA9395FD6229}" type="presParOf" srcId="{3E961DA9-5E98-4FA4-BF3C-490FD37073D7}" destId="{B062758B-585A-4490-8407-FEF3B1DB90B9}" srcOrd="0" destOrd="0" presId="urn:microsoft.com/office/officeart/2005/8/layout/pyramid1#1"/>
    <dgm:cxn modelId="{0605F9D4-6465-4567-AA6B-1AB457655306}" type="presParOf" srcId="{3E961DA9-5E98-4FA4-BF3C-490FD37073D7}" destId="{49661384-A28A-4053-8281-AF5C1EBF1EDB}" srcOrd="1" destOrd="0" presId="urn:microsoft.com/office/officeart/2005/8/layout/pyramid1#1"/>
    <dgm:cxn modelId="{8A35352F-5252-4034-AAC3-84B4F341FA34}" type="presParOf" srcId="{8517F7A0-1402-4B99-AF53-F54425413A7C}" destId="{F16D8E7C-D53A-4BE7-9C19-6F41DFFD9C26}" srcOrd="2" destOrd="0" presId="urn:microsoft.com/office/officeart/2005/8/layout/pyramid1#1"/>
    <dgm:cxn modelId="{F1C54A59-C785-43F2-B471-F67E0C9B2C35}" type="presParOf" srcId="{F16D8E7C-D53A-4BE7-9C19-6F41DFFD9C26}" destId="{DABEBFD1-85A7-4430-808F-CFAAD0FA3993}" srcOrd="0" destOrd="0" presId="urn:microsoft.com/office/officeart/2005/8/layout/pyramid1#1"/>
    <dgm:cxn modelId="{7C1F18BB-5273-40DD-B539-FA83F9A30981}" type="presParOf" srcId="{F16D8E7C-D53A-4BE7-9C19-6F41DFFD9C26}" destId="{B74796E5-522F-4AF5-846B-2B1210F0B80F}" srcOrd="1" destOrd="0" presId="urn:microsoft.com/office/officeart/2005/8/layout/pyramid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08B2C-437C-40FA-80FF-D2030DBE5F6E}">
      <dsp:nvSpPr>
        <dsp:cNvPr id="0" name=""/>
        <dsp:cNvSpPr/>
      </dsp:nvSpPr>
      <dsp:spPr bwMode="white">
        <a:xfrm>
          <a:off x="998" y="0"/>
          <a:ext cx="979756" cy="2387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altLang="zh-CN" sz="1200" b="1" kern="1200">
              <a:latin typeface="Times New Roman" panose="02020603050405020304" pitchFamily="18" charset="0"/>
              <a:cs typeface="Times New Roman" panose="02020603050405020304" pitchFamily="18" charset="0"/>
            </a:rPr>
            <a:t>nutrient substance</a:t>
          </a:r>
        </a:p>
      </dsp:txBody>
      <dsp:txXfrm>
        <a:off x="998" y="0"/>
        <a:ext cx="979756" cy="716280"/>
      </dsp:txXfrm>
    </dsp:sp>
    <dsp:sp modelId="{DC46F4F0-32EC-4B5C-8549-2376002EC6E2}">
      <dsp:nvSpPr>
        <dsp:cNvPr id="0" name=""/>
        <dsp:cNvSpPr/>
      </dsp:nvSpPr>
      <dsp:spPr bwMode="white">
        <a:xfrm>
          <a:off x="98974" y="716717"/>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Times New Roman" panose="02020603050405020304" pitchFamily="18" charset="0"/>
              <a:cs typeface="Times New Roman" panose="02020603050405020304" pitchFamily="18" charset="0"/>
            </a:rPr>
            <a:t>DF</a:t>
          </a:r>
        </a:p>
      </dsp:txBody>
      <dsp:txXfrm>
        <a:off x="103979" y="721722"/>
        <a:ext cx="773795" cy="160870"/>
      </dsp:txXfrm>
    </dsp:sp>
    <dsp:sp modelId="{F5CF23A3-D1C7-492B-99DC-CCC7EFA33AE1}">
      <dsp:nvSpPr>
        <dsp:cNvPr id="0" name=""/>
        <dsp:cNvSpPr/>
      </dsp:nvSpPr>
      <dsp:spPr bwMode="white">
        <a:xfrm>
          <a:off x="98974" y="913886"/>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Calcium</a:t>
          </a:r>
        </a:p>
      </dsp:txBody>
      <dsp:txXfrm>
        <a:off x="103979" y="918891"/>
        <a:ext cx="773795" cy="160870"/>
      </dsp:txXfrm>
    </dsp:sp>
    <dsp:sp modelId="{571097C8-67AC-4F41-8E95-594D2694B54B}">
      <dsp:nvSpPr>
        <dsp:cNvPr id="0" name=""/>
        <dsp:cNvSpPr/>
      </dsp:nvSpPr>
      <dsp:spPr bwMode="white">
        <a:xfrm>
          <a:off x="98974" y="111105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Times New Roman" panose="02020603050405020304" pitchFamily="18" charset="0"/>
              <a:cs typeface="Times New Roman" panose="02020603050405020304" pitchFamily="18" charset="0"/>
            </a:rPr>
            <a:t>P</a:t>
          </a:r>
          <a:r>
            <a:rPr lang="zh-CN" altLang="en-US" sz="900" b="1" kern="1200">
              <a:latin typeface="Times New Roman" panose="02020603050405020304" pitchFamily="18" charset="0"/>
              <a:cs typeface="Times New Roman" panose="02020603050405020304" pitchFamily="18" charset="0"/>
            </a:rPr>
            <a:t>hosphorus</a:t>
          </a:r>
        </a:p>
      </dsp:txBody>
      <dsp:txXfrm>
        <a:off x="103979" y="1116060"/>
        <a:ext cx="773795" cy="160870"/>
      </dsp:txXfrm>
    </dsp:sp>
    <dsp:sp modelId="{8FE5F0DC-CACB-4B89-9536-48779422F334}">
      <dsp:nvSpPr>
        <dsp:cNvPr id="0" name=""/>
        <dsp:cNvSpPr/>
      </dsp:nvSpPr>
      <dsp:spPr bwMode="white">
        <a:xfrm>
          <a:off x="98974" y="130822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dirty="0">
              <a:latin typeface="Times New Roman" panose="02020603050405020304" pitchFamily="18" charset="0"/>
              <a:cs typeface="Times New Roman" panose="02020603050405020304" pitchFamily="18" charset="0"/>
            </a:rPr>
            <a:t>V</a:t>
          </a:r>
          <a:r>
            <a:rPr altLang="en-US" sz="900" b="1" kern="1200" dirty="0">
              <a:latin typeface="Times New Roman" panose="02020603050405020304" pitchFamily="18" charset="0"/>
              <a:cs typeface="Times New Roman" panose="02020603050405020304" pitchFamily="18" charset="0"/>
            </a:rPr>
            <a:t>itamin B1</a:t>
          </a:r>
        </a:p>
      </dsp:txBody>
      <dsp:txXfrm>
        <a:off x="103979" y="1313230"/>
        <a:ext cx="773795" cy="160870"/>
      </dsp:txXfrm>
    </dsp:sp>
    <dsp:sp modelId="{3B7B32F8-E3E5-4EA7-A8D3-5BEA781645ED}">
      <dsp:nvSpPr>
        <dsp:cNvPr id="0" name=""/>
        <dsp:cNvSpPr/>
      </dsp:nvSpPr>
      <dsp:spPr bwMode="white">
        <a:xfrm>
          <a:off x="98974" y="1505394"/>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V</a:t>
          </a:r>
          <a:r>
            <a:rPr altLang="en-US" sz="900" b="1" kern="1200">
              <a:latin typeface="Times New Roman" panose="02020603050405020304" pitchFamily="18" charset="0"/>
              <a:cs typeface="Times New Roman" panose="02020603050405020304" pitchFamily="18" charset="0"/>
            </a:rPr>
            <a:t>itamin B</a:t>
          </a:r>
          <a:r>
            <a:rPr lang="en-US" sz="900" b="1" kern="1200">
              <a:latin typeface="Times New Roman" panose="02020603050405020304" pitchFamily="18" charset="0"/>
              <a:cs typeface="Times New Roman" panose="02020603050405020304" pitchFamily="18" charset="0"/>
            </a:rPr>
            <a:t>2</a:t>
          </a:r>
        </a:p>
      </dsp:txBody>
      <dsp:txXfrm>
        <a:off x="103979" y="1510399"/>
        <a:ext cx="773795" cy="160870"/>
      </dsp:txXfrm>
    </dsp:sp>
    <dsp:sp modelId="{0732EC9A-045F-48D0-AACF-6EE938F27280}">
      <dsp:nvSpPr>
        <dsp:cNvPr id="0" name=""/>
        <dsp:cNvSpPr/>
      </dsp:nvSpPr>
      <dsp:spPr bwMode="white">
        <a:xfrm>
          <a:off x="98974" y="170256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5240" rIns="20320" bIns="15240" numCol="1" spcCol="1270" anchor="ctr" anchorCtr="0">
          <a:noAutofit/>
        </a:bodyPr>
        <a:lstStyle/>
        <a:p>
          <a:pPr marL="0" lvl="0" indent="0" algn="ctr" defTabSz="355600">
            <a:lnSpc>
              <a:spcPct val="100000"/>
            </a:lnSpc>
            <a:spcBef>
              <a:spcPct val="0"/>
            </a:spcBef>
            <a:spcAft>
              <a:spcPct val="35000"/>
            </a:spcAft>
            <a:buNone/>
          </a:pPr>
          <a:r>
            <a:rPr lang="en-US" sz="800" b="1" kern="1200">
              <a:latin typeface="Times New Roman" panose="02020603050405020304" pitchFamily="18" charset="0"/>
              <a:cs typeface="Times New Roman" panose="02020603050405020304" pitchFamily="18" charset="0"/>
            </a:rPr>
            <a:t>P</a:t>
          </a:r>
          <a:r>
            <a:rPr altLang="en-US" sz="800" b="1" kern="1200">
              <a:latin typeface="Times New Roman" panose="02020603050405020304" pitchFamily="18" charset="0"/>
              <a:cs typeface="Times New Roman" panose="02020603050405020304" pitchFamily="18" charset="0"/>
            </a:rPr>
            <a:t>antothenic </a:t>
          </a:r>
          <a:r>
            <a:rPr lang="en-US" sz="800" b="1" kern="1200">
              <a:latin typeface="Times New Roman" panose="02020603050405020304" pitchFamily="18" charset="0"/>
              <a:cs typeface="Times New Roman" panose="02020603050405020304" pitchFamily="18" charset="0"/>
            </a:rPr>
            <a:t>a</a:t>
          </a:r>
          <a:r>
            <a:rPr altLang="en-US" sz="800" b="1" kern="1200">
              <a:latin typeface="Times New Roman" panose="02020603050405020304" pitchFamily="18" charset="0"/>
              <a:cs typeface="Times New Roman" panose="02020603050405020304" pitchFamily="18" charset="0"/>
            </a:rPr>
            <a:t>cid</a:t>
          </a:r>
        </a:p>
      </dsp:txBody>
      <dsp:txXfrm>
        <a:off x="103979" y="1707568"/>
        <a:ext cx="773795" cy="160870"/>
      </dsp:txXfrm>
    </dsp:sp>
    <dsp:sp modelId="{CFD72349-663E-47BC-B1A2-C1638883B047}">
      <dsp:nvSpPr>
        <dsp:cNvPr id="0" name=""/>
        <dsp:cNvSpPr/>
      </dsp:nvSpPr>
      <dsp:spPr bwMode="white">
        <a:xfrm>
          <a:off x="98974" y="189973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Vitamin B6</a:t>
          </a:r>
        </a:p>
      </dsp:txBody>
      <dsp:txXfrm>
        <a:off x="103979" y="1904738"/>
        <a:ext cx="773795" cy="160870"/>
      </dsp:txXfrm>
    </dsp:sp>
    <dsp:sp modelId="{1EDDF55A-A5CA-416E-8B31-125D3E9F2AA0}">
      <dsp:nvSpPr>
        <dsp:cNvPr id="0" name=""/>
        <dsp:cNvSpPr/>
      </dsp:nvSpPr>
      <dsp:spPr bwMode="white">
        <a:xfrm>
          <a:off x="98974" y="2096902"/>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sym typeface="+mn-ea"/>
            </a:rPr>
            <a:t>Vitamin K</a:t>
          </a:r>
        </a:p>
      </dsp:txBody>
      <dsp:txXfrm>
        <a:off x="103979" y="2101907"/>
        <a:ext cx="773795" cy="160870"/>
      </dsp:txXfrm>
    </dsp:sp>
    <dsp:sp modelId="{4575CCA1-32D3-44EE-AC9C-084C34CAB5C5}">
      <dsp:nvSpPr>
        <dsp:cNvPr id="0" name=""/>
        <dsp:cNvSpPr/>
      </dsp:nvSpPr>
      <dsp:spPr bwMode="white">
        <a:xfrm>
          <a:off x="1054237" y="0"/>
          <a:ext cx="979756" cy="2387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altLang="zh-CN" sz="1200" b="1" kern="1200">
              <a:latin typeface="Times New Roman" panose="02020603050405020304" pitchFamily="18" charset="0"/>
              <a:cs typeface="Times New Roman" panose="02020603050405020304" pitchFamily="18" charset="0"/>
              <a:sym typeface="+mn-ea"/>
            </a:rPr>
            <a:t>Brown Rice</a:t>
          </a:r>
        </a:p>
        <a:p>
          <a:pPr marL="0" lvl="0" indent="0" algn="ctr" defTabSz="533400">
            <a:lnSpc>
              <a:spcPct val="100000"/>
            </a:lnSpc>
            <a:spcBef>
              <a:spcPct val="0"/>
            </a:spcBef>
            <a:spcAft>
              <a:spcPct val="35000"/>
            </a:spcAft>
            <a:buNone/>
          </a:pPr>
          <a:endParaRPr lang="en-US" altLang="zh-CN" sz="900" b="1" kern="1200">
            <a:latin typeface="Times New Roman" panose="02020603050405020304" pitchFamily="18" charset="0"/>
            <a:cs typeface="Times New Roman" panose="02020603050405020304" pitchFamily="18" charset="0"/>
            <a:sym typeface="+mn-ea"/>
          </a:endParaRPr>
        </a:p>
        <a:p>
          <a:pPr marL="0" lvl="0" indent="0" algn="ctr" defTabSz="533400">
            <a:lnSpc>
              <a:spcPct val="100000"/>
            </a:lnSpc>
            <a:spcBef>
              <a:spcPct val="0"/>
            </a:spcBef>
            <a:spcAft>
              <a:spcPct val="35000"/>
            </a:spcAft>
            <a:buNone/>
          </a:pPr>
          <a:endParaRPr lang="en-US" altLang="zh-CN" sz="900" b="1" kern="1200">
            <a:latin typeface="Times New Roman" panose="02020603050405020304" pitchFamily="18" charset="0"/>
            <a:cs typeface="Times New Roman" panose="02020603050405020304" pitchFamily="18" charset="0"/>
            <a:sym typeface="+mn-ea"/>
          </a:endParaRPr>
        </a:p>
      </dsp:txBody>
      <dsp:txXfrm>
        <a:off x="1054237" y="0"/>
        <a:ext cx="979756" cy="716280"/>
      </dsp:txXfrm>
    </dsp:sp>
    <dsp:sp modelId="{771C54E6-F3B7-4393-A450-C050862B1284}">
      <dsp:nvSpPr>
        <dsp:cNvPr id="0" name=""/>
        <dsp:cNvSpPr/>
      </dsp:nvSpPr>
      <dsp:spPr bwMode="white">
        <a:xfrm>
          <a:off x="1152212" y="716717"/>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Times New Roman" panose="02020603050405020304" pitchFamily="18" charset="0"/>
              <a:cs typeface="Times New Roman" panose="02020603050405020304" pitchFamily="18" charset="0"/>
            </a:rPr>
            <a:t>1600</a:t>
          </a:r>
        </a:p>
      </dsp:txBody>
      <dsp:txXfrm>
        <a:off x="1157217" y="721722"/>
        <a:ext cx="773795" cy="160870"/>
      </dsp:txXfrm>
    </dsp:sp>
    <dsp:sp modelId="{549AC6D1-5AF0-4A78-83E4-A400CD94220D}">
      <dsp:nvSpPr>
        <dsp:cNvPr id="0" name=""/>
        <dsp:cNvSpPr/>
      </dsp:nvSpPr>
      <dsp:spPr bwMode="white">
        <a:xfrm>
          <a:off x="1152212" y="913886"/>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21</a:t>
          </a:r>
        </a:p>
      </dsp:txBody>
      <dsp:txXfrm>
        <a:off x="1157217" y="918891"/>
        <a:ext cx="773795" cy="160870"/>
      </dsp:txXfrm>
    </dsp:sp>
    <dsp:sp modelId="{F7C89A34-7AD5-4D3B-8522-2F1A5128D525}">
      <dsp:nvSpPr>
        <dsp:cNvPr id="0" name=""/>
        <dsp:cNvSpPr/>
      </dsp:nvSpPr>
      <dsp:spPr bwMode="white">
        <a:xfrm>
          <a:off x="1152212" y="111105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altLang="zh-CN" sz="900" b="1" kern="1200">
              <a:latin typeface="Times New Roman" panose="02020603050405020304" pitchFamily="18" charset="0"/>
              <a:cs typeface="Times New Roman" panose="02020603050405020304" pitchFamily="18" charset="0"/>
            </a:rPr>
            <a:t>332</a:t>
          </a:r>
        </a:p>
      </dsp:txBody>
      <dsp:txXfrm>
        <a:off x="1157217" y="1116060"/>
        <a:ext cx="773795" cy="160870"/>
      </dsp:txXfrm>
    </dsp:sp>
    <dsp:sp modelId="{6FD82AA4-4BF2-45BC-B3DF-84ABA4AD56A2}">
      <dsp:nvSpPr>
        <dsp:cNvPr id="0" name=""/>
        <dsp:cNvSpPr/>
      </dsp:nvSpPr>
      <dsp:spPr bwMode="white">
        <a:xfrm>
          <a:off x="1152212" y="130822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120-500</a:t>
          </a:r>
        </a:p>
      </dsp:txBody>
      <dsp:txXfrm>
        <a:off x="1157217" y="1313230"/>
        <a:ext cx="773795" cy="160870"/>
      </dsp:txXfrm>
    </dsp:sp>
    <dsp:sp modelId="{38021C98-3EA2-464F-90BD-D0A1E97BF449}">
      <dsp:nvSpPr>
        <dsp:cNvPr id="0" name=""/>
        <dsp:cNvSpPr/>
      </dsp:nvSpPr>
      <dsp:spPr bwMode="white">
        <a:xfrm>
          <a:off x="1152212" y="1505394"/>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66</a:t>
          </a:r>
        </a:p>
      </dsp:txBody>
      <dsp:txXfrm>
        <a:off x="1157217" y="1510399"/>
        <a:ext cx="773795" cy="160870"/>
      </dsp:txXfrm>
    </dsp:sp>
    <dsp:sp modelId="{003B6094-88F6-4B16-B95B-96AF3750EEE3}">
      <dsp:nvSpPr>
        <dsp:cNvPr id="0" name=""/>
        <dsp:cNvSpPr/>
      </dsp:nvSpPr>
      <dsp:spPr bwMode="white">
        <a:xfrm>
          <a:off x="1152212" y="170256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1520</a:t>
          </a:r>
        </a:p>
      </dsp:txBody>
      <dsp:txXfrm>
        <a:off x="1157217" y="1707568"/>
        <a:ext cx="773795" cy="160870"/>
      </dsp:txXfrm>
    </dsp:sp>
    <dsp:sp modelId="{A4354387-F770-493D-9184-B8D8573A9FE1}">
      <dsp:nvSpPr>
        <dsp:cNvPr id="0" name=""/>
        <dsp:cNvSpPr/>
      </dsp:nvSpPr>
      <dsp:spPr bwMode="white">
        <a:xfrm>
          <a:off x="1152212" y="189973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650</a:t>
          </a:r>
        </a:p>
      </dsp:txBody>
      <dsp:txXfrm>
        <a:off x="1157217" y="1904738"/>
        <a:ext cx="773795" cy="160870"/>
      </dsp:txXfrm>
    </dsp:sp>
    <dsp:sp modelId="{5326DBBF-B8E8-47D6-9119-C52F8B7CD9B3}">
      <dsp:nvSpPr>
        <dsp:cNvPr id="0" name=""/>
        <dsp:cNvSpPr/>
      </dsp:nvSpPr>
      <dsp:spPr bwMode="white">
        <a:xfrm>
          <a:off x="1152212" y="2096902"/>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10000</a:t>
          </a:r>
        </a:p>
      </dsp:txBody>
      <dsp:txXfrm>
        <a:off x="1157217" y="2101907"/>
        <a:ext cx="773795" cy="160870"/>
      </dsp:txXfrm>
    </dsp:sp>
    <dsp:sp modelId="{3822D433-9B3C-4D19-8361-EAD25DE3029E}">
      <dsp:nvSpPr>
        <dsp:cNvPr id="0" name=""/>
        <dsp:cNvSpPr/>
      </dsp:nvSpPr>
      <dsp:spPr bwMode="white">
        <a:xfrm>
          <a:off x="2107475" y="0"/>
          <a:ext cx="979756" cy="2387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eaLnBrk="1" fontAlgn="auto" latinLnBrk="0" hangingPunct="1">
            <a:lnSpc>
              <a:spcPct val="120000"/>
            </a:lnSpc>
            <a:spcBef>
              <a:spcPct val="0"/>
            </a:spcBef>
            <a:spcAft>
              <a:spcPts val="600"/>
            </a:spcAft>
            <a:buNone/>
          </a:pPr>
          <a:r>
            <a:rPr sz="1200" b="1" kern="1200">
              <a:latin typeface="Times New Roman" panose="02020603050405020304" pitchFamily="18" charset="0"/>
              <a:cs typeface="Times New Roman" panose="02020603050405020304" pitchFamily="18" charset="0"/>
              <a:sym typeface="+mn-ea"/>
            </a:rPr>
            <a:t>G</a:t>
          </a:r>
          <a:r>
            <a:rPr lang="en-US" altLang="zh-CN" sz="1200" b="1" kern="1200">
              <a:latin typeface="Times New Roman" panose="02020603050405020304" pitchFamily="18" charset="0"/>
              <a:cs typeface="Times New Roman" panose="02020603050405020304" pitchFamily="18" charset="0"/>
              <a:sym typeface="+mn-ea"/>
            </a:rPr>
            <a:t>erm Rice</a:t>
          </a:r>
        </a:p>
        <a:p>
          <a:pPr marL="0" lvl="0" indent="0" algn="ctr" defTabSz="533400" eaLnBrk="1" fontAlgn="auto" latinLnBrk="0" hangingPunct="1">
            <a:lnSpc>
              <a:spcPts val="440"/>
            </a:lnSpc>
            <a:spcBef>
              <a:spcPct val="0"/>
            </a:spcBef>
            <a:spcAft>
              <a:spcPts val="600"/>
            </a:spcAft>
            <a:buNone/>
          </a:pPr>
          <a:endParaRPr lang="en-US" altLang="zh-CN" sz="1200" b="1" kern="1200">
            <a:latin typeface="Times New Roman" panose="02020603050405020304" pitchFamily="18" charset="0"/>
            <a:cs typeface="Times New Roman" panose="02020603050405020304" pitchFamily="18" charset="0"/>
            <a:sym typeface="+mn-ea"/>
          </a:endParaRPr>
        </a:p>
        <a:p>
          <a:pPr marL="0" lvl="0" indent="0" algn="ctr" defTabSz="533400">
            <a:lnSpc>
              <a:spcPct val="100000"/>
            </a:lnSpc>
            <a:spcBef>
              <a:spcPct val="0"/>
            </a:spcBef>
            <a:spcAft>
              <a:spcPct val="35000"/>
            </a:spcAft>
            <a:buNone/>
          </a:pPr>
          <a:endParaRPr lang="en-US" altLang="zh-CN" sz="1200" b="1" kern="1200">
            <a:latin typeface="Times New Roman" panose="02020603050405020304" pitchFamily="18" charset="0"/>
            <a:cs typeface="Times New Roman" panose="02020603050405020304" pitchFamily="18" charset="0"/>
            <a:sym typeface="+mn-ea"/>
          </a:endParaRPr>
        </a:p>
      </dsp:txBody>
      <dsp:txXfrm>
        <a:off x="2107475" y="0"/>
        <a:ext cx="979756" cy="716280"/>
      </dsp:txXfrm>
    </dsp:sp>
    <dsp:sp modelId="{774E3FFC-2AD5-45C5-8D5F-74B73930BC08}">
      <dsp:nvSpPr>
        <dsp:cNvPr id="0" name=""/>
        <dsp:cNvSpPr/>
      </dsp:nvSpPr>
      <dsp:spPr bwMode="white">
        <a:xfrm>
          <a:off x="2205451" y="716717"/>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altLang="zh-CN" sz="900" b="1" kern="120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1000</a:t>
          </a:r>
        </a:p>
      </dsp:txBody>
      <dsp:txXfrm>
        <a:off x="2210456" y="721722"/>
        <a:ext cx="773795" cy="160870"/>
      </dsp:txXfrm>
    </dsp:sp>
    <dsp:sp modelId="{8F00DD7E-5A42-4D60-B91F-4C0919C8F038}">
      <dsp:nvSpPr>
        <dsp:cNvPr id="0" name=""/>
        <dsp:cNvSpPr/>
      </dsp:nvSpPr>
      <dsp:spPr bwMode="white">
        <a:xfrm>
          <a:off x="2205451" y="913886"/>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solidFill>
                <a:srgbClr val="FF0000"/>
              </a:solidFill>
              <a:highlight>
                <a:srgbClr val="FFFF00"/>
              </a:highlight>
              <a:latin typeface="Times New Roman" panose="02020603050405020304" pitchFamily="18" charset="0"/>
              <a:cs typeface="Times New Roman" panose="02020603050405020304" pitchFamily="18" charset="0"/>
            </a:rPr>
            <a:t>21</a:t>
          </a:r>
        </a:p>
      </dsp:txBody>
      <dsp:txXfrm>
        <a:off x="2210456" y="918891"/>
        <a:ext cx="773795" cy="160870"/>
      </dsp:txXfrm>
    </dsp:sp>
    <dsp:sp modelId="{AAEF3222-D122-4D41-B071-DD1F36268F7C}">
      <dsp:nvSpPr>
        <dsp:cNvPr id="0" name=""/>
        <dsp:cNvSpPr/>
      </dsp:nvSpPr>
      <dsp:spPr bwMode="white">
        <a:xfrm>
          <a:off x="2205451" y="111105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altLang="zh-CN" sz="900" b="1" kern="1200" dirty="0">
              <a:solidFill>
                <a:srgbClr val="FF0000"/>
              </a:solidFill>
              <a:highlight>
                <a:srgbClr val="FFFF00"/>
              </a:highlight>
              <a:latin typeface="Times New Roman" panose="02020603050405020304" pitchFamily="18" charset="0"/>
              <a:cs typeface="Times New Roman" panose="02020603050405020304" pitchFamily="18" charset="0"/>
            </a:rPr>
            <a:t>332</a:t>
          </a:r>
        </a:p>
      </dsp:txBody>
      <dsp:txXfrm>
        <a:off x="2210456" y="1116060"/>
        <a:ext cx="773795" cy="160870"/>
      </dsp:txXfrm>
    </dsp:sp>
    <dsp:sp modelId="{9220C113-D8CE-4B4E-854E-95171A318F49}">
      <dsp:nvSpPr>
        <dsp:cNvPr id="0" name=""/>
        <dsp:cNvSpPr/>
      </dsp:nvSpPr>
      <dsp:spPr bwMode="white">
        <a:xfrm>
          <a:off x="2205451" y="130822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dirty="0">
              <a:solidFill>
                <a:srgbClr val="FF0000"/>
              </a:solidFill>
              <a:highlight>
                <a:srgbClr val="FFFF00"/>
              </a:highlight>
              <a:latin typeface="Times New Roman" panose="02020603050405020304" pitchFamily="18" charset="0"/>
              <a:cs typeface="Times New Roman" panose="02020603050405020304" pitchFamily="18" charset="0"/>
            </a:rPr>
            <a:t>120-500</a:t>
          </a:r>
        </a:p>
      </dsp:txBody>
      <dsp:txXfrm>
        <a:off x="2210456" y="1313230"/>
        <a:ext cx="773795" cy="160870"/>
      </dsp:txXfrm>
    </dsp:sp>
    <dsp:sp modelId="{E14933AF-6901-48B6-B81B-12E2F551DADA}">
      <dsp:nvSpPr>
        <dsp:cNvPr id="0" name=""/>
        <dsp:cNvSpPr/>
      </dsp:nvSpPr>
      <dsp:spPr bwMode="white">
        <a:xfrm>
          <a:off x="2205451" y="1505394"/>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solidFill>
                <a:srgbClr val="FF0000"/>
              </a:solidFill>
              <a:highlight>
                <a:srgbClr val="FFFF00"/>
              </a:highlight>
              <a:latin typeface="Times New Roman" panose="02020603050405020304" pitchFamily="18" charset="0"/>
              <a:cs typeface="Times New Roman" panose="02020603050405020304" pitchFamily="18" charset="0"/>
            </a:rPr>
            <a:t>66</a:t>
          </a:r>
        </a:p>
      </dsp:txBody>
      <dsp:txXfrm>
        <a:off x="2210456" y="1510399"/>
        <a:ext cx="773795" cy="160870"/>
      </dsp:txXfrm>
    </dsp:sp>
    <dsp:sp modelId="{8B439B7A-EECA-4FF5-AC7B-13A546278B85}">
      <dsp:nvSpPr>
        <dsp:cNvPr id="0" name=""/>
        <dsp:cNvSpPr/>
      </dsp:nvSpPr>
      <dsp:spPr bwMode="white">
        <a:xfrm>
          <a:off x="2205451" y="170256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dirty="0">
              <a:solidFill>
                <a:srgbClr val="FF0000"/>
              </a:solidFill>
              <a:highlight>
                <a:srgbClr val="FFFF00"/>
              </a:highlight>
              <a:latin typeface="Times New Roman" panose="02020603050405020304" pitchFamily="18" charset="0"/>
              <a:cs typeface="Times New Roman" panose="02020603050405020304" pitchFamily="18" charset="0"/>
            </a:rPr>
            <a:t>1520</a:t>
          </a:r>
        </a:p>
      </dsp:txBody>
      <dsp:txXfrm>
        <a:off x="2210456" y="1707568"/>
        <a:ext cx="773795" cy="160870"/>
      </dsp:txXfrm>
    </dsp:sp>
    <dsp:sp modelId="{DDBF26FE-8B96-4FFB-93A3-7408EB783858}">
      <dsp:nvSpPr>
        <dsp:cNvPr id="0" name=""/>
        <dsp:cNvSpPr/>
      </dsp:nvSpPr>
      <dsp:spPr bwMode="white">
        <a:xfrm>
          <a:off x="2205451" y="189973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solidFill>
                <a:srgbClr val="FF0000"/>
              </a:solidFill>
              <a:highlight>
                <a:srgbClr val="FFFF00"/>
              </a:highlight>
              <a:latin typeface="Times New Roman" panose="02020603050405020304" pitchFamily="18" charset="0"/>
              <a:cs typeface="Times New Roman" panose="02020603050405020304" pitchFamily="18" charset="0"/>
            </a:rPr>
            <a:t>650</a:t>
          </a:r>
        </a:p>
      </dsp:txBody>
      <dsp:txXfrm>
        <a:off x="2210456" y="1904738"/>
        <a:ext cx="773795" cy="160870"/>
      </dsp:txXfrm>
    </dsp:sp>
    <dsp:sp modelId="{F2B3CEBA-DBEF-4F0E-AD97-35B94C5671EE}">
      <dsp:nvSpPr>
        <dsp:cNvPr id="0" name=""/>
        <dsp:cNvSpPr/>
      </dsp:nvSpPr>
      <dsp:spPr bwMode="white">
        <a:xfrm>
          <a:off x="2205451" y="2096902"/>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dirty="0">
              <a:solidFill>
                <a:srgbClr val="FF0000"/>
              </a:solidFill>
              <a:highlight>
                <a:srgbClr val="FFFF00"/>
              </a:highlight>
              <a:latin typeface="Times New Roman" panose="02020603050405020304" pitchFamily="18" charset="0"/>
              <a:cs typeface="Times New Roman" panose="02020603050405020304" pitchFamily="18" charset="0"/>
            </a:rPr>
            <a:t>10000</a:t>
          </a:r>
        </a:p>
      </dsp:txBody>
      <dsp:txXfrm>
        <a:off x="2210456" y="2101907"/>
        <a:ext cx="773795" cy="160870"/>
      </dsp:txXfrm>
    </dsp:sp>
    <dsp:sp modelId="{EAF0E9CF-4B81-4376-A2B9-242D1851166A}">
      <dsp:nvSpPr>
        <dsp:cNvPr id="0" name=""/>
        <dsp:cNvSpPr/>
      </dsp:nvSpPr>
      <dsp:spPr bwMode="white">
        <a:xfrm>
          <a:off x="3160714" y="0"/>
          <a:ext cx="979756" cy="23876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sz="1200" b="1" kern="1200">
              <a:latin typeface="Times New Roman" panose="02020603050405020304" pitchFamily="18" charset="0"/>
              <a:cs typeface="Times New Roman" panose="02020603050405020304" pitchFamily="18" charset="0"/>
              <a:sym typeface="+mn-ea"/>
            </a:rPr>
            <a:t>W</a:t>
          </a:r>
          <a:r>
            <a:rPr lang="en-US" altLang="zh-CN" sz="1200" b="1" kern="1200">
              <a:latin typeface="Times New Roman" panose="02020603050405020304" pitchFamily="18" charset="0"/>
              <a:cs typeface="Times New Roman" panose="02020603050405020304" pitchFamily="18" charset="0"/>
              <a:sym typeface="+mn-ea"/>
            </a:rPr>
            <a:t>hite Rice</a:t>
          </a:r>
        </a:p>
        <a:p>
          <a:pPr marL="0" lvl="0" indent="0" algn="ctr" defTabSz="533400">
            <a:lnSpc>
              <a:spcPct val="100000"/>
            </a:lnSpc>
            <a:spcBef>
              <a:spcPct val="0"/>
            </a:spcBef>
            <a:spcAft>
              <a:spcPct val="35000"/>
            </a:spcAft>
            <a:buNone/>
          </a:pPr>
          <a:endParaRPr lang="en-US" altLang="zh-CN" sz="900" b="1" kern="1200">
            <a:latin typeface="Times New Roman" panose="02020603050405020304" pitchFamily="18" charset="0"/>
            <a:cs typeface="Times New Roman" panose="02020603050405020304" pitchFamily="18" charset="0"/>
            <a:sym typeface="+mn-ea"/>
          </a:endParaRPr>
        </a:p>
        <a:p>
          <a:pPr marL="0" lvl="0" indent="0" algn="ctr" defTabSz="533400">
            <a:lnSpc>
              <a:spcPct val="100000"/>
            </a:lnSpc>
            <a:spcBef>
              <a:spcPct val="0"/>
            </a:spcBef>
            <a:spcAft>
              <a:spcPct val="35000"/>
            </a:spcAft>
            <a:buNone/>
          </a:pPr>
          <a:endParaRPr lang="en-US" altLang="zh-CN" sz="900" b="1" kern="1200">
            <a:latin typeface="Times New Roman" panose="02020603050405020304" pitchFamily="18" charset="0"/>
            <a:cs typeface="Times New Roman" panose="02020603050405020304" pitchFamily="18" charset="0"/>
            <a:sym typeface="+mn-ea"/>
          </a:endParaRPr>
        </a:p>
      </dsp:txBody>
      <dsp:txXfrm>
        <a:off x="3160714" y="0"/>
        <a:ext cx="979756" cy="716280"/>
      </dsp:txXfrm>
    </dsp:sp>
    <dsp:sp modelId="{A74F4C0D-272B-493F-9DDB-A71D7CD0F62A}">
      <dsp:nvSpPr>
        <dsp:cNvPr id="0" name=""/>
        <dsp:cNvSpPr/>
      </dsp:nvSpPr>
      <dsp:spPr bwMode="white">
        <a:xfrm>
          <a:off x="3258690" y="716717"/>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300</a:t>
          </a:r>
        </a:p>
      </dsp:txBody>
      <dsp:txXfrm>
        <a:off x="3263695" y="721722"/>
        <a:ext cx="773795" cy="160870"/>
      </dsp:txXfrm>
    </dsp:sp>
    <dsp:sp modelId="{267534CF-E3D2-4D62-9EC0-A70DB39DC6F9}">
      <dsp:nvSpPr>
        <dsp:cNvPr id="0" name=""/>
        <dsp:cNvSpPr/>
      </dsp:nvSpPr>
      <dsp:spPr bwMode="white">
        <a:xfrm>
          <a:off x="3258690" y="913886"/>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17</a:t>
          </a:r>
        </a:p>
      </dsp:txBody>
      <dsp:txXfrm>
        <a:off x="3263695" y="918891"/>
        <a:ext cx="773795" cy="160870"/>
      </dsp:txXfrm>
    </dsp:sp>
    <dsp:sp modelId="{0A42B1C8-1311-4E37-9FFA-F8F597EB38EF}">
      <dsp:nvSpPr>
        <dsp:cNvPr id="0" name=""/>
        <dsp:cNvSpPr/>
      </dsp:nvSpPr>
      <dsp:spPr bwMode="white">
        <a:xfrm>
          <a:off x="3258690" y="111105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186</a:t>
          </a:r>
        </a:p>
      </dsp:txBody>
      <dsp:txXfrm>
        <a:off x="3263695" y="1116060"/>
        <a:ext cx="773795" cy="160870"/>
      </dsp:txXfrm>
    </dsp:sp>
    <dsp:sp modelId="{F8A3E927-6103-4FFD-B0FE-F8C8B06FE56B}">
      <dsp:nvSpPr>
        <dsp:cNvPr id="0" name=""/>
        <dsp:cNvSpPr/>
      </dsp:nvSpPr>
      <dsp:spPr bwMode="white">
        <a:xfrm>
          <a:off x="3258690" y="1308225"/>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54</a:t>
          </a:r>
        </a:p>
      </dsp:txBody>
      <dsp:txXfrm>
        <a:off x="3263695" y="1313230"/>
        <a:ext cx="773795" cy="160870"/>
      </dsp:txXfrm>
    </dsp:sp>
    <dsp:sp modelId="{D993A856-22FC-4C5C-99A7-139E3B497567}">
      <dsp:nvSpPr>
        <dsp:cNvPr id="0" name=""/>
        <dsp:cNvSpPr/>
      </dsp:nvSpPr>
      <dsp:spPr bwMode="white">
        <a:xfrm>
          <a:off x="3258690" y="1505394"/>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33</a:t>
          </a:r>
        </a:p>
      </dsp:txBody>
      <dsp:txXfrm>
        <a:off x="3263695" y="1510399"/>
        <a:ext cx="773795" cy="160870"/>
      </dsp:txXfrm>
    </dsp:sp>
    <dsp:sp modelId="{D1EDB72E-E6B7-4907-AB75-EB41CF96311C}">
      <dsp:nvSpPr>
        <dsp:cNvPr id="0" name=""/>
        <dsp:cNvSpPr/>
      </dsp:nvSpPr>
      <dsp:spPr bwMode="white">
        <a:xfrm>
          <a:off x="3258690" y="170256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750</a:t>
          </a:r>
        </a:p>
      </dsp:txBody>
      <dsp:txXfrm>
        <a:off x="3263695" y="1707568"/>
        <a:ext cx="773795" cy="160870"/>
      </dsp:txXfrm>
    </dsp:sp>
    <dsp:sp modelId="{707FD70F-2CDE-4650-8865-8D6E990DED6B}">
      <dsp:nvSpPr>
        <dsp:cNvPr id="0" name=""/>
        <dsp:cNvSpPr/>
      </dsp:nvSpPr>
      <dsp:spPr bwMode="white">
        <a:xfrm>
          <a:off x="3258690" y="1899733"/>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37</a:t>
          </a:r>
        </a:p>
      </dsp:txBody>
      <dsp:txXfrm>
        <a:off x="3263695" y="1904738"/>
        <a:ext cx="773795" cy="160870"/>
      </dsp:txXfrm>
    </dsp:sp>
    <dsp:sp modelId="{854D4E7D-672D-418C-8756-52636424BCA7}">
      <dsp:nvSpPr>
        <dsp:cNvPr id="0" name=""/>
        <dsp:cNvSpPr/>
      </dsp:nvSpPr>
      <dsp:spPr bwMode="white">
        <a:xfrm>
          <a:off x="3258690" y="2096902"/>
          <a:ext cx="783805" cy="170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100000"/>
            </a:lnSpc>
            <a:spcBef>
              <a:spcPct val="0"/>
            </a:spcBef>
            <a:spcAft>
              <a:spcPct val="35000"/>
            </a:spcAft>
            <a:buNone/>
          </a:pPr>
          <a:r>
            <a:rPr lang="en-US" sz="900" b="1" kern="1200">
              <a:latin typeface="Times New Roman" panose="02020603050405020304" pitchFamily="18" charset="0"/>
              <a:cs typeface="Times New Roman" panose="02020603050405020304" pitchFamily="18" charset="0"/>
            </a:rPr>
            <a:t>1000</a:t>
          </a:r>
        </a:p>
      </dsp:txBody>
      <dsp:txXfrm>
        <a:off x="3263695" y="2101907"/>
        <a:ext cx="773795" cy="160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D71B4-B4CD-425D-8F41-4F041180B5A5}">
      <dsp:nvSpPr>
        <dsp:cNvPr id="0" name=""/>
        <dsp:cNvSpPr/>
      </dsp:nvSpPr>
      <dsp:spPr bwMode="white">
        <a:xfrm>
          <a:off x="854286" y="0"/>
          <a:ext cx="854286" cy="670136"/>
        </a:xfrm>
        <a:prstGeom prst="trapezoid">
          <a:avLst>
            <a:gd name="adj" fmla="val 6374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altLang="zh-CN" sz="1200" b="1" kern="1200">
              <a:latin typeface="Times New Roman" panose="02020603050405020304" pitchFamily="18" charset="0"/>
              <a:ea typeface="华文楷体" panose="02010600040101010101" pitchFamily="2" charset="-122"/>
              <a:cs typeface="Times New Roman" panose="02020603050405020304" pitchFamily="18" charset="0"/>
            </a:rPr>
            <a:t>Fresh rice</a:t>
          </a:r>
        </a:p>
      </dsp:txBody>
      <dsp:txXfrm>
        <a:off x="854286" y="0"/>
        <a:ext cx="854286" cy="670136"/>
      </dsp:txXfrm>
    </dsp:sp>
    <dsp:sp modelId="{B062758B-585A-4490-8407-FEF3B1DB90B9}">
      <dsp:nvSpPr>
        <dsp:cNvPr id="0" name=""/>
        <dsp:cNvSpPr/>
      </dsp:nvSpPr>
      <dsp:spPr bwMode="white">
        <a:xfrm>
          <a:off x="427143" y="670136"/>
          <a:ext cx="1708573" cy="670136"/>
        </a:xfrm>
        <a:prstGeom prst="trapezoid">
          <a:avLst>
            <a:gd name="adj" fmla="val 6374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altLang="zh-CN" sz="1200" b="1" kern="1200">
              <a:latin typeface="Times New Roman" panose="02020603050405020304" pitchFamily="18" charset="0"/>
              <a:cs typeface="Times New Roman" panose="02020603050405020304" pitchFamily="18" charset="0"/>
            </a:rPr>
            <a:t>New rice</a:t>
          </a:r>
        </a:p>
      </dsp:txBody>
      <dsp:txXfrm>
        <a:off x="726143" y="670136"/>
        <a:ext cx="1110572" cy="670136"/>
      </dsp:txXfrm>
    </dsp:sp>
    <dsp:sp modelId="{DABEBFD1-85A7-4430-808F-CFAAD0FA3993}">
      <dsp:nvSpPr>
        <dsp:cNvPr id="0" name=""/>
        <dsp:cNvSpPr/>
      </dsp:nvSpPr>
      <dsp:spPr bwMode="white">
        <a:xfrm>
          <a:off x="0" y="1340273"/>
          <a:ext cx="2562860" cy="670136"/>
        </a:xfrm>
        <a:prstGeom prst="trapezoid">
          <a:avLst>
            <a:gd name="adj" fmla="val 6374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altLang="zh-CN" sz="1200" b="1" kern="1200" dirty="0">
              <a:latin typeface="Times New Roman" panose="02020603050405020304" pitchFamily="18" charset="0"/>
              <a:cs typeface="Times New Roman" panose="02020603050405020304" pitchFamily="18" charset="0"/>
            </a:rPr>
            <a:t>stale rice</a:t>
          </a:r>
        </a:p>
      </dsp:txBody>
      <dsp:txXfrm>
        <a:off x="448500" y="1340273"/>
        <a:ext cx="1665859" cy="6701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1">
  <dgm:title val=""/>
  <dgm:desc val=""/>
  <dgm:catLst>
    <dgm:cat type="list" pri="10000"/>
    <dgm:cat type="relationship" pri="13000"/>
  </dgm:catLst>
  <dgm:sampData>
    <dgm:dataModel>
      <dgm:ptLst>
        <dgm:pt modelId="0" type="doc">
          <dgm:prSet qsTypeId="urn:microsoft.com/office/officeart/2005/8/quickstyle/simple5" csTypeId="urn:microsoft.com/office/officeart/2005/8/colors/accent6_5"/>
        </dgm:pt>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 modelId="6" srcId="0" destId="3" srcOrd="2"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0.11375</cdr:x>
      <cdr:y>0.625</cdr:y>
    </cdr:from>
    <cdr:to>
      <cdr:x>0.23875</cdr:x>
      <cdr:y>0.7035</cdr:y>
    </cdr:to>
    <cdr:sp macro="" textlink="">
      <cdr:nvSpPr>
        <cdr:cNvPr id="2" name="矩形 1"/>
        <cdr:cNvSpPr/>
      </cdr:nvSpPr>
      <cdr:spPr>
        <a:xfrm xmlns:a="http://schemas.openxmlformats.org/drawingml/2006/main">
          <a:off x="454985" y="1750616"/>
          <a:ext cx="499983" cy="219877"/>
        </a:xfrm>
        <a:prstGeom xmlns:a="http://schemas.openxmlformats.org/drawingml/2006/main" prst="rect">
          <a:avLst/>
        </a:prstGeom>
        <a:noFill xmlns:a="http://schemas.openxmlformats.org/drawingml/2006/main"/>
        <a:ln xmlns:a="http://schemas.openxmlformats.org/drawingml/2006/main" w="9525">
          <a:noFill/>
        </a:ln>
      </cdr:spPr>
    </cdr:sp>
  </cdr:relSizeAnchor>
  <cdr:relSizeAnchor xmlns:cdr="http://schemas.openxmlformats.org/drawingml/2006/chartDrawing">
    <cdr:from>
      <cdr:x>0.05125</cdr:x>
      <cdr:y>0.90025</cdr:y>
    </cdr:from>
    <cdr:to>
      <cdr:x>0.30925</cdr:x>
      <cdr:y>1</cdr:y>
    </cdr:to>
    <cdr:sp macro="" textlink="">
      <cdr:nvSpPr>
        <cdr:cNvPr id="3" name="矩形 2"/>
        <cdr:cNvSpPr/>
      </cdr:nvSpPr>
      <cdr:spPr>
        <a:xfrm xmlns:a="http://schemas.openxmlformats.org/drawingml/2006/main">
          <a:off x="204993" y="2521587"/>
          <a:ext cx="1031965" cy="279398"/>
        </a:xfrm>
        <a:prstGeom xmlns:a="http://schemas.openxmlformats.org/drawingml/2006/main" prst="rect">
          <a:avLst/>
        </a:prstGeom>
        <a:noFill xmlns:a="http://schemas.openxmlformats.org/drawingml/2006/main"/>
        <a:ln xmlns:a="http://schemas.openxmlformats.org/drawingml/2006/main" w="9525">
          <a:noFill/>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04002-A77D-4125-8D44-7A1E903845DA}" type="datetimeFigureOut">
              <a:rPr lang="zh-CN" altLang="en-US" smtClean="0"/>
              <a:t>2023/6/16</a:t>
            </a:fld>
            <a:endParaRPr lang="zh-CN" altLang="en-US"/>
          </a:p>
        </p:txBody>
      </p:sp>
      <p:sp>
        <p:nvSpPr>
          <p:cNvPr id="4" name="幻灯片图像占位符 3"/>
          <p:cNvSpPr>
            <a:spLocks noGrp="1" noRot="1" noChangeAspect="1"/>
          </p:cNvSpPr>
          <p:nvPr>
            <p:ph type="sldImg" idx="2"/>
          </p:nvPr>
        </p:nvSpPr>
        <p:spPr>
          <a:xfrm>
            <a:off x="344488" y="1143000"/>
            <a:ext cx="61690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DD5E7-A8F1-451B-AEF7-41970252375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518160" rtl="0" eaLnBrk="1" latinLnBrk="0" hangingPunct="1">
      <a:defRPr sz="680" kern="1200">
        <a:solidFill>
          <a:schemeClr val="tx1"/>
        </a:solidFill>
        <a:latin typeface="+mn-lt"/>
        <a:ea typeface="+mn-ea"/>
        <a:cs typeface="+mn-cs"/>
      </a:defRPr>
    </a:lvl1pPr>
    <a:lvl2pPr marL="259080" algn="l" defTabSz="518160" rtl="0" eaLnBrk="1" latinLnBrk="0" hangingPunct="1">
      <a:defRPr sz="680" kern="1200">
        <a:solidFill>
          <a:schemeClr val="tx1"/>
        </a:solidFill>
        <a:latin typeface="+mn-lt"/>
        <a:ea typeface="+mn-ea"/>
        <a:cs typeface="+mn-cs"/>
      </a:defRPr>
    </a:lvl2pPr>
    <a:lvl3pPr marL="518160" algn="l" defTabSz="518160" rtl="0" eaLnBrk="1" latinLnBrk="0" hangingPunct="1">
      <a:defRPr sz="680" kern="1200">
        <a:solidFill>
          <a:schemeClr val="tx1"/>
        </a:solidFill>
        <a:latin typeface="+mn-lt"/>
        <a:ea typeface="+mn-ea"/>
        <a:cs typeface="+mn-cs"/>
      </a:defRPr>
    </a:lvl3pPr>
    <a:lvl4pPr marL="777875" algn="l" defTabSz="518160" rtl="0" eaLnBrk="1" latinLnBrk="0" hangingPunct="1">
      <a:defRPr sz="680" kern="1200">
        <a:solidFill>
          <a:schemeClr val="tx1"/>
        </a:solidFill>
        <a:latin typeface="+mn-lt"/>
        <a:ea typeface="+mn-ea"/>
        <a:cs typeface="+mn-cs"/>
      </a:defRPr>
    </a:lvl4pPr>
    <a:lvl5pPr marL="1036955" algn="l" defTabSz="518160" rtl="0" eaLnBrk="1" latinLnBrk="0" hangingPunct="1">
      <a:defRPr sz="680" kern="1200">
        <a:solidFill>
          <a:schemeClr val="tx1"/>
        </a:solidFill>
        <a:latin typeface="+mn-lt"/>
        <a:ea typeface="+mn-ea"/>
        <a:cs typeface="+mn-cs"/>
      </a:defRPr>
    </a:lvl5pPr>
    <a:lvl6pPr marL="1296035" algn="l" defTabSz="518160" rtl="0" eaLnBrk="1" latinLnBrk="0" hangingPunct="1">
      <a:defRPr sz="680" kern="1200">
        <a:solidFill>
          <a:schemeClr val="tx1"/>
        </a:solidFill>
        <a:latin typeface="+mn-lt"/>
        <a:ea typeface="+mn-ea"/>
        <a:cs typeface="+mn-cs"/>
      </a:defRPr>
    </a:lvl6pPr>
    <a:lvl7pPr marL="1555115" algn="l" defTabSz="518160" rtl="0" eaLnBrk="1" latinLnBrk="0" hangingPunct="1">
      <a:defRPr sz="680" kern="1200">
        <a:solidFill>
          <a:schemeClr val="tx1"/>
        </a:solidFill>
        <a:latin typeface="+mn-lt"/>
        <a:ea typeface="+mn-ea"/>
        <a:cs typeface="+mn-cs"/>
      </a:defRPr>
    </a:lvl7pPr>
    <a:lvl8pPr marL="1814195" algn="l" defTabSz="518160" rtl="0" eaLnBrk="1" latinLnBrk="0" hangingPunct="1">
      <a:defRPr sz="680" kern="1200">
        <a:solidFill>
          <a:schemeClr val="tx1"/>
        </a:solidFill>
        <a:latin typeface="+mn-lt"/>
        <a:ea typeface="+mn-ea"/>
        <a:cs typeface="+mn-cs"/>
      </a:defRPr>
    </a:lvl8pPr>
    <a:lvl9pPr marL="2073275" algn="l" defTabSz="518160" rtl="0" eaLnBrk="1" latinLnBrk="0" hangingPunct="1">
      <a:defRPr sz="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4488" y="1143000"/>
            <a:ext cx="6169025" cy="3086100"/>
          </a:xfrm>
        </p:spPr>
      </p:sp>
      <p:sp>
        <p:nvSpPr>
          <p:cNvPr id="3" name="备注占位符 2"/>
          <p:cNvSpPr>
            <a:spLocks noGrp="1"/>
          </p:cNvSpPr>
          <p:nvPr>
            <p:ph type="body" idx="1"/>
          </p:nvPr>
        </p:nvSpPr>
        <p:spPr/>
        <p:txBody>
          <a:bodyPr/>
          <a:lstStyle/>
          <a:p>
            <a:pPr algn="l"/>
            <a:endParaRPr lang="en-US" altLang="zh-CN" sz="1800" kern="100" dirty="0">
              <a:effectLst/>
              <a:latin typeface="等线" panose="02010600030101010101" pitchFamily="2" charset="-122"/>
              <a:ea typeface="宋体" panose="02010600030101010101" pitchFamily="2" charset="-122"/>
              <a:cs typeface="Times New Roman" panose="02020603050405020304" pitchFamily="18" charset="0"/>
            </a:endParaRPr>
          </a:p>
          <a:p>
            <a:pPr algn="l"/>
            <a:r>
              <a:rPr lang="en-US" altLang="zh-CN" sz="1800" kern="100" dirty="0">
                <a:effectLst/>
                <a:latin typeface="等线" panose="02010600030101010101" pitchFamily="2" charset="-122"/>
                <a:ea typeface="宋体" panose="02010600030101010101" pitchFamily="2" charset="-122"/>
                <a:cs typeface="Times New Roman" panose="02020603050405020304" pitchFamily="18" charset="0"/>
              </a:rPr>
              <a:t>Good afternoon everyone,</a:t>
            </a:r>
          </a:p>
          <a:p>
            <a:pPr algn="l"/>
            <a:r>
              <a:rPr lang="en-US" altLang="zh-CN" sz="1800" kern="100" dirty="0">
                <a:effectLst/>
                <a:latin typeface="等线" panose="02010600030101010101" pitchFamily="2" charset="-122"/>
                <a:ea typeface="宋体" panose="02010600030101010101" pitchFamily="2" charset="-122"/>
                <a:cs typeface="Times New Roman" panose="02020603050405020304" pitchFamily="18" charset="0"/>
              </a:rPr>
              <a:t>I’d like to thank you for giving me the chance to </a:t>
            </a:r>
            <a:r>
              <a:rPr lang="en-US" altLang="zh-CN" sz="1800" kern="100" dirty="0" err="1">
                <a:effectLst/>
                <a:latin typeface="等线" panose="02010600030101010101" pitchFamily="2" charset="-122"/>
                <a:ea typeface="宋体" panose="02010600030101010101" pitchFamily="2" charset="-122"/>
                <a:cs typeface="Times New Roman" panose="02020603050405020304" pitchFamily="18" charset="0"/>
              </a:rPr>
              <a:t>atand</a:t>
            </a:r>
            <a:r>
              <a:rPr lang="en-US" altLang="zh-CN" sz="1800" kern="100" dirty="0">
                <a:effectLst/>
                <a:latin typeface="等线" panose="02010600030101010101" pitchFamily="2" charset="-122"/>
                <a:ea typeface="宋体" panose="02010600030101010101" pitchFamily="2" charset="-122"/>
                <a:cs typeface="Times New Roman" panose="02020603050405020304" pitchFamily="18" charset="0"/>
              </a:rPr>
              <a:t> here. Well</a:t>
            </a:r>
          </a:p>
          <a:p>
            <a:pPr algn="l"/>
            <a:r>
              <a:rPr lang="en-US" altLang="zh-CN" sz="1800" kern="100" dirty="0">
                <a:effectLst/>
                <a:latin typeface="等线" panose="02010600030101010101" pitchFamily="2" charset="-122"/>
                <a:ea typeface="宋体" panose="02010600030101010101" pitchFamily="2" charset="-122"/>
                <a:cs typeface="Times New Roman" panose="02020603050405020304" pitchFamily="18" charset="0"/>
              </a:rPr>
              <a:t>The topic I’m going to deal with is </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18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Rice Consumption </a:t>
            </a:r>
            <a:r>
              <a:rPr lang="zh-CN" altLang="en-US" sz="18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and </a:t>
            </a:r>
            <a:r>
              <a:rPr lang="en-US" altLang="zh-CN" sz="18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S</a:t>
            </a:r>
            <a:r>
              <a:rPr lang="zh-CN" altLang="en-US" sz="18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upply </a:t>
            </a:r>
            <a:r>
              <a:rPr lang="en-US" altLang="zh-CN" sz="18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C</a:t>
            </a:r>
            <a:r>
              <a:rPr lang="zh-CN" altLang="en-US" sz="18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hain integration in China</a:t>
            </a: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宋体" panose="02010600030101010101" pitchFamily="2" charset="-122"/>
                <a:cs typeface="Times New Roman" panose="02020603050405020304" pitchFamily="18" charset="0"/>
              </a:rPr>
              <a:t> </a:t>
            </a:r>
          </a:p>
          <a:p>
            <a:pPr algn="l"/>
            <a:endParaRPr lang="zh-CN" sz="1800" kern="100" dirty="0">
              <a:effectLst/>
              <a:latin typeface="等线" panose="02010600030101010101" pitchFamily="2" charset="-122"/>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7CBDD5E7-A8F1-451B-AEF7-41970252375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t>NOW, </a:t>
            </a:r>
            <a:r>
              <a:rPr lang="zh-CN" altLang="en-US" dirty="0"/>
              <a:t>young consumers is becoming the main consumption group</a:t>
            </a:r>
            <a:r>
              <a:rPr lang="en-US" altLang="zh-CN" dirty="0"/>
              <a:t>s</a:t>
            </a:r>
            <a:r>
              <a:rPr lang="zh-CN" altLang="en-US" dirty="0"/>
              <a:t> of staple grain, the attitude of exquisite grain is driving them to pay more attention to the diversity, functions and applicability of staple grain.</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sym typeface="+mn-ea"/>
              </a:rPr>
              <a:t>they will compare the classification, freshness and function for different food.</a:t>
            </a:r>
          </a:p>
          <a:p>
            <a:pPr marL="0" marR="0" lvl="0" indent="0" algn="l" defTabSz="518160" rtl="0" eaLnBrk="1" fontAlgn="auto" latinLnBrk="0" hangingPunct="1">
              <a:lnSpc>
                <a:spcPct val="100000"/>
              </a:lnSpc>
              <a:spcBef>
                <a:spcPts val="0"/>
              </a:spcBef>
              <a:spcAft>
                <a:spcPts val="0"/>
              </a:spcAft>
              <a:buClrTx/>
              <a:buSzTx/>
              <a:buFontTx/>
              <a:buNone/>
              <a:defRPr/>
            </a:pPr>
            <a:endParaRPr lang="en-US" altLang="zh-CN" dirty="0">
              <a:latin typeface="Times New Roman" panose="02020603050405020304" pitchFamily="18" charset="0"/>
              <a:cs typeface="Times New Roman" panose="02020603050405020304" pitchFamily="18" charset="0"/>
              <a:sym typeface="+mn-ea"/>
            </a:endParaRPr>
          </a:p>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sym typeface="+mn-ea"/>
              </a:rPr>
              <a:t>For example ,Indica is  more </a:t>
            </a:r>
            <a:r>
              <a:rPr lang="en-US" altLang="zh-CN" dirty="0" err="1">
                <a:latin typeface="Times New Roman" panose="02020603050405020304" pitchFamily="18" charset="0"/>
                <a:cs typeface="Times New Roman" panose="02020603050405020304" pitchFamily="18" charset="0"/>
                <a:sym typeface="+mn-ea"/>
              </a:rPr>
              <a:t>suitful</a:t>
            </a:r>
            <a:r>
              <a:rPr lang="en-US" altLang="zh-CN" dirty="0">
                <a:latin typeface="Times New Roman" panose="02020603050405020304" pitchFamily="18" charset="0"/>
                <a:cs typeface="Times New Roman" panose="02020603050405020304" pitchFamily="18" charset="0"/>
                <a:sym typeface="+mn-ea"/>
              </a:rPr>
              <a:t> for egg fried rice.</a:t>
            </a:r>
          </a:p>
          <a:p>
            <a:pPr marL="0" marR="0" lvl="0" indent="0" algn="l" defTabSz="518160" rtl="0" eaLnBrk="1" fontAlgn="auto" latinLnBrk="0" hangingPunct="1">
              <a:lnSpc>
                <a:spcPct val="100000"/>
              </a:lnSpc>
              <a:spcBef>
                <a:spcPts val="0"/>
              </a:spcBef>
              <a:spcAft>
                <a:spcPts val="0"/>
              </a:spcAft>
              <a:buClrTx/>
              <a:buSzTx/>
              <a:buFontTx/>
              <a:buNone/>
              <a:defRPr/>
            </a:pPr>
            <a:endParaRPr lang="en-US" altLang="zh-CN" dirty="0">
              <a:latin typeface="Times New Roman" panose="02020603050405020304" pitchFamily="18" charset="0"/>
              <a:cs typeface="Times New Roman" panose="02020603050405020304" pitchFamily="18" charset="0"/>
              <a:sym typeface="+mn-ea"/>
            </a:endParaRPr>
          </a:p>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sym typeface="+mn-ea"/>
              </a:rPr>
              <a:t>From the picture, we can see w</a:t>
            </a:r>
            <a:r>
              <a:rPr lang="zh-CN" altLang="en-US" dirty="0">
                <a:latin typeface="Times New Roman" panose="02020603050405020304" pitchFamily="18" charset="0"/>
                <a:cs typeface="Times New Roman" panose="02020603050405020304" pitchFamily="18" charset="0"/>
                <a:sym typeface="+mn-ea"/>
              </a:rPr>
              <a:t>hen the storage time is longer, the nutrition is lower</a:t>
            </a:r>
            <a:r>
              <a:rPr lang="en-US" altLang="zh-CN" dirty="0">
                <a:latin typeface="Times New Roman" panose="02020603050405020304" pitchFamily="18" charset="0"/>
                <a:cs typeface="Times New Roman" panose="02020603050405020304" pitchFamily="18" charset="0"/>
                <a:sym typeface="+mn-ea"/>
              </a:rPr>
              <a:t>.</a:t>
            </a:r>
          </a:p>
          <a:p>
            <a:pPr marL="0" marR="0" lvl="0" indent="0" algn="l" defTabSz="518160" rtl="0" eaLnBrk="1" fontAlgn="auto" latinLnBrk="0" hangingPunct="1">
              <a:lnSpc>
                <a:spcPct val="100000"/>
              </a:lnSpc>
              <a:spcBef>
                <a:spcPts val="0"/>
              </a:spcBef>
              <a:spcAft>
                <a:spcPts val="0"/>
              </a:spcAft>
              <a:buClrTx/>
              <a:buSzTx/>
              <a:buFontTx/>
              <a:buNone/>
              <a:defRPr/>
            </a:pPr>
            <a:endParaRPr lang="en-US" altLang="zh-CN" dirty="0">
              <a:latin typeface="Times New Roman" panose="02020603050405020304" pitchFamily="18" charset="0"/>
              <a:cs typeface="Times New Roman" panose="02020603050405020304" pitchFamily="18" charset="0"/>
              <a:sym typeface="+mn-ea"/>
            </a:endParaRPr>
          </a:p>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latin typeface="Times New Roman" panose="02020603050405020304" pitchFamily="18" charset="0"/>
                <a:cs typeface="Times New Roman" panose="02020603050405020304" pitchFamily="18" charset="0"/>
                <a:sym typeface="+mn-ea"/>
              </a:rPr>
              <a:t>And </a:t>
            </a:r>
            <a:r>
              <a:rPr lang="zh-CN" altLang="en-US" dirty="0">
                <a:latin typeface="Times New Roman" panose="02020603050405020304" pitchFamily="18" charset="0"/>
                <a:cs typeface="Times New Roman" panose="02020603050405020304" pitchFamily="18" charset="0"/>
                <a:sym typeface="+mn-ea"/>
              </a:rPr>
              <a:t>we pursuit different </a:t>
            </a:r>
            <a:r>
              <a:rPr lang="en-US" altLang="zh-CN" dirty="0">
                <a:latin typeface="Times New Roman" panose="02020603050405020304" pitchFamily="18" charset="0"/>
                <a:cs typeface="Times New Roman" panose="02020603050405020304" pitchFamily="18" charset="0"/>
                <a:sym typeface="+mn-ea"/>
              </a:rPr>
              <a:t>Functional rice with  </a:t>
            </a:r>
            <a:r>
              <a:rPr lang="en-US" altLang="zh-CN" sz="8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special nutritional and health functions</a:t>
            </a:r>
            <a:r>
              <a:rPr lang="en-US" altLang="zh-CN" dirty="0">
                <a:latin typeface="Times New Roman" panose="02020603050405020304" pitchFamily="18" charset="0"/>
                <a:cs typeface="Times New Roman" panose="02020603050405020304" pitchFamily="18" charset="0"/>
                <a:sym typeface="+mn-ea"/>
              </a:rPr>
              <a:t>. </a:t>
            </a:r>
            <a:br>
              <a:rPr lang="en-US" altLang="zh-CN" dirty="0">
                <a:latin typeface="Times New Roman" panose="02020603050405020304" pitchFamily="18" charset="0"/>
                <a:cs typeface="Times New Roman" panose="02020603050405020304" pitchFamily="18" charset="0"/>
                <a:sym typeface="+mn-ea"/>
              </a:rPr>
            </a:br>
            <a:endParaRPr lang="en-US" altLang="zh-CN" dirty="0">
              <a:latin typeface="Times New Roman" panose="02020603050405020304" pitchFamily="18" charset="0"/>
              <a:cs typeface="Times New Roman" panose="02020603050405020304" pitchFamily="18" charset="0"/>
              <a:sym typeface="+mn-ea"/>
            </a:endParaRPr>
          </a:p>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latin typeface="Times New Roman" panose="02020603050405020304" pitchFamily="18" charset="0"/>
                <a:cs typeface="Times New Roman" panose="02020603050405020304" pitchFamily="18" charset="0"/>
                <a:sym typeface="+mn-ea"/>
              </a:rPr>
              <a:t>we choose different types of rice.留胚米、富硒大米、葡聚糖大米</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t>The </a:t>
            </a:r>
            <a:r>
              <a:rPr lang="zh-CN" altLang="en-US" dirty="0"/>
              <a:t>Forth </a:t>
            </a:r>
            <a:r>
              <a:rPr lang="en-US" altLang="zh-CN" dirty="0"/>
              <a:t>is</a:t>
            </a:r>
            <a:r>
              <a:rPr lang="zh-CN" altLang="en-US" dirty="0"/>
              <a:t> consumers </a:t>
            </a:r>
            <a:r>
              <a:rPr lang="en-US" altLang="zh-CN" dirty="0"/>
              <a:t>prefer to </a:t>
            </a:r>
            <a:r>
              <a:rPr lang="zh-CN" altLang="en-US" dirty="0"/>
              <a:t>new marketing </a:t>
            </a:r>
            <a:r>
              <a:rPr lang="en-US" altLang="zh-CN" dirty="0"/>
              <a:t>channels</a:t>
            </a:r>
            <a:r>
              <a:rPr lang="zh-CN" altLang="en-US" dirty="0"/>
              <a:t>. </a:t>
            </a:r>
            <a:endParaRPr lang="en-US" altLang="zh-CN" dirty="0"/>
          </a:p>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t>Adopted farm </a:t>
            </a:r>
            <a:r>
              <a:rPr lang="en-US" altLang="zh-CN" dirty="0"/>
              <a:t>is most popular for consumers </a:t>
            </a:r>
            <a:r>
              <a:rPr lang="zh-CN" altLang="en-US" dirty="0"/>
              <a:t>, consumers adopt paddy fields through online platform, observe the growth of the rice remotely through the Internet, </a:t>
            </a:r>
            <a:r>
              <a:rPr lang="en-US" altLang="zh-CN" b="0" dirty="0">
                <a:latin typeface="Times New Roman" panose="02020603050405020304" pitchFamily="18" charset="0"/>
                <a:cs typeface="Times New Roman" panose="02020603050405020304" pitchFamily="18" charset="0"/>
              </a:rPr>
              <a:t>and work in </a:t>
            </a:r>
            <a:r>
              <a:rPr lang="en-US" altLang="zh-CN" sz="800" b="0" dirty="0">
                <a:latin typeface="Times New Roman" panose="02020603050405020304" pitchFamily="18" charset="0"/>
                <a:cs typeface="Times New Roman" panose="02020603050405020304" pitchFamily="18" charset="0"/>
              </a:rPr>
              <a:t>the fields by themselves on weekends or holidays. </a:t>
            </a:r>
            <a:r>
              <a:rPr lang="zh-CN" altLang="en-US" dirty="0"/>
              <a:t>. After </a:t>
            </a:r>
            <a:r>
              <a:rPr lang="en-US" altLang="zh-CN" b="0" i="0" dirty="0">
                <a:solidFill>
                  <a:srgbClr val="333333"/>
                </a:solidFill>
                <a:effectLst/>
                <a:latin typeface="Arial" panose="020B0604020202020204" pitchFamily="34" charset="0"/>
              </a:rPr>
              <a:t>harvesting paddy</a:t>
            </a:r>
            <a:r>
              <a:rPr lang="zh-CN" altLang="en-US" dirty="0"/>
              <a:t>, the rice </a:t>
            </a:r>
            <a:r>
              <a:rPr lang="en-US" altLang="zh-CN" dirty="0"/>
              <a:t>will be</a:t>
            </a:r>
            <a:r>
              <a:rPr lang="zh-CN" altLang="en-US" dirty="0"/>
              <a:t> sent to the adopter's home for free.</a:t>
            </a:r>
          </a:p>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t>This </a:t>
            </a:r>
            <a:r>
              <a:rPr lang="en-US" altLang="zh-CN" dirty="0"/>
              <a:t>pattern</a:t>
            </a:r>
            <a:r>
              <a:rPr lang="zh-CN" altLang="en-US" dirty="0"/>
              <a:t> meets the needs of consumers to experience pastoral life and </a:t>
            </a:r>
            <a:r>
              <a:rPr lang="en-US" altLang="zh-CN" dirty="0"/>
              <a:t>consume</a:t>
            </a:r>
            <a:r>
              <a:rPr lang="zh-CN" altLang="en-US" dirty="0"/>
              <a:t> organic food.</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t>Finally, consumers are appreciating the convenience of consumption. More consumers like purchasing </a:t>
            </a:r>
            <a:r>
              <a:rPr lang="en-US" altLang="zh-CN" dirty="0"/>
              <a:t>rice through</a:t>
            </a:r>
            <a:r>
              <a:rPr lang="zh-CN" altLang="en-US" dirty="0"/>
              <a:t> online channels, </a:t>
            </a:r>
            <a:endParaRPr lang="en-US" altLang="zh-CN" dirty="0"/>
          </a:p>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t>And  prefer to</a:t>
            </a:r>
            <a:r>
              <a:rPr lang="zh-CN" altLang="en-US" dirty="0"/>
              <a:t> small pack</a:t>
            </a:r>
            <a:r>
              <a:rPr lang="en-US" altLang="zh-CN" dirty="0"/>
              <a:t>s</a:t>
            </a:r>
            <a:r>
              <a:rPr lang="zh-CN" altLang="en-US" dirty="0"/>
              <a:t> and vacuum hypoxic packaging, separate packaging.</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20000"/>
              </a:lnSpc>
              <a:spcBef>
                <a:spcPts val="600"/>
              </a:spcBef>
              <a:spcAft>
                <a:spcPts val="600"/>
              </a:spcAft>
              <a:buNone/>
            </a:pPr>
            <a:r>
              <a:rPr lang="en-US" altLang="zh-CN" sz="800" b="0" dirty="0">
                <a:latin typeface="Times New Roman" panose="02020603050405020304" pitchFamily="18" charset="0"/>
                <a:cs typeface="Times New Roman" panose="02020603050405020304" pitchFamily="18" charset="0"/>
              </a:rPr>
              <a:t>In China, in order to ensure that the quality of rice meets the needs of consumers, grain processing enterprises have gradually realized the classification of rice storage.</a:t>
            </a:r>
          </a:p>
          <a:p>
            <a:pPr marL="0" indent="0">
              <a:lnSpc>
                <a:spcPct val="120000"/>
              </a:lnSpc>
              <a:spcBef>
                <a:spcPts val="600"/>
              </a:spcBef>
              <a:spcAft>
                <a:spcPts val="600"/>
              </a:spcAft>
              <a:buNone/>
            </a:pPr>
            <a:r>
              <a:rPr lang="en-US" altLang="zh-CN" sz="800" b="0" dirty="0">
                <a:latin typeface="Times New Roman" panose="02020603050405020304" pitchFamily="18" charset="0"/>
                <a:cs typeface="Times New Roman" panose="02020603050405020304" pitchFamily="18" charset="0"/>
              </a:rPr>
              <a:t> according to rice variety, good or bad, new or  old, dry or  wet, insects or  no insects, we store rice in different </a:t>
            </a:r>
            <a:r>
              <a:rPr lang="en-US" altLang="zh-CN" sz="800" b="0" dirty="0" err="1">
                <a:latin typeface="Times New Roman" panose="02020603050405020304" pitchFamily="18" charset="0"/>
                <a:cs typeface="Times New Roman" panose="02020603050405020304" pitchFamily="18" charset="0"/>
              </a:rPr>
              <a:t>granaties</a:t>
            </a:r>
            <a:endParaRPr lang="en-US" altLang="zh-CN" sz="800" b="0" dirty="0">
              <a:latin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endParaRPr lang="en-US" altLang="zh-CN" sz="800" b="0" dirty="0">
              <a:latin typeface="Times New Roman" panose="02020603050405020304" pitchFamily="18" charset="0"/>
              <a:cs typeface="Times New Roman" panose="02020603050405020304" pitchFamily="18" charset="0"/>
              <a:sym typeface="+mn-ea"/>
            </a:endParaRPr>
          </a:p>
          <a:p>
            <a:pPr marL="0" indent="0">
              <a:lnSpc>
                <a:spcPct val="120000"/>
              </a:lnSpc>
              <a:spcBef>
                <a:spcPts val="600"/>
              </a:spcBef>
              <a:spcAft>
                <a:spcPts val="600"/>
              </a:spcAft>
              <a:buNone/>
            </a:pPr>
            <a:r>
              <a:rPr lang="en-US" altLang="zh-CN" dirty="0">
                <a:latin typeface="Times New Roman" panose="02020603050405020304" pitchFamily="18" charset="0"/>
                <a:cs typeface="Times New Roman" panose="02020603050405020304" pitchFamily="18" charset="0"/>
                <a:sym typeface="+mn-ea"/>
              </a:rPr>
              <a:t>The first picture shows </a:t>
            </a:r>
            <a:r>
              <a:rPr lang="en-US" altLang="zh-CN" b="0" i="0" dirty="0">
                <a:solidFill>
                  <a:srgbClr val="101214"/>
                </a:solidFill>
                <a:effectLst/>
                <a:latin typeface="PingFang SC"/>
              </a:rPr>
              <a:t>the state of rice inside the depot.</a:t>
            </a:r>
          </a:p>
          <a:p>
            <a:pPr marL="0" marR="0" lvl="0" indent="0" algn="l" defTabSz="518160" rtl="0" eaLnBrk="1" fontAlgn="auto" latinLnBrk="0" hangingPunct="1">
              <a:lnSpc>
                <a:spcPct val="100000"/>
              </a:lnSpc>
              <a:spcBef>
                <a:spcPts val="0"/>
              </a:spcBef>
              <a:spcAft>
                <a:spcPts val="0"/>
              </a:spcAft>
              <a:buClrTx/>
              <a:buSzTx/>
              <a:buFontTx/>
              <a:buNone/>
              <a:tabLst/>
              <a:defRPr/>
            </a:pPr>
            <a:r>
              <a:rPr lang="en-US" altLang="zh-CN" b="0" i="0" dirty="0">
                <a:solidFill>
                  <a:srgbClr val="101214"/>
                </a:solidFill>
                <a:effectLst/>
                <a:latin typeface="PingFang SC"/>
              </a:rPr>
              <a:t>The remaining three photos show three different warehouse types.</a:t>
            </a:r>
            <a:r>
              <a:rPr lang="zh-CN" altLang="en-US" dirty="0">
                <a:latin typeface="黑体" panose="02010609060101010101" pitchFamily="49" charset="-122"/>
                <a:ea typeface="黑体" panose="02010609060101010101" pitchFamily="49" charset="-122"/>
              </a:rPr>
              <a:t>平房仓</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浅圆仓</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立筒仓</a:t>
            </a:r>
            <a:endParaRPr lang="en-US" altLang="zh-CN" dirty="0">
              <a:latin typeface="黑体" panose="02010609060101010101" pitchFamily="49" charset="-122"/>
              <a:ea typeface="黑体" panose="02010609060101010101" pitchFamily="49" charset="-122"/>
            </a:endParaRPr>
          </a:p>
          <a:p>
            <a:pPr marL="0" marR="0" lvl="0" indent="0" algn="l" defTabSz="518160" rtl="0" eaLnBrk="1" fontAlgn="auto" latinLnBrk="0" hangingPunct="1">
              <a:lnSpc>
                <a:spcPct val="100000"/>
              </a:lnSpc>
              <a:spcBef>
                <a:spcPts val="0"/>
              </a:spcBef>
              <a:spcAft>
                <a:spcPts val="0"/>
              </a:spcAft>
              <a:buClrTx/>
              <a:buSzTx/>
              <a:buFontTx/>
              <a:buNone/>
              <a:tabLst/>
              <a:defRPr/>
            </a:pPr>
            <a:r>
              <a:rPr lang="en-US" altLang="zh-CN" b="0" i="0" dirty="0">
                <a:solidFill>
                  <a:srgbClr val="101214"/>
                </a:solidFill>
                <a:effectLst/>
                <a:latin typeface="PingFang SC"/>
              </a:rPr>
              <a:t>Cottage warehouse \ shallow round warehouse \ vertical silo</a:t>
            </a:r>
            <a:endParaRPr lang="zh-CN" altLang="en-US" dirty="0">
              <a:latin typeface="黑体" panose="02010609060101010101" pitchFamily="49" charset="-122"/>
              <a:ea typeface="黑体" panose="02010609060101010101" pitchFamily="49" charset="-122"/>
            </a:endParaRPr>
          </a:p>
          <a:p>
            <a:pPr marL="0" marR="0" lvl="0" indent="0" algn="l" defTabSz="518160" rtl="0" eaLnBrk="1" fontAlgn="auto" latinLnBrk="0" hangingPunct="1">
              <a:lnSpc>
                <a:spcPct val="100000"/>
              </a:lnSpc>
              <a:spcBef>
                <a:spcPts val="0"/>
              </a:spcBef>
              <a:spcAft>
                <a:spcPts val="0"/>
              </a:spcAft>
              <a:buClrTx/>
              <a:buSzTx/>
              <a:buFontTx/>
              <a:buNone/>
              <a:tabLst/>
              <a:defRPr/>
            </a:pPr>
            <a:endParaRPr lang="zh-CN" altLang="en-US" dirty="0">
              <a:latin typeface="黑体" panose="02010609060101010101" pitchFamily="49" charset="-122"/>
              <a:ea typeface="黑体" panose="02010609060101010101" pitchFamily="49" charset="-122"/>
            </a:endParaRPr>
          </a:p>
          <a:p>
            <a:pPr marL="0" marR="0" lvl="0" indent="0" algn="l" defTabSz="518160" rtl="0" eaLnBrk="1" fontAlgn="auto" latinLnBrk="0" hangingPunct="1">
              <a:lnSpc>
                <a:spcPct val="100000"/>
              </a:lnSpc>
              <a:spcBef>
                <a:spcPts val="0"/>
              </a:spcBef>
              <a:spcAft>
                <a:spcPts val="0"/>
              </a:spcAft>
              <a:buClrTx/>
              <a:buSzTx/>
              <a:buFontTx/>
              <a:buNone/>
              <a:tabLst/>
              <a:defRPr/>
            </a:pPr>
            <a:endParaRPr lang="zh-CN" altLang="en-US" dirty="0">
              <a:latin typeface="黑体" panose="02010609060101010101" pitchFamily="49" charset="-122"/>
              <a:ea typeface="黑体" panose="02010609060101010101" pitchFamily="49" charset="-122"/>
            </a:endParaRPr>
          </a:p>
          <a:p>
            <a:pPr marL="0" marR="0" lvl="0" indent="0" algn="l" defTabSz="518160" rtl="0" eaLnBrk="1" fontAlgn="auto" latinLnBrk="0" hangingPunct="1">
              <a:lnSpc>
                <a:spcPct val="100000"/>
              </a:lnSpc>
              <a:spcBef>
                <a:spcPts val="0"/>
              </a:spcBef>
              <a:spcAft>
                <a:spcPts val="0"/>
              </a:spcAft>
              <a:buClrTx/>
              <a:buSzTx/>
              <a:buFontTx/>
              <a:buNone/>
              <a:defRPr/>
            </a:pPr>
            <a:endParaRPr lang="zh-CN" altLang="en-US" dirty="0">
              <a:latin typeface="Times New Roman" panose="02020603050405020304" pitchFamily="18" charset="0"/>
              <a:cs typeface="Times New Roman" panose="02020603050405020304" pitchFamily="18" charset="0"/>
              <a:sym typeface="+mn-ea"/>
            </a:endParaRPr>
          </a:p>
        </p:txBody>
      </p:sp>
      <p:sp>
        <p:nvSpPr>
          <p:cNvPr id="4" name="灯片编号占位符 3"/>
          <p:cNvSpPr>
            <a:spLocks noGrp="1"/>
          </p:cNvSpPr>
          <p:nvPr>
            <p:ph type="sldNum" sz="quarter" idx="5"/>
          </p:nvPr>
        </p:nvSpPr>
        <p:spPr/>
        <p:txBody>
          <a:bodyPr/>
          <a:lstStyle/>
          <a:p>
            <a:fld id="{7CBDD5E7-A8F1-451B-AEF7-41970252375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last part is </a:t>
            </a:r>
            <a:r>
              <a:rPr lang="zh-CN" altLang="en-US" dirty="0"/>
              <a:t>key areas of rice supply chain integration </a:t>
            </a:r>
            <a:endParaRPr lang="en-US" altLang="zh-CN" dirty="0"/>
          </a:p>
          <a:p>
            <a:endParaRPr lang="en-US" altLang="zh-CN" dirty="0"/>
          </a:p>
          <a:p>
            <a:r>
              <a:rPr lang="en-US" altLang="zh-CN" dirty="0"/>
              <a:t>The </a:t>
            </a:r>
            <a:r>
              <a:rPr lang="zh-CN" altLang="en-US" dirty="0"/>
              <a:t>First </a:t>
            </a:r>
            <a:r>
              <a:rPr lang="en-US" altLang="zh-CN" dirty="0"/>
              <a:t>key areas </a:t>
            </a:r>
            <a:r>
              <a:rPr lang="zh-CN" altLang="en-US" dirty="0"/>
              <a:t>is planting area integration. Rice producing area determines the direction of rice flow, and the dispersion of rice producing area restricts the effect of scale economy, increases production cost and reduces production efficiency.</a:t>
            </a:r>
          </a:p>
          <a:p>
            <a:r>
              <a:rPr lang="zh-CN" altLang="en-US" dirty="0"/>
              <a:t>By integrating dispersed rice producing areas in different regions to form large-scale </a:t>
            </a:r>
            <a:r>
              <a:rPr lang="en-US" altLang="zh-CN" dirty="0"/>
              <a:t>planting</a:t>
            </a:r>
            <a:r>
              <a:rPr lang="zh-CN" altLang="en-US" dirty="0"/>
              <a:t> bases, it is helpful to reduce production costs, improve production efficiency and achieve stable supply.</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t>
            </a:r>
            <a:r>
              <a:rPr lang="zh-CN" altLang="en-US" dirty="0"/>
              <a:t>Second </a:t>
            </a:r>
            <a:r>
              <a:rPr lang="en-US" altLang="zh-CN" dirty="0"/>
              <a:t>one</a:t>
            </a:r>
            <a:r>
              <a:rPr lang="zh-CN" altLang="en-US" dirty="0"/>
              <a:t> is brand integration. By integrating regional (provincial and municipal) scattered rice brands, forming public brands, improving brand awareness and reputation, enhancing rice competitiveness, promoting industrial upgrading and increasing farmers' income.</a:t>
            </a:r>
          </a:p>
          <a:p>
            <a:r>
              <a:rPr lang="zh-CN" altLang="en-US" dirty="0"/>
              <a:t>The right </a:t>
            </a:r>
            <a:r>
              <a:rPr lang="en-US" altLang="zh-CN" dirty="0"/>
              <a:t>picture</a:t>
            </a:r>
            <a:r>
              <a:rPr lang="zh-CN" altLang="en-US" dirty="0"/>
              <a:t> is the top 10 regional public brands of "China Good Rice" in 2021</a:t>
            </a:r>
            <a:r>
              <a:rPr lang="en-US" altLang="zh-CN" dirty="0"/>
              <a:t>.</a:t>
            </a:r>
            <a:endParaRPr lang="zh-CN" altLang="en-US" dirty="0"/>
          </a:p>
        </p:txBody>
      </p:sp>
      <p:sp>
        <p:nvSpPr>
          <p:cNvPr id="4" name="灯片编号占位符 3"/>
          <p:cNvSpPr>
            <a:spLocks noGrp="1"/>
          </p:cNvSpPr>
          <p:nvPr>
            <p:ph type="sldNum" sz="quarter" idx="5"/>
          </p:nvPr>
        </p:nvSpPr>
        <p:spPr/>
        <p:txBody>
          <a:bodyPr/>
          <a:lstStyle/>
          <a:p>
            <a:fld id="{7CBDD5E7-A8F1-451B-AEF7-41970252375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Here are some rice packing bags </a:t>
            </a:r>
            <a:r>
              <a:rPr lang="en-US" altLang="zh-CN" dirty="0"/>
              <a:t>pictures</a:t>
            </a:r>
            <a:r>
              <a:rPr lang="zh-CN" altLang="en-US" dirty="0"/>
              <a:t>.</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t>
            </a:r>
            <a:r>
              <a:rPr lang="zh-CN" altLang="en-US" dirty="0"/>
              <a:t>Third is channel integration.</a:t>
            </a:r>
          </a:p>
          <a:p>
            <a:r>
              <a:rPr lang="zh-CN" altLang="en-US" dirty="0"/>
              <a:t>Through the integration of rice sales channels, the scattered sales channels can be transformed into large-scale and stable channels, so as to improve sales efficiency and reduce sales costs.</a:t>
            </a:r>
          </a:p>
          <a:p>
            <a:r>
              <a:rPr lang="zh-CN" altLang="en-US" dirty="0"/>
              <a:t>The Distribution of sales channels include offline channel and   online channel.</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The traditional channel is offline physical store, such as cereals &amp; oils store, Supermarket, community stores, wholesale market and so on</a:t>
            </a:r>
          </a:p>
          <a:p>
            <a:r>
              <a:rPr lang="en-US" altLang="zh-CN" dirty="0"/>
              <a:t>The online store is becoming more popular because of its convinence. </a:t>
            </a:r>
          </a:p>
          <a:p>
            <a:endParaRPr lang="en-US" altLang="zh-CN" dirty="0"/>
          </a:p>
          <a:p>
            <a:pPr marL="0" marR="0" lvl="0" indent="0" algn="l" defTabSz="518160" rtl="0" eaLnBrk="1" fontAlgn="auto" latinLnBrk="0" hangingPunct="1">
              <a:lnSpc>
                <a:spcPct val="100000"/>
              </a:lnSpc>
              <a:spcBef>
                <a:spcPts val="0"/>
              </a:spcBef>
              <a:spcAft>
                <a:spcPts val="0"/>
              </a:spcAft>
              <a:buClrTx/>
              <a:buSzTx/>
              <a:buFontTx/>
              <a:buNone/>
              <a:tabLst/>
              <a:defRPr/>
            </a:pPr>
            <a:r>
              <a:rPr lang="en-US" altLang="zh-CN" b="0" i="0" dirty="0">
                <a:solidFill>
                  <a:srgbClr val="2A2B2E"/>
                </a:solidFill>
                <a:effectLst/>
                <a:latin typeface="PingFang SC"/>
              </a:rPr>
              <a:t>AND the Traditional sales channels are transformed into e-commerce channels, and multiple sales channels are parallel</a:t>
            </a:r>
          </a:p>
          <a:p>
            <a:endParaRPr lang="en-US" altLang="zh-CN" dirty="0"/>
          </a:p>
          <a:p>
            <a:r>
              <a:rPr lang="zh-CN" altLang="en-US" dirty="0"/>
              <a:t>餐饮渠道，特殊渠道。</a:t>
            </a:r>
          </a:p>
          <a:p>
            <a:r>
              <a:rPr lang="zh-CN" altLang="en-US" dirty="0"/>
              <a:t>传统销售渠道向电商渠道转化，多种销售渠道并行</a:t>
            </a:r>
          </a:p>
          <a:p>
            <a:endParaRPr lang="en-US" altLang="zh-CN" dirty="0"/>
          </a:p>
        </p:txBody>
      </p:sp>
      <p:sp>
        <p:nvSpPr>
          <p:cNvPr id="4" name="灯片编号占位符 3"/>
          <p:cNvSpPr>
            <a:spLocks noGrp="1"/>
          </p:cNvSpPr>
          <p:nvPr>
            <p:ph type="sldNum" sz="quarter" idx="5"/>
          </p:nvPr>
        </p:nvSpPr>
        <p:spPr/>
        <p:txBody>
          <a:bodyPr/>
          <a:lstStyle/>
          <a:p>
            <a:fld id="{7CBDD5E7-A8F1-451B-AEF7-41970252375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is the outline of my presentation.</a:t>
            </a:r>
            <a:endParaRPr dirty="0"/>
          </a:p>
        </p:txBody>
      </p:sp>
      <p:sp>
        <p:nvSpPr>
          <p:cNvPr id="4" name="灯片编号占位符 3"/>
          <p:cNvSpPr>
            <a:spLocks noGrp="1"/>
          </p:cNvSpPr>
          <p:nvPr>
            <p:ph type="sldNum" sz="quarter" idx="5"/>
          </p:nvPr>
        </p:nvSpPr>
        <p:spPr/>
        <p:txBody>
          <a:bodyPr/>
          <a:lstStyle/>
          <a:p>
            <a:fld id="{7CBDD5E7-A8F1-451B-AEF7-41970252375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The forth is quality traceability.</a:t>
            </a:r>
          </a:p>
          <a:p>
            <a:r>
              <a:rPr lang="zh-CN" altLang="en-US" dirty="0"/>
              <a:t>Rice quality traceability is the record the information of producting, processing, packaging, quality inspecting, transportation, sales and other </a:t>
            </a:r>
            <a:r>
              <a:rPr lang="en-US" altLang="zh-CN" dirty="0"/>
              <a:t>stages</a:t>
            </a:r>
            <a:r>
              <a:rPr lang="zh-CN" altLang="en-US" dirty="0"/>
              <a:t>, to </a:t>
            </a:r>
            <a:r>
              <a:rPr lang="en-US" altLang="zh-CN" dirty="0"/>
              <a:t>r</a:t>
            </a:r>
            <a:r>
              <a:rPr lang="zh-CN" altLang="en-US" dirty="0"/>
              <a:t>e</a:t>
            </a:r>
            <a:r>
              <a:rPr lang="en-US" altLang="zh-CN" dirty="0"/>
              <a:t>ach</a:t>
            </a:r>
            <a:r>
              <a:rPr lang="zh-CN" altLang="en-US" dirty="0"/>
              <a:t> the source can be traced, destination can be traced, responsibility can be traced, strengthen the whole process of quality safety management and risk control.</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Thanks for your attention!</a:t>
            </a:r>
            <a:endParaRPr lang="zh-CN" altLang="en-US" dirty="0"/>
          </a:p>
        </p:txBody>
      </p:sp>
      <p:sp>
        <p:nvSpPr>
          <p:cNvPr id="4" name="灯片编号占位符 3"/>
          <p:cNvSpPr>
            <a:spLocks noGrp="1"/>
          </p:cNvSpPr>
          <p:nvPr>
            <p:ph type="sldNum" sz="quarter" idx="5"/>
          </p:nvPr>
        </p:nvSpPr>
        <p:spPr/>
        <p:txBody>
          <a:bodyPr/>
          <a:lstStyle/>
          <a:p>
            <a:fld id="{7CBDD5E7-A8F1-451B-AEF7-419702523755}"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dirty="0"/>
              <a:t> I</a:t>
            </a:r>
            <a:r>
              <a:rPr lang="en-US" altLang="zh-CN" dirty="0"/>
              <a:t>’ll </a:t>
            </a:r>
            <a:r>
              <a:rPr lang="zh-CN" dirty="0"/>
              <a:t> start with the characteristics of rice supply and </a:t>
            </a:r>
            <a:r>
              <a:rPr lang="en-US" altLang="zh-CN" dirty="0"/>
              <a:t> </a:t>
            </a:r>
            <a:r>
              <a:rPr lang="zh-CN" dirty="0"/>
              <a:t>demand in China. </a:t>
            </a:r>
          </a:p>
          <a:p>
            <a:r>
              <a:rPr lang="zh-CN" dirty="0"/>
              <a:t>We all know</a:t>
            </a:r>
            <a:r>
              <a:rPr lang="en-US" altLang="zh-CN" dirty="0"/>
              <a:t> that</a:t>
            </a:r>
            <a:r>
              <a:rPr lang="zh-CN" dirty="0"/>
              <a:t> China is the largest rice </a:t>
            </a:r>
            <a:r>
              <a:rPr lang="en-US" altLang="zh-CN" dirty="0"/>
              <a:t>producer</a:t>
            </a:r>
            <a:r>
              <a:rPr lang="zh-CN" dirty="0"/>
              <a:t> in the world, accounting for nearly 30 percent in </a:t>
            </a:r>
            <a:r>
              <a:rPr lang="en-US" altLang="zh-CN" dirty="0"/>
              <a:t>Two thousand and twenty two.</a:t>
            </a:r>
            <a:r>
              <a:rPr lang="zh-CN" dirty="0"/>
              <a:t>2022. </a:t>
            </a:r>
          </a:p>
          <a:p>
            <a:r>
              <a:rPr lang="en-US" altLang="zh-CN" b="0" i="0" dirty="0">
                <a:solidFill>
                  <a:srgbClr val="333333"/>
                </a:solidFill>
                <a:effectLst/>
                <a:latin typeface="Arial" panose="020B0604020202020204" pitchFamily="34" charset="0"/>
              </a:rPr>
              <a:t>Looking from  the domestic productive structure</a:t>
            </a:r>
            <a:r>
              <a:rPr lang="zh-CN" dirty="0"/>
              <a:t>, rice is the second largest grain crop in China, accounting for 32 percent of the total grain </a:t>
            </a:r>
            <a:r>
              <a:rPr lang="en-US" altLang="zh-CN" dirty="0"/>
              <a:t>yield</a:t>
            </a:r>
            <a:r>
              <a:rPr lang="zh-CN" dirty="0"/>
              <a:t> in </a:t>
            </a:r>
            <a:r>
              <a:rPr lang="en-US" altLang="zh-CN" dirty="0"/>
              <a:t>Two thousand and twenty one.</a:t>
            </a:r>
            <a:r>
              <a:rPr lang="zh-CN" dirty="0"/>
              <a:t>2021.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800" b="1" dirty="0">
                <a:latin typeface="Times New Roman" panose="02020603050405020304" pitchFamily="18" charset="0"/>
                <a:ea typeface="黑体" panose="02010609060101010101" pitchFamily="49" charset="-122"/>
                <a:cs typeface="Times New Roman" panose="02020603050405020304" pitchFamily="18" charset="0"/>
              </a:rPr>
              <a:t>China is </a:t>
            </a:r>
            <a:r>
              <a:rPr lang="zh-CN" altLang="zh-CN" sz="800" b="1" dirty="0">
                <a:latin typeface="Times New Roman" panose="02020603050405020304" pitchFamily="18" charset="0"/>
                <a:ea typeface="黑体" panose="02010609060101010101" pitchFamily="49" charset="-122"/>
                <a:cs typeface="Times New Roman" panose="02020603050405020304" pitchFamily="18" charset="0"/>
              </a:rPr>
              <a:t>Absolutely self-sufficient in rice supply</a:t>
            </a:r>
            <a:r>
              <a:rPr lang="en-US" altLang="zh-CN" sz="800" b="1" dirty="0">
                <a:latin typeface="Times New Roman" panose="02020603050405020304" pitchFamily="18" charset="0"/>
                <a:ea typeface="黑体" panose="02010609060101010101" pitchFamily="49" charset="-122"/>
                <a:cs typeface="Times New Roman" panose="02020603050405020304" pitchFamily="18" charset="0"/>
              </a:rPr>
              <a:t>. S</a:t>
            </a:r>
            <a:r>
              <a:rPr lang="zh-CN" altLang="en-US" dirty="0"/>
              <a:t>ince 2006, China’s rice </a:t>
            </a:r>
            <a:r>
              <a:rPr lang="en-US" altLang="zh-CN" dirty="0"/>
              <a:t>yield</a:t>
            </a:r>
            <a:r>
              <a:rPr lang="zh-CN" altLang="en-US" dirty="0"/>
              <a:t> is much more than consumption, </a:t>
            </a:r>
            <a:r>
              <a:rPr lang="en-US" altLang="zh-CN" dirty="0"/>
              <a:t>And</a:t>
            </a:r>
            <a:r>
              <a:rPr lang="zh-CN" altLang="en-US" dirty="0"/>
              <a:t> in recent years, the rice consumption is reducing.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rice is the staple grain of more than 60 percent of China's population, and in 2019, rice ratio</a:t>
            </a:r>
            <a:r>
              <a:rPr lang="en-US" altLang="zh-CN" dirty="0"/>
              <a:t>n</a:t>
            </a:r>
            <a:r>
              <a:rPr lang="zh-CN" altLang="en-US" dirty="0"/>
              <a:t> consumption accounted for 80%.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t>The second part of my presentation is </a:t>
            </a:r>
            <a:r>
              <a:rPr lang="zh-CN" altLang="en-US" dirty="0"/>
              <a:t>new trends of rice consumption in China. </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t>in recent years, consumers pay more attention to the high nutritional quality.</a:t>
            </a:r>
          </a:p>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t>With the increase of consumer</a:t>
            </a:r>
            <a:r>
              <a:rPr lang="en-US" altLang="zh-CN" dirty="0"/>
              <a:t>s’</a:t>
            </a:r>
            <a:r>
              <a:rPr lang="zh-CN" altLang="en-US" dirty="0"/>
              <a:t> income, high-income groups have the behavior of upgrading staple grain. Compared with white rice, germ rice has outstanding nutritional advantage, and is becoming the preferred staple grain.</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en-US" altLang="zh-CN" dirty="0"/>
              <a:t>Second, consumers put more attention to the rice eating quality. And every year, in order to provide consumers with high-quality rice, chinese provinces and regions hold rice tasting events. </a:t>
            </a:r>
            <a:r>
              <a:rPr lang="en-US" altLang="zh-CN" b="0" i="0" dirty="0">
                <a:solidFill>
                  <a:srgbClr val="333333"/>
                </a:solidFill>
                <a:effectLst/>
                <a:latin typeface="Arial" panose="020B0604020202020204" pitchFamily="34" charset="0"/>
              </a:rPr>
              <a:t>The photos shows some activity scenes.</a:t>
            </a:r>
            <a:endParaRPr lang="en-US" altLang="zh-CN" dirty="0"/>
          </a:p>
        </p:txBody>
      </p:sp>
      <p:sp>
        <p:nvSpPr>
          <p:cNvPr id="4" name="灯片编号占位符 3"/>
          <p:cNvSpPr>
            <a:spLocks noGrp="1"/>
          </p:cNvSpPr>
          <p:nvPr>
            <p:ph type="sldNum" sz="quarter" idx="5"/>
          </p:nvPr>
        </p:nvSpPr>
        <p:spPr/>
        <p:txBody>
          <a:bodyPr/>
          <a:lstStyle/>
          <a:p>
            <a:fld id="{7CBDD5E7-A8F1-451B-AEF7-41970252375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518160" rtl="0" eaLnBrk="1" fontAlgn="auto" latinLnBrk="0" hangingPunct="1">
              <a:lnSpc>
                <a:spcPct val="100000"/>
              </a:lnSpc>
              <a:spcBef>
                <a:spcPts val="0"/>
              </a:spcBef>
              <a:spcAft>
                <a:spcPts val="0"/>
              </a:spcAft>
              <a:buClrTx/>
              <a:buSzTx/>
              <a:buFontTx/>
              <a:buNone/>
              <a:defRPr/>
            </a:pPr>
            <a:r>
              <a:rPr lang="zh-CN" altLang="en-US" dirty="0"/>
              <a:t>And </a:t>
            </a:r>
            <a:r>
              <a:rPr lang="en-US" altLang="zh-CN" dirty="0"/>
              <a:t>Chinese </a:t>
            </a:r>
            <a:r>
              <a:rPr lang="zh-CN" altLang="en-US" dirty="0"/>
              <a:t>government has issued the national standard, Inspection of grain and oils-Method for sensory evaluation of paddy or rice cooking and eating quality, it offers four criteria for assessment, they are smell, Exterior, taste and Texture of cold rice.</a:t>
            </a:r>
          </a:p>
        </p:txBody>
      </p:sp>
      <p:sp>
        <p:nvSpPr>
          <p:cNvPr id="4" name="灯片编号占位符 3"/>
          <p:cNvSpPr>
            <a:spLocks noGrp="1"/>
          </p:cNvSpPr>
          <p:nvPr>
            <p:ph type="sldNum" sz="quarter" idx="5"/>
          </p:nvPr>
        </p:nvSpPr>
        <p:spPr/>
        <p:txBody>
          <a:bodyPr/>
          <a:lstStyle/>
          <a:p>
            <a:fld id="{7CBDD5E7-A8F1-451B-AEF7-41970252375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5" name="Rectangle 7"/>
          <p:cNvSpPr/>
          <p:nvPr userDrawn="1"/>
        </p:nvSpPr>
        <p:spPr>
          <a:xfrm flipV="1">
            <a:off x="0" y="3280410"/>
            <a:ext cx="7199313" cy="322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10696" y="3310414"/>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1250" y="-3334"/>
            <a:ext cx="7198063" cy="6945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图片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7" y="90012"/>
            <a:ext cx="2537258" cy="49895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200460" y="741708"/>
            <a:ext cx="6920111" cy="1100959"/>
          </a:xfrm>
        </p:spPr>
        <p:txBody>
          <a:bodyPr anchor="b"/>
          <a:lstStyle>
            <a:lvl1pPr algn="ctr">
              <a:defRPr sz="2800" baseline="0">
                <a:latin typeface="Times New Roman" panose="02020603050405020304" pitchFamily="18" charset="0"/>
              </a:defRPr>
            </a:lvl1pPr>
          </a:lstStyle>
          <a:p>
            <a:r>
              <a:rPr lang="zh-CN" altLang="en-US" noProof="1"/>
              <a:t>单击此处编辑母版标题样式</a:t>
            </a:r>
          </a:p>
        </p:txBody>
      </p:sp>
      <p:sp>
        <p:nvSpPr>
          <p:cNvPr id="3" name="副标题 2"/>
          <p:cNvSpPr>
            <a:spLocks noGrp="1"/>
          </p:cNvSpPr>
          <p:nvPr>
            <p:ph type="subTitle" idx="1"/>
          </p:nvPr>
        </p:nvSpPr>
        <p:spPr>
          <a:xfrm>
            <a:off x="200460" y="2090309"/>
            <a:ext cx="6920111" cy="869245"/>
          </a:xfrm>
        </p:spPr>
        <p:txBody>
          <a:bodyPr/>
          <a:lstStyle>
            <a:lvl1pPr marL="0" indent="0" algn="ctr">
              <a:buNone/>
              <a:defRPr sz="1120"/>
            </a:lvl1pPr>
            <a:lvl2pPr marL="210820" indent="0" algn="ctr">
              <a:buNone/>
              <a:defRPr sz="910"/>
            </a:lvl2pPr>
            <a:lvl3pPr marL="422910" indent="0" algn="ctr">
              <a:buNone/>
              <a:defRPr sz="840"/>
            </a:lvl3pPr>
            <a:lvl4pPr marL="634365" indent="0" algn="ctr">
              <a:buNone/>
              <a:defRPr sz="770"/>
            </a:lvl4pPr>
            <a:lvl5pPr marL="845820" indent="0" algn="ctr">
              <a:buNone/>
              <a:defRPr sz="770"/>
            </a:lvl5pPr>
            <a:lvl6pPr marL="1057275" indent="0" algn="ctr">
              <a:buNone/>
              <a:defRPr sz="770"/>
            </a:lvl6pPr>
            <a:lvl7pPr marL="1268730" indent="0" algn="ctr">
              <a:buNone/>
              <a:defRPr sz="770"/>
            </a:lvl7pPr>
            <a:lvl8pPr marL="1480185" indent="0" algn="ctr">
              <a:buNone/>
              <a:defRPr sz="770"/>
            </a:lvl8pPr>
            <a:lvl9pPr marL="1691005" indent="0" algn="ctr">
              <a:buNone/>
              <a:defRPr sz="770"/>
            </a:lvl9pPr>
          </a:lstStyle>
          <a:p>
            <a:r>
              <a:rPr lang="zh-CN" altLang="en-US" noProof="1"/>
              <a:t>单击此处编辑母版副标题样式</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pic>
        <p:nvPicPr>
          <p:cNvPr id="7"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220111" y="144180"/>
            <a:ext cx="1620034" cy="3071943"/>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360009" y="144180"/>
            <a:ext cx="4766186" cy="3071943"/>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pic>
        <p:nvPicPr>
          <p:cNvPr id="7"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99914" y="589241"/>
            <a:ext cx="5399485" cy="1253490"/>
          </a:xfrm>
        </p:spPr>
        <p:txBody>
          <a:bodyPr anchor="b"/>
          <a:lstStyle>
            <a:lvl1pPr algn="ctr">
              <a:defRPr sz="3150"/>
            </a:lvl1pPr>
          </a:lstStyle>
          <a:p>
            <a:r>
              <a:rPr lang="zh-CN" altLang="en-US"/>
              <a:t>单击此处编辑母版标题样式</a:t>
            </a:r>
            <a:endParaRPr lang="en-US" dirty="0"/>
          </a:p>
        </p:txBody>
      </p:sp>
      <p:sp>
        <p:nvSpPr>
          <p:cNvPr id="3" name="Subtitle 2"/>
          <p:cNvSpPr>
            <a:spLocks noGrp="1"/>
          </p:cNvSpPr>
          <p:nvPr>
            <p:ph type="subTitle" idx="1"/>
          </p:nvPr>
        </p:nvSpPr>
        <p:spPr>
          <a:xfrm>
            <a:off x="899914" y="1891070"/>
            <a:ext cx="5399485" cy="869275"/>
          </a:xfrm>
        </p:spPr>
        <p:txBody>
          <a:bodyPr/>
          <a:lstStyle>
            <a:lvl1pPr marL="0" indent="0" algn="ctr">
              <a:buNone/>
              <a:defRPr sz="1260"/>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7"/>
          <p:cNvSpPr/>
          <p:nvPr userDrawn="1"/>
        </p:nvSpPr>
        <p:spPr>
          <a:xfrm flipV="1">
            <a:off x="0" y="3280410"/>
            <a:ext cx="7199313" cy="322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10696" y="3310414"/>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6"/>
          <p:cNvSpPr/>
          <p:nvPr userDrawn="1"/>
        </p:nvSpPr>
        <p:spPr>
          <a:xfrm>
            <a:off x="1250" y="-3334"/>
            <a:ext cx="7198063" cy="6945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图片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7" y="90012"/>
            <a:ext cx="2537258" cy="49895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25021" y="136684"/>
            <a:ext cx="6599064" cy="554516"/>
          </a:xfrm>
        </p:spPr>
        <p:txBody>
          <a:bodyPr/>
          <a:lstStyle>
            <a:lvl1pPr>
              <a:defRPr>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364145" y="802010"/>
            <a:ext cx="6559940" cy="2461176"/>
          </a:xfrm>
        </p:spPr>
        <p:txBody>
          <a:bodyPr/>
          <a:lstStyle>
            <a:lvl1pPr>
              <a:defRPr sz="2000" b="1">
                <a:solidFill>
                  <a:srgbClr val="002060"/>
                </a:solidFill>
                <a:effectLst/>
                <a:latin typeface="仿宋_GB2312" panose="02010609030101010101" pitchFamily="49" charset="-122"/>
                <a:ea typeface="仿宋_GB2312" panose="02010609030101010101" pitchFamily="49" charset="-122"/>
              </a:defRPr>
            </a:lvl1pPr>
            <a:lvl2pPr>
              <a:defRPr sz="2000" b="1">
                <a:solidFill>
                  <a:srgbClr val="002060"/>
                </a:solidFill>
                <a:effectLst/>
                <a:latin typeface="仿宋_GB2312" panose="02010609030101010101" pitchFamily="49" charset="-122"/>
                <a:ea typeface="仿宋_GB2312" panose="02010609030101010101" pitchFamily="49" charset="-122"/>
              </a:defRPr>
            </a:lvl2pPr>
            <a:lvl3pPr>
              <a:defRPr sz="2000" b="1">
                <a:solidFill>
                  <a:srgbClr val="002060"/>
                </a:solidFill>
                <a:effectLst/>
                <a:latin typeface="仿宋_GB2312" panose="02010609030101010101" pitchFamily="49" charset="-122"/>
                <a:ea typeface="仿宋_GB2312" panose="02010609030101010101" pitchFamily="49" charset="-122"/>
              </a:defRPr>
            </a:lvl3pPr>
            <a:lvl4pPr>
              <a:defRPr sz="2000" b="1">
                <a:solidFill>
                  <a:srgbClr val="002060"/>
                </a:solidFill>
                <a:effectLst/>
                <a:latin typeface="仿宋_GB2312" panose="02010609030101010101" pitchFamily="49" charset="-122"/>
                <a:ea typeface="仿宋_GB2312" panose="02010609030101010101" pitchFamily="49" charset="-122"/>
              </a:defRPr>
            </a:lvl4pPr>
            <a:lvl5pPr>
              <a:defRPr sz="2000" b="1">
                <a:solidFill>
                  <a:srgbClr val="002060"/>
                </a:solidFill>
                <a:effectLst/>
                <a:latin typeface="仿宋_GB2312" panose="02010609030101010101" pitchFamily="49" charset="-122"/>
                <a:ea typeface="仿宋_GB2312" panose="02010609030101010101" pitchFamily="49"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7"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91203" y="897613"/>
            <a:ext cx="6209407" cy="1497687"/>
          </a:xfrm>
        </p:spPr>
        <p:txBody>
          <a:bodyPr anchor="b"/>
          <a:lstStyle>
            <a:lvl1pPr>
              <a:defRPr sz="3150"/>
            </a:lvl1pPr>
          </a:lstStyle>
          <a:p>
            <a:r>
              <a:rPr lang="zh-CN" altLang="en-US"/>
              <a:t>单击此处编辑母版标题样式</a:t>
            </a:r>
            <a:endParaRPr lang="en-US" dirty="0"/>
          </a:p>
        </p:txBody>
      </p:sp>
      <p:sp>
        <p:nvSpPr>
          <p:cNvPr id="3" name="Text Placeholder 2"/>
          <p:cNvSpPr>
            <a:spLocks noGrp="1"/>
          </p:cNvSpPr>
          <p:nvPr>
            <p:ph type="body" idx="1"/>
          </p:nvPr>
        </p:nvSpPr>
        <p:spPr>
          <a:xfrm>
            <a:off x="491203" y="2409468"/>
            <a:ext cx="6209407" cy="787598"/>
          </a:xfrm>
        </p:spPr>
        <p:txBody>
          <a:bodyPr/>
          <a:lstStyle>
            <a:lvl1pPr marL="0" indent="0">
              <a:buNone/>
              <a:defRPr sz="1260">
                <a:solidFill>
                  <a:schemeClr val="tx1">
                    <a:tint val="75000"/>
                  </a:schemeClr>
                </a:solidFill>
              </a:defRPr>
            </a:lvl1pPr>
            <a:lvl2pPr marL="240030" indent="0">
              <a:buNone/>
              <a:defRPr sz="1050">
                <a:solidFill>
                  <a:schemeClr val="tx1">
                    <a:tint val="75000"/>
                  </a:schemeClr>
                </a:solidFill>
              </a:defRPr>
            </a:lvl2pPr>
            <a:lvl3pPr marL="480060" indent="0">
              <a:buNone/>
              <a:defRPr sz="945">
                <a:solidFill>
                  <a:schemeClr val="tx1">
                    <a:tint val="75000"/>
                  </a:schemeClr>
                </a:solidFill>
              </a:defRPr>
            </a:lvl3pPr>
            <a:lvl4pPr marL="720090" indent="0">
              <a:buNone/>
              <a:defRPr sz="840">
                <a:solidFill>
                  <a:schemeClr val="tx1">
                    <a:tint val="75000"/>
                  </a:schemeClr>
                </a:solidFill>
              </a:defRPr>
            </a:lvl4pPr>
            <a:lvl5pPr marL="960120" indent="0">
              <a:buNone/>
              <a:defRPr sz="840">
                <a:solidFill>
                  <a:schemeClr val="tx1">
                    <a:tint val="75000"/>
                  </a:schemeClr>
                </a:solidFill>
              </a:defRPr>
            </a:lvl5pPr>
            <a:lvl6pPr marL="1200150" indent="0">
              <a:buNone/>
              <a:defRPr sz="840">
                <a:solidFill>
                  <a:schemeClr val="tx1">
                    <a:tint val="75000"/>
                  </a:schemeClr>
                </a:solidFill>
              </a:defRPr>
            </a:lvl6pPr>
            <a:lvl7pPr marL="1440180" indent="0">
              <a:buNone/>
              <a:defRPr sz="840">
                <a:solidFill>
                  <a:schemeClr val="tx1">
                    <a:tint val="75000"/>
                  </a:schemeClr>
                </a:solidFill>
              </a:defRPr>
            </a:lvl7pPr>
            <a:lvl8pPr marL="1680210" indent="0">
              <a:buNone/>
              <a:defRPr sz="840">
                <a:solidFill>
                  <a:schemeClr val="tx1">
                    <a:tint val="75000"/>
                  </a:schemeClr>
                </a:solidFill>
              </a:defRPr>
            </a:lvl8pPr>
            <a:lvl9pPr marL="1920240" indent="0">
              <a:buNone/>
              <a:defRPr sz="840">
                <a:solidFill>
                  <a:schemeClr val="tx1">
                    <a:tint val="75000"/>
                  </a:schemeClr>
                </a:solidFill>
              </a:defRPr>
            </a:lvl9pPr>
          </a:lstStyle>
          <a:p>
            <a:pPr lvl="0"/>
            <a:r>
              <a:rPr lang="zh-CN" altLang="en-US"/>
              <a:t>单击此处编辑母版文本样式</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94953" y="958453"/>
            <a:ext cx="3059708" cy="228445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644652" y="958453"/>
            <a:ext cx="3059708" cy="228445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pic>
        <p:nvPicPr>
          <p:cNvPr id="9"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95891" y="191691"/>
            <a:ext cx="6209407" cy="69592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95891" y="882610"/>
            <a:ext cx="3045647"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zh-CN" altLang="en-US"/>
              <a:t>单击此处编辑母版文本样式</a:t>
            </a:r>
          </a:p>
        </p:txBody>
      </p:sp>
      <p:sp>
        <p:nvSpPr>
          <p:cNvPr id="4" name="Content Placeholder 3"/>
          <p:cNvSpPr>
            <a:spLocks noGrp="1"/>
          </p:cNvSpPr>
          <p:nvPr>
            <p:ph sz="half" idx="2"/>
          </p:nvPr>
        </p:nvSpPr>
        <p:spPr>
          <a:xfrm>
            <a:off x="495891" y="1315164"/>
            <a:ext cx="3045647" cy="193440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644652" y="882610"/>
            <a:ext cx="3060646" cy="432554"/>
          </a:xfrm>
        </p:spPr>
        <p:txBody>
          <a:bodyPr anchor="b"/>
          <a:lstStyle>
            <a:lvl1pPr marL="0" indent="0">
              <a:buNone/>
              <a:defRPr sz="1260" b="1"/>
            </a:lvl1pPr>
            <a:lvl2pPr marL="240030" indent="0">
              <a:buNone/>
              <a:defRPr sz="1050" b="1"/>
            </a:lvl2pPr>
            <a:lvl3pPr marL="480060" indent="0">
              <a:buNone/>
              <a:defRPr sz="945" b="1"/>
            </a:lvl3pPr>
            <a:lvl4pPr marL="720090" indent="0">
              <a:buNone/>
              <a:defRPr sz="840" b="1"/>
            </a:lvl4pPr>
            <a:lvl5pPr marL="960120" indent="0">
              <a:buNone/>
              <a:defRPr sz="840" b="1"/>
            </a:lvl5pPr>
            <a:lvl6pPr marL="1200150" indent="0">
              <a:buNone/>
              <a:defRPr sz="840" b="1"/>
            </a:lvl6pPr>
            <a:lvl7pPr marL="1440180" indent="0">
              <a:buNone/>
              <a:defRPr sz="840" b="1"/>
            </a:lvl7pPr>
            <a:lvl8pPr marL="1680210" indent="0">
              <a:buNone/>
              <a:defRPr sz="840" b="1"/>
            </a:lvl8pPr>
            <a:lvl9pPr marL="1920240" indent="0">
              <a:buNone/>
              <a:defRPr sz="840" b="1"/>
            </a:lvl9pPr>
          </a:lstStyle>
          <a:p>
            <a:pPr lvl="0"/>
            <a:r>
              <a:rPr lang="zh-CN" altLang="en-US"/>
              <a:t>单击此处编辑母版文本样式</a:t>
            </a:r>
          </a:p>
        </p:txBody>
      </p:sp>
      <p:sp>
        <p:nvSpPr>
          <p:cNvPr id="6" name="Content Placeholder 5"/>
          <p:cNvSpPr>
            <a:spLocks noGrp="1"/>
          </p:cNvSpPr>
          <p:nvPr>
            <p:ph sz="quarter" idx="4"/>
          </p:nvPr>
        </p:nvSpPr>
        <p:spPr>
          <a:xfrm>
            <a:off x="3644652" y="1315164"/>
            <a:ext cx="3060646" cy="193440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pic>
        <p:nvPicPr>
          <p:cNvPr id="1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
        <p:nvSpPr>
          <p:cNvPr id="6"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pic>
        <p:nvPicPr>
          <p:cNvPr id="7"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95891" y="240030"/>
            <a:ext cx="2321966" cy="840105"/>
          </a:xfrm>
        </p:spPr>
        <p:txBody>
          <a:bodyPr anchor="b"/>
          <a:lstStyle>
            <a:lvl1pPr>
              <a:defRPr sz="1680"/>
            </a:lvl1pPr>
          </a:lstStyle>
          <a:p>
            <a:r>
              <a:rPr lang="zh-CN" altLang="en-US"/>
              <a:t>单击此处编辑母版标题样式</a:t>
            </a:r>
            <a:endParaRPr lang="en-US" dirty="0"/>
          </a:p>
        </p:txBody>
      </p:sp>
      <p:sp>
        <p:nvSpPr>
          <p:cNvPr id="3" name="Content Placeholder 2"/>
          <p:cNvSpPr>
            <a:spLocks noGrp="1"/>
          </p:cNvSpPr>
          <p:nvPr>
            <p:ph idx="1"/>
          </p:nvPr>
        </p:nvSpPr>
        <p:spPr>
          <a:xfrm>
            <a:off x="3060646" y="518398"/>
            <a:ext cx="3644652" cy="2558653"/>
          </a:xfrm>
        </p:spPr>
        <p:txBody>
          <a:bodyPr/>
          <a:lstStyle>
            <a:lvl1pPr>
              <a:defRPr sz="1680"/>
            </a:lvl1pPr>
            <a:lvl2pPr>
              <a:defRPr sz="1470"/>
            </a:lvl2pPr>
            <a:lvl3pPr>
              <a:defRPr sz="1260"/>
            </a:lvl3pPr>
            <a:lvl4pPr>
              <a:defRPr sz="1050"/>
            </a:lvl4pPr>
            <a:lvl5pPr>
              <a:defRPr sz="1050"/>
            </a:lvl5pPr>
            <a:lvl6pPr>
              <a:defRPr sz="1050"/>
            </a:lvl6pPr>
            <a:lvl7pPr>
              <a:defRPr sz="1050"/>
            </a:lvl7pPr>
            <a:lvl8pPr>
              <a:defRPr sz="1050"/>
            </a:lvl8pPr>
            <a:lvl9pPr>
              <a:defRPr sz="105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95891" y="1080135"/>
            <a:ext cx="2321966"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sp>
        <p:nvSpPr>
          <p:cNvPr id="2" name="标题 1"/>
          <p:cNvSpPr>
            <a:spLocks noGrp="1"/>
          </p:cNvSpPr>
          <p:nvPr>
            <p:ph type="title"/>
          </p:nvPr>
        </p:nvSpPr>
        <p:spPr>
          <a:xfrm>
            <a:off x="481497" y="72231"/>
            <a:ext cx="6479382" cy="600075"/>
          </a:xfrm>
        </p:spPr>
        <p:txBody>
          <a:bodyPr/>
          <a:lstStyle>
            <a:lvl1pPr>
              <a:defRPr b="1" baseline="0">
                <a:effectLst>
                  <a:outerShdw blurRad="38100" dist="38100" dir="2700000" algn="tl">
                    <a:srgbClr val="000000">
                      <a:alpha val="43137"/>
                    </a:srgbClr>
                  </a:outerShdw>
                </a:effectLst>
                <a:latin typeface="Times New Roman" panose="02020603050405020304" pitchFamily="18" charset="0"/>
              </a:defRPr>
            </a:lvl1pPr>
          </a:lstStyle>
          <a:p>
            <a:r>
              <a:rPr lang="zh-CN" altLang="en-US" noProof="1"/>
              <a:t>单击此处编辑母版标题样式</a:t>
            </a:r>
          </a:p>
        </p:txBody>
      </p:sp>
      <p:sp>
        <p:nvSpPr>
          <p:cNvPr id="3" name="内容占位符 2"/>
          <p:cNvSpPr>
            <a:spLocks noGrp="1"/>
          </p:cNvSpPr>
          <p:nvPr>
            <p:ph idx="1"/>
          </p:nvPr>
        </p:nvSpPr>
        <p:spPr/>
        <p:txBody>
          <a:bodyPr/>
          <a:lstStyle>
            <a:lvl1pPr>
              <a:defRPr b="1" baseline="0">
                <a:latin typeface="Times New Roman" panose="02020603050405020304" pitchFamily="18" charset="0"/>
              </a:defRPr>
            </a:lvl1pPr>
            <a:lvl2pPr>
              <a:defRPr b="1"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95891" y="240030"/>
            <a:ext cx="2321966" cy="840105"/>
          </a:xfrm>
        </p:spPr>
        <p:txBody>
          <a:bodyPr anchor="b"/>
          <a:lstStyle>
            <a:lvl1pPr>
              <a:defRPr sz="168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060646" y="518398"/>
            <a:ext cx="3644652" cy="2558653"/>
          </a:xfrm>
        </p:spPr>
        <p:txBody>
          <a:bodyPr anchor="t"/>
          <a:lstStyle>
            <a:lvl1pPr marL="0" indent="0">
              <a:buNone/>
              <a:defRPr sz="1680"/>
            </a:lvl1pPr>
            <a:lvl2pPr marL="240030" indent="0">
              <a:buNone/>
              <a:defRPr sz="1470"/>
            </a:lvl2pPr>
            <a:lvl3pPr marL="480060" indent="0">
              <a:buNone/>
              <a:defRPr sz="1260"/>
            </a:lvl3pPr>
            <a:lvl4pPr marL="720090" indent="0">
              <a:buNone/>
              <a:defRPr sz="1050"/>
            </a:lvl4pPr>
            <a:lvl5pPr marL="960120" indent="0">
              <a:buNone/>
              <a:defRPr sz="1050"/>
            </a:lvl5pPr>
            <a:lvl6pPr marL="1200150" indent="0">
              <a:buNone/>
              <a:defRPr sz="1050"/>
            </a:lvl6pPr>
            <a:lvl7pPr marL="1440180" indent="0">
              <a:buNone/>
              <a:defRPr sz="1050"/>
            </a:lvl7pPr>
            <a:lvl8pPr marL="1680210" indent="0">
              <a:buNone/>
              <a:defRPr sz="1050"/>
            </a:lvl8pPr>
            <a:lvl9pPr marL="1920240" indent="0">
              <a:buNone/>
              <a:defRPr sz="1050"/>
            </a:lvl9pPr>
          </a:lstStyle>
          <a:p>
            <a:r>
              <a:rPr lang="zh-CN" altLang="en-US"/>
              <a:t>单击图标添加图片</a:t>
            </a:r>
            <a:endParaRPr lang="en-US" dirty="0"/>
          </a:p>
        </p:txBody>
      </p:sp>
      <p:sp>
        <p:nvSpPr>
          <p:cNvPr id="4" name="Text Placeholder 3"/>
          <p:cNvSpPr>
            <a:spLocks noGrp="1"/>
          </p:cNvSpPr>
          <p:nvPr>
            <p:ph type="body" sz="half" idx="2"/>
          </p:nvPr>
        </p:nvSpPr>
        <p:spPr>
          <a:xfrm>
            <a:off x="495891" y="1080135"/>
            <a:ext cx="2321966" cy="2001084"/>
          </a:xfrm>
        </p:spPr>
        <p:txBody>
          <a:bodyPr/>
          <a:lstStyle>
            <a:lvl1pPr marL="0" indent="0">
              <a:buNone/>
              <a:defRPr sz="840"/>
            </a:lvl1pPr>
            <a:lvl2pPr marL="240030" indent="0">
              <a:buNone/>
              <a:defRPr sz="735"/>
            </a:lvl2pPr>
            <a:lvl3pPr marL="480060" indent="0">
              <a:buNone/>
              <a:defRPr sz="630"/>
            </a:lvl3pPr>
            <a:lvl4pPr marL="720090" indent="0">
              <a:buNone/>
              <a:defRPr sz="525"/>
            </a:lvl4pPr>
            <a:lvl5pPr marL="960120" indent="0">
              <a:buNone/>
              <a:defRPr sz="525"/>
            </a:lvl5pPr>
            <a:lvl6pPr marL="1200150" indent="0">
              <a:buNone/>
              <a:defRPr sz="525"/>
            </a:lvl6pPr>
            <a:lvl7pPr marL="1440180" indent="0">
              <a:buNone/>
              <a:defRPr sz="525"/>
            </a:lvl7pPr>
            <a:lvl8pPr marL="1680210" indent="0">
              <a:buNone/>
              <a:defRPr sz="525"/>
            </a:lvl8pPr>
            <a:lvl9pPr marL="1920240" indent="0">
              <a:buNone/>
              <a:defRPr sz="52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6/16/2023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191691"/>
            <a:ext cx="1552352" cy="305121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94953" y="191691"/>
            <a:ext cx="4567064" cy="305121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884438"/>
            <a:ext cx="7199313" cy="18775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918961" y="1130417"/>
            <a:ext cx="1491288" cy="1337932"/>
            <a:chOff x="1556255" y="2276872"/>
            <a:chExt cx="2525489" cy="2548442"/>
          </a:xfrm>
        </p:grpSpPr>
        <p:sp>
          <p:nvSpPr>
            <p:cNvPr id="9" name="Oval 8"/>
            <p:cNvSpPr>
              <a:spLocks noChangeArrowheads="1"/>
            </p:cNvSpPr>
            <p:nvPr/>
          </p:nvSpPr>
          <p:spPr bwMode="auto">
            <a:xfrm>
              <a:off x="1556255" y="2276872"/>
              <a:ext cx="2525489" cy="2548442"/>
            </a:xfrm>
            <a:prstGeom prst="ellipse">
              <a:avLst/>
            </a:prstGeom>
            <a:solidFill>
              <a:srgbClr val="FFFFFF">
                <a:alpha val="60000"/>
              </a:srgbClr>
            </a:solidFill>
            <a:ln w="127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5">
                <a:latin typeface="Times New Roman" panose="02020603050405020304" pitchFamily="18" charset="0"/>
                <a:cs typeface="Times New Roman" panose="02020603050405020304" pitchFamily="18" charset="0"/>
              </a:endParaRPr>
            </a:p>
          </p:txBody>
        </p:sp>
        <p:sp>
          <p:nvSpPr>
            <p:cNvPr id="10" name="椭圆 9"/>
            <p:cNvSpPr/>
            <p:nvPr/>
          </p:nvSpPr>
          <p:spPr>
            <a:xfrm>
              <a:off x="1882895" y="2614989"/>
              <a:ext cx="1872208" cy="1872208"/>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endParaRPr lang="zh-CN" altLang="en-US" sz="189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1" name="圆角矩形 10"/>
          <p:cNvSpPr/>
          <p:nvPr userDrawn="1"/>
        </p:nvSpPr>
        <p:spPr>
          <a:xfrm>
            <a:off x="3386586" y="1597736"/>
            <a:ext cx="3486669" cy="404978"/>
          </a:xfrm>
          <a:prstGeom prst="roundRect">
            <a:avLst/>
          </a:prstGeom>
          <a:solidFill>
            <a:srgbClr val="00206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680" b="1" dirty="0">
              <a:solidFill>
                <a:schemeClr val="bg1"/>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3444781" y="1618071"/>
            <a:ext cx="3486669" cy="362625"/>
          </a:xfrm>
        </p:spPr>
        <p:txBody>
          <a:bodyPr/>
          <a:lstStyle>
            <a:lvl1pPr marL="0" indent="0" algn="l">
              <a:buNone/>
              <a:defRPr sz="1890">
                <a:solidFill>
                  <a:schemeClr val="bg1"/>
                </a:solidFill>
              </a:defRPr>
            </a:lvl1pPr>
            <a:lvl2pPr marL="240030" indent="0" algn="ctr">
              <a:buNone/>
              <a:defRPr sz="1050"/>
            </a:lvl2pPr>
            <a:lvl3pPr marL="480060" indent="0" algn="ctr">
              <a:buNone/>
              <a:defRPr sz="945"/>
            </a:lvl3pPr>
            <a:lvl4pPr marL="720090" indent="0" algn="ctr">
              <a:buNone/>
              <a:defRPr sz="840"/>
            </a:lvl4pPr>
            <a:lvl5pPr marL="960120" indent="0" algn="ctr">
              <a:buNone/>
              <a:defRPr sz="840"/>
            </a:lvl5pPr>
            <a:lvl6pPr marL="1200150" indent="0" algn="ctr">
              <a:buNone/>
              <a:defRPr sz="840"/>
            </a:lvl6pPr>
            <a:lvl7pPr marL="1440180" indent="0" algn="ctr">
              <a:buNone/>
              <a:defRPr sz="840"/>
            </a:lvl7pPr>
            <a:lvl8pPr marL="1680210" indent="0" algn="ctr">
              <a:buNone/>
              <a:defRPr sz="840"/>
            </a:lvl8pPr>
            <a:lvl9pPr marL="1920240" indent="0" algn="ctr">
              <a:buNone/>
              <a:defRPr sz="840"/>
            </a:lvl9pPr>
          </a:lstStyle>
          <a:p>
            <a:r>
              <a:rPr lang="zh-CN" altLang="en-US" dirty="0"/>
              <a:t>单击此处编辑母版副标题样式</a:t>
            </a:r>
          </a:p>
        </p:txBody>
      </p:sp>
      <p:sp>
        <p:nvSpPr>
          <p:cNvPr id="2" name="标题 1"/>
          <p:cNvSpPr>
            <a:spLocks noGrp="1"/>
          </p:cNvSpPr>
          <p:nvPr>
            <p:ph type="ctrTitle"/>
          </p:nvPr>
        </p:nvSpPr>
        <p:spPr>
          <a:xfrm>
            <a:off x="918960" y="770339"/>
            <a:ext cx="1392442" cy="1253385"/>
          </a:xfrm>
        </p:spPr>
        <p:txBody>
          <a:bodyPr anchor="b"/>
          <a:lstStyle>
            <a:lvl1pPr algn="ctr">
              <a:defRPr sz="3150">
                <a:solidFill>
                  <a:schemeClr val="bg1"/>
                </a:solidFill>
              </a:defRPr>
            </a:lvl1pPr>
          </a:lstStyle>
          <a:p>
            <a:r>
              <a:rPr lang="zh-CN" altLang="en-US" dirty="0"/>
              <a:t>单击此处编辑母版标题样式</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360011" y="840077"/>
            <a:ext cx="3175266" cy="237604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3664879" y="840077"/>
            <a:ext cx="3175266" cy="2376047"/>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pic>
        <p:nvPicPr>
          <p:cNvPr id="9"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sp>
        <p:nvSpPr>
          <p:cNvPr id="2" name="标题 1"/>
          <p:cNvSpPr>
            <a:spLocks noGrp="1"/>
          </p:cNvSpPr>
          <p:nvPr>
            <p:ph type="title"/>
          </p:nvPr>
        </p:nvSpPr>
        <p:spPr>
          <a:xfrm>
            <a:off x="495949" y="191685"/>
            <a:ext cx="6210128" cy="695896"/>
          </a:xfrm>
        </p:spPr>
        <p:txBody>
          <a:bodyPr/>
          <a:lstStyle/>
          <a:p>
            <a:r>
              <a:rPr lang="zh-CN" altLang="en-US" noProof="1"/>
              <a:t>单击此处编辑母版标题样式</a:t>
            </a:r>
          </a:p>
        </p:txBody>
      </p:sp>
      <p:sp>
        <p:nvSpPr>
          <p:cNvPr id="3" name="文本占位符 2"/>
          <p:cNvSpPr>
            <a:spLocks noGrp="1"/>
          </p:cNvSpPr>
          <p:nvPr>
            <p:ph type="body" idx="1"/>
          </p:nvPr>
        </p:nvSpPr>
        <p:spPr>
          <a:xfrm>
            <a:off x="700867" y="933648"/>
            <a:ext cx="2878155" cy="432539"/>
          </a:xfrm>
        </p:spPr>
        <p:txBody>
          <a:bodyPr anchor="ctr"/>
          <a:lstStyle>
            <a:lvl1pPr marL="0" indent="0">
              <a:buNone/>
              <a:defRPr sz="1260"/>
            </a:lvl1pPr>
            <a:lvl2pPr marL="210820" indent="0">
              <a:buNone/>
              <a:defRPr sz="1120"/>
            </a:lvl2pPr>
            <a:lvl3pPr marL="422910" indent="0">
              <a:buNone/>
              <a:defRPr sz="910"/>
            </a:lvl3pPr>
            <a:lvl4pPr marL="634365" indent="0">
              <a:buNone/>
              <a:defRPr sz="840"/>
            </a:lvl4pPr>
            <a:lvl5pPr marL="845820" indent="0">
              <a:buNone/>
              <a:defRPr sz="840"/>
            </a:lvl5pPr>
            <a:lvl6pPr marL="1057275" indent="0">
              <a:buNone/>
              <a:defRPr sz="840"/>
            </a:lvl6pPr>
            <a:lvl7pPr marL="1268730" indent="0">
              <a:buNone/>
              <a:defRPr sz="840"/>
            </a:lvl7pPr>
            <a:lvl8pPr marL="1480185" indent="0">
              <a:buNone/>
              <a:defRPr sz="840"/>
            </a:lvl8pPr>
            <a:lvl9pPr marL="1691005" indent="0">
              <a:buNone/>
              <a:defRPr sz="840"/>
            </a:lvl9pPr>
          </a:lstStyle>
          <a:p>
            <a:pPr lvl="0"/>
            <a:r>
              <a:rPr lang="zh-CN" altLang="en-US" noProof="1"/>
              <a:t>单击此处编辑母版文本样式</a:t>
            </a:r>
          </a:p>
        </p:txBody>
      </p:sp>
      <p:sp>
        <p:nvSpPr>
          <p:cNvPr id="4" name="内容占位符 3"/>
          <p:cNvSpPr>
            <a:spLocks noGrp="1"/>
          </p:cNvSpPr>
          <p:nvPr>
            <p:ph sz="half" idx="2"/>
          </p:nvPr>
        </p:nvSpPr>
        <p:spPr>
          <a:xfrm>
            <a:off x="700867" y="1399277"/>
            <a:ext cx="2878155" cy="185018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3695122" y="933648"/>
            <a:ext cx="2892329" cy="432539"/>
          </a:xfrm>
        </p:spPr>
        <p:txBody>
          <a:bodyPr anchor="ctr"/>
          <a:lstStyle>
            <a:lvl1pPr marL="0" indent="0">
              <a:buNone/>
              <a:defRPr sz="1260"/>
            </a:lvl1pPr>
            <a:lvl2pPr marL="210820" indent="0">
              <a:buNone/>
              <a:defRPr sz="1120"/>
            </a:lvl2pPr>
            <a:lvl3pPr marL="422910" indent="0">
              <a:buNone/>
              <a:defRPr sz="910"/>
            </a:lvl3pPr>
            <a:lvl4pPr marL="634365" indent="0">
              <a:buNone/>
              <a:defRPr sz="840"/>
            </a:lvl4pPr>
            <a:lvl5pPr marL="845820" indent="0">
              <a:buNone/>
              <a:defRPr sz="840"/>
            </a:lvl5pPr>
            <a:lvl6pPr marL="1057275" indent="0">
              <a:buNone/>
              <a:defRPr sz="840"/>
            </a:lvl6pPr>
            <a:lvl7pPr marL="1268730" indent="0">
              <a:buNone/>
              <a:defRPr sz="840"/>
            </a:lvl7pPr>
            <a:lvl8pPr marL="1480185" indent="0">
              <a:buNone/>
              <a:defRPr sz="840"/>
            </a:lvl8pPr>
            <a:lvl9pPr marL="1691005" indent="0">
              <a:buNone/>
              <a:defRPr sz="840"/>
            </a:lvl9pPr>
          </a:lstStyle>
          <a:p>
            <a:pPr lvl="0"/>
            <a:r>
              <a:rPr lang="zh-CN" altLang="en-US" noProof="1"/>
              <a:t>单击此处编辑母版文本样式</a:t>
            </a:r>
          </a:p>
        </p:txBody>
      </p:sp>
      <p:sp>
        <p:nvSpPr>
          <p:cNvPr id="6" name="内容占位符 5"/>
          <p:cNvSpPr>
            <a:spLocks noGrp="1"/>
          </p:cNvSpPr>
          <p:nvPr>
            <p:ph sz="quarter" idx="4"/>
          </p:nvPr>
        </p:nvSpPr>
        <p:spPr>
          <a:xfrm>
            <a:off x="3695122" y="1399277"/>
            <a:ext cx="2892329" cy="185018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pic>
        <p:nvPicPr>
          <p:cNvPr id="11"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1" y="691199"/>
            <a:ext cx="7186814" cy="15557"/>
          </a:xfrm>
          <a:prstGeom prst="line">
            <a:avLst/>
          </a:prstGeom>
          <a:noFill/>
          <a:ln w="38100">
            <a:solidFill>
              <a:srgbClr val="002060"/>
            </a:solidFill>
            <a:miter lim="800000"/>
          </a:ln>
          <a:extLst>
            <a:ext uri="{909E8E84-426E-40DD-AFC4-6F175D3DCCD1}">
              <a14:hiddenFill xmlns:a14="http://schemas.microsoft.com/office/drawing/2010/main">
                <a:noFill/>
              </a14:hiddenFill>
            </a:ext>
          </a:extLst>
        </p:spPr>
        <p:txBody>
          <a:bodyPr/>
          <a:lstStyle/>
          <a:p>
            <a:endParaRPr lang="zh-CN" altLang="en-US" sz="1260"/>
          </a:p>
        </p:txBody>
      </p:sp>
      <p:sp>
        <p:nvSpPr>
          <p:cNvPr id="2" name="标题 1"/>
          <p:cNvSpPr>
            <a:spLocks noGrp="1"/>
          </p:cNvSpPr>
          <p:nvPr>
            <p:ph type="title"/>
          </p:nvPr>
        </p:nvSpPr>
        <p:spPr/>
        <p:txBody>
          <a:bodyPr/>
          <a:lstStyle/>
          <a:p>
            <a:r>
              <a:rPr lang="zh-CN" altLang="en-US" noProof="1"/>
              <a:t>单击此处编辑母版标题样式</a:t>
            </a:r>
          </a:p>
        </p:txBody>
      </p:sp>
      <p:pic>
        <p:nvPicPr>
          <p:cNvPr id="7"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950" y="240022"/>
            <a:ext cx="2322236" cy="840076"/>
          </a:xfrm>
        </p:spPr>
        <p:txBody>
          <a:bodyPr anchor="b"/>
          <a:lstStyle>
            <a:lvl1pPr>
              <a:defRPr sz="1470"/>
            </a:lvl1pPr>
          </a:lstStyle>
          <a:p>
            <a:r>
              <a:rPr lang="zh-CN" altLang="en-US" noProof="1"/>
              <a:t>单击此处编辑母版标题样式</a:t>
            </a:r>
          </a:p>
        </p:txBody>
      </p:sp>
      <p:sp>
        <p:nvSpPr>
          <p:cNvPr id="3" name="内容占位符 2"/>
          <p:cNvSpPr>
            <a:spLocks noGrp="1"/>
          </p:cNvSpPr>
          <p:nvPr>
            <p:ph idx="1"/>
          </p:nvPr>
        </p:nvSpPr>
        <p:spPr>
          <a:xfrm>
            <a:off x="3061002" y="518380"/>
            <a:ext cx="3645076" cy="2558564"/>
          </a:xfrm>
        </p:spPr>
        <p:txBody>
          <a:bodyPr/>
          <a:lstStyle>
            <a:lvl1pPr>
              <a:defRPr sz="1470"/>
            </a:lvl1pPr>
            <a:lvl2pPr>
              <a:defRPr sz="1260"/>
            </a:lvl2pPr>
            <a:lvl3pPr>
              <a:defRPr sz="1120"/>
            </a:lvl3pPr>
            <a:lvl4pPr>
              <a:defRPr sz="910"/>
            </a:lvl4pPr>
            <a:lvl5pPr>
              <a:defRPr sz="910"/>
            </a:lvl5pPr>
            <a:lvl6pPr>
              <a:defRPr sz="910"/>
            </a:lvl6pPr>
            <a:lvl7pPr>
              <a:defRPr sz="910"/>
            </a:lvl7pPr>
            <a:lvl8pPr>
              <a:defRPr sz="910"/>
            </a:lvl8pPr>
            <a:lvl9pPr>
              <a:defRPr sz="91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95950" y="1080098"/>
            <a:ext cx="2322236" cy="2001014"/>
          </a:xfrm>
        </p:spPr>
        <p:txBody>
          <a:bodyPr/>
          <a:lstStyle>
            <a:lvl1pPr marL="0" indent="0">
              <a:buNone/>
              <a:defRPr sz="770"/>
            </a:lvl1pPr>
            <a:lvl2pPr marL="210820" indent="0">
              <a:buNone/>
              <a:defRPr sz="630"/>
            </a:lvl2pPr>
            <a:lvl3pPr marL="422910" indent="0">
              <a:buNone/>
              <a:defRPr sz="560"/>
            </a:lvl3pPr>
            <a:lvl4pPr marL="634365" indent="0">
              <a:buNone/>
              <a:defRPr sz="490"/>
            </a:lvl4pPr>
            <a:lvl5pPr marL="845820" indent="0">
              <a:buNone/>
              <a:defRPr sz="490"/>
            </a:lvl5pPr>
            <a:lvl6pPr marL="1057275" indent="0">
              <a:buNone/>
              <a:defRPr sz="490"/>
            </a:lvl6pPr>
            <a:lvl7pPr marL="1268730" indent="0">
              <a:buNone/>
              <a:defRPr sz="490"/>
            </a:lvl7pPr>
            <a:lvl8pPr marL="1480185" indent="0">
              <a:buNone/>
              <a:defRPr sz="490"/>
            </a:lvl8pPr>
            <a:lvl9pPr marL="1691005" indent="0">
              <a:buNone/>
              <a:defRPr sz="490"/>
            </a:lvl9pPr>
          </a:lstStyle>
          <a:p>
            <a:pPr lvl="0"/>
            <a:r>
              <a:rPr lang="zh-CN" altLang="en-US" noProof="1"/>
              <a:t>单击此处编辑母版文本样式</a:t>
            </a:r>
          </a:p>
        </p:txBody>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952" y="240022"/>
            <a:ext cx="2459903" cy="840076"/>
          </a:xfrm>
        </p:spPr>
        <p:txBody>
          <a:bodyPr anchor="b"/>
          <a:lstStyle>
            <a:lvl1pPr>
              <a:defRPr sz="1470"/>
            </a:lvl1pPr>
          </a:lstStyle>
          <a:p>
            <a:r>
              <a:rPr lang="zh-CN" altLang="en-US" noProof="1"/>
              <a:t>单击此处编辑母版标题样式</a:t>
            </a:r>
          </a:p>
        </p:txBody>
      </p:sp>
      <p:sp>
        <p:nvSpPr>
          <p:cNvPr id="3" name="图片占位符 2"/>
          <p:cNvSpPr>
            <a:spLocks noGrp="1"/>
          </p:cNvSpPr>
          <p:nvPr>
            <p:ph type="pic" idx="1"/>
          </p:nvPr>
        </p:nvSpPr>
        <p:spPr>
          <a:xfrm>
            <a:off x="3061002" y="240023"/>
            <a:ext cx="3645076" cy="2836922"/>
          </a:xfrm>
        </p:spPr>
        <p:txBody>
          <a:bodyPr/>
          <a:lstStyle>
            <a:lvl1pPr marL="0" indent="0">
              <a:buNone/>
              <a:defRPr sz="1470"/>
            </a:lvl1pPr>
            <a:lvl2pPr marL="210820" indent="0">
              <a:buNone/>
              <a:defRPr sz="1260"/>
            </a:lvl2pPr>
            <a:lvl3pPr marL="422910" indent="0">
              <a:buNone/>
              <a:defRPr sz="1120"/>
            </a:lvl3pPr>
            <a:lvl4pPr marL="634365" indent="0">
              <a:buNone/>
              <a:defRPr sz="910"/>
            </a:lvl4pPr>
            <a:lvl5pPr marL="845820" indent="0">
              <a:buNone/>
              <a:defRPr sz="910"/>
            </a:lvl5pPr>
            <a:lvl6pPr marL="1057275" indent="0">
              <a:buNone/>
              <a:defRPr sz="910"/>
            </a:lvl6pPr>
            <a:lvl7pPr marL="1268730" indent="0">
              <a:buNone/>
              <a:defRPr sz="910"/>
            </a:lvl7pPr>
            <a:lvl8pPr marL="1480185" indent="0">
              <a:buNone/>
              <a:defRPr sz="910"/>
            </a:lvl8pPr>
            <a:lvl9pPr marL="1691005" indent="0">
              <a:buNone/>
              <a:defRPr sz="910"/>
            </a:lvl9pPr>
          </a:lstStyle>
          <a:p>
            <a:pPr lvl="0"/>
            <a:endParaRPr lang="zh-CN" altLang="en-US" noProof="1"/>
          </a:p>
        </p:txBody>
      </p:sp>
      <p:sp>
        <p:nvSpPr>
          <p:cNvPr id="4" name="文本占位符 3"/>
          <p:cNvSpPr>
            <a:spLocks noGrp="1"/>
          </p:cNvSpPr>
          <p:nvPr>
            <p:ph type="body" sz="half" idx="2"/>
          </p:nvPr>
        </p:nvSpPr>
        <p:spPr>
          <a:xfrm>
            <a:off x="495952" y="1080098"/>
            <a:ext cx="2459903" cy="2001014"/>
          </a:xfrm>
        </p:spPr>
        <p:txBody>
          <a:bodyPr/>
          <a:lstStyle>
            <a:lvl1pPr marL="0" indent="0">
              <a:buNone/>
              <a:defRPr sz="910"/>
            </a:lvl1pPr>
            <a:lvl2pPr marL="210820" indent="0">
              <a:buNone/>
              <a:defRPr sz="840"/>
            </a:lvl2pPr>
            <a:lvl3pPr marL="422910" indent="0">
              <a:buNone/>
              <a:defRPr sz="770"/>
            </a:lvl3pPr>
            <a:lvl4pPr marL="634365" indent="0">
              <a:buNone/>
              <a:defRPr sz="630"/>
            </a:lvl4pPr>
            <a:lvl5pPr marL="845820" indent="0">
              <a:buNone/>
              <a:defRPr sz="630"/>
            </a:lvl5pPr>
            <a:lvl6pPr marL="1057275" indent="0">
              <a:buNone/>
              <a:defRPr sz="630"/>
            </a:lvl6pPr>
            <a:lvl7pPr marL="1268730" indent="0">
              <a:buNone/>
              <a:defRPr sz="630"/>
            </a:lvl7pPr>
            <a:lvl8pPr marL="1480185" indent="0">
              <a:buNone/>
              <a:defRPr sz="630"/>
            </a:lvl8pPr>
            <a:lvl9pPr marL="1691005" indent="0">
              <a:buNone/>
              <a:defRPr sz="630"/>
            </a:lvl9pPr>
          </a:lstStyle>
          <a:p>
            <a:pPr lvl="0"/>
            <a:r>
              <a:rPr lang="zh-CN" altLang="en-US" noProof="1"/>
              <a:t>单击此处编辑母版文本样式</a:t>
            </a:r>
          </a:p>
        </p:txBody>
      </p:sp>
      <p:pic>
        <p:nvPicPr>
          <p:cNvPr id="8" name="图片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23" y="3334861"/>
            <a:ext cx="1309875" cy="2655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113163" y="144463"/>
            <a:ext cx="702903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200" tIns="38600" rIns="77200" bIns="38600" numCol="1" anchor="ctr" anchorCtr="0" compatLnSpc="1"/>
          <a:lstStyle/>
          <a:p>
            <a:pPr lvl="0"/>
            <a:r>
              <a:rPr lang="zh-CN" altLang="en-US" noProof="1"/>
              <a:t>单击此处编辑母版标题样式</a:t>
            </a:r>
          </a:p>
        </p:txBody>
      </p:sp>
      <p:sp>
        <p:nvSpPr>
          <p:cNvPr id="1027" name="文本占位符 1026"/>
          <p:cNvSpPr>
            <a:spLocks noGrp="1"/>
          </p:cNvSpPr>
          <p:nvPr>
            <p:ph type="body"/>
          </p:nvPr>
        </p:nvSpPr>
        <p:spPr bwMode="auto">
          <a:xfrm>
            <a:off x="113163" y="840106"/>
            <a:ext cx="7029030" cy="237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200" tIns="38600" rIns="77200" bIns="38600" numCol="1" anchor="t" anchorCtr="0" compatLnSpc="1"/>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6"/>
          <p:cNvSpPr/>
          <p:nvPr userDrawn="1"/>
        </p:nvSpPr>
        <p:spPr>
          <a:xfrm>
            <a:off x="-1250" y="3343752"/>
            <a:ext cx="7200563" cy="2711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flipV="1">
            <a:off x="0" y="3312637"/>
            <a:ext cx="7199313" cy="322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563245" rtl="0" eaLnBrk="0" fontAlgn="base" hangingPunct="0">
        <a:spcBef>
          <a:spcPct val="0"/>
        </a:spcBef>
        <a:spcAft>
          <a:spcPct val="0"/>
        </a:spcAft>
        <a:defRPr sz="2660" b="1" kern="1200">
          <a:solidFill>
            <a:schemeClr val="tx2"/>
          </a:solidFill>
          <a:effectLst>
            <a:outerShdw blurRad="38100" dist="38100" dir="2700000" algn="tl">
              <a:srgbClr val="000000">
                <a:alpha val="43137"/>
              </a:srgbClr>
            </a:outerShdw>
          </a:effectLst>
          <a:latin typeface="+mj-lt"/>
          <a:ea typeface="+mj-ea"/>
          <a:cs typeface="+mj-cs"/>
        </a:defRPr>
      </a:lvl1pPr>
      <a:lvl2pPr algn="ctr" defTabSz="563245" rtl="0" eaLnBrk="0" fontAlgn="base" hangingPunct="0">
        <a:spcBef>
          <a:spcPct val="0"/>
        </a:spcBef>
        <a:spcAft>
          <a:spcPct val="0"/>
        </a:spcAft>
        <a:defRPr sz="2660">
          <a:solidFill>
            <a:schemeClr val="tx2"/>
          </a:solidFill>
          <a:latin typeface="Arial" panose="020B0604020202020204" pitchFamily="34" charset="0"/>
          <a:ea typeface="宋体" panose="02010600030101010101" pitchFamily="2" charset="-122"/>
        </a:defRPr>
      </a:lvl2pPr>
      <a:lvl3pPr algn="ctr" defTabSz="563245" rtl="0" eaLnBrk="0" fontAlgn="base" hangingPunct="0">
        <a:spcBef>
          <a:spcPct val="0"/>
        </a:spcBef>
        <a:spcAft>
          <a:spcPct val="0"/>
        </a:spcAft>
        <a:defRPr sz="2660">
          <a:solidFill>
            <a:schemeClr val="tx2"/>
          </a:solidFill>
          <a:latin typeface="Arial" panose="020B0604020202020204" pitchFamily="34" charset="0"/>
          <a:ea typeface="宋体" panose="02010600030101010101" pitchFamily="2" charset="-122"/>
        </a:defRPr>
      </a:lvl3pPr>
      <a:lvl4pPr algn="ctr" defTabSz="563245" rtl="0" eaLnBrk="0" fontAlgn="base" hangingPunct="0">
        <a:spcBef>
          <a:spcPct val="0"/>
        </a:spcBef>
        <a:spcAft>
          <a:spcPct val="0"/>
        </a:spcAft>
        <a:defRPr sz="2660">
          <a:solidFill>
            <a:schemeClr val="tx2"/>
          </a:solidFill>
          <a:latin typeface="Arial" panose="020B0604020202020204" pitchFamily="34" charset="0"/>
          <a:ea typeface="宋体" panose="02010600030101010101" pitchFamily="2" charset="-122"/>
        </a:defRPr>
      </a:lvl4pPr>
      <a:lvl5pPr algn="ctr" defTabSz="563245" rtl="0" eaLnBrk="0" fontAlgn="base" hangingPunct="0">
        <a:spcBef>
          <a:spcPct val="0"/>
        </a:spcBef>
        <a:spcAft>
          <a:spcPct val="0"/>
        </a:spcAft>
        <a:defRPr sz="2660">
          <a:solidFill>
            <a:schemeClr val="tx2"/>
          </a:solidFill>
          <a:latin typeface="Arial" panose="020B0604020202020204" pitchFamily="34" charset="0"/>
          <a:ea typeface="宋体" panose="02010600030101010101" pitchFamily="2" charset="-122"/>
        </a:defRPr>
      </a:lvl5pPr>
      <a:lvl6pPr marL="270510" algn="ctr" defTabSz="563880" rtl="0" fontAlgn="base">
        <a:spcBef>
          <a:spcPct val="0"/>
        </a:spcBef>
        <a:spcAft>
          <a:spcPct val="0"/>
        </a:spcAft>
        <a:defRPr sz="2660">
          <a:solidFill>
            <a:schemeClr val="tx2"/>
          </a:solidFill>
          <a:latin typeface="Arial" panose="020B0604020202020204" pitchFamily="34" charset="0"/>
          <a:ea typeface="宋体" panose="02010600030101010101" pitchFamily="2" charset="-122"/>
        </a:defRPr>
      </a:lvl6pPr>
      <a:lvl7pPr marL="540385" algn="ctr" defTabSz="563880" rtl="0" fontAlgn="base">
        <a:spcBef>
          <a:spcPct val="0"/>
        </a:spcBef>
        <a:spcAft>
          <a:spcPct val="0"/>
        </a:spcAft>
        <a:defRPr sz="2660">
          <a:solidFill>
            <a:schemeClr val="tx2"/>
          </a:solidFill>
          <a:latin typeface="Arial" panose="020B0604020202020204" pitchFamily="34" charset="0"/>
          <a:ea typeface="宋体" panose="02010600030101010101" pitchFamily="2" charset="-122"/>
        </a:defRPr>
      </a:lvl7pPr>
      <a:lvl8pPr marL="810895" algn="ctr" defTabSz="563880" rtl="0" fontAlgn="base">
        <a:spcBef>
          <a:spcPct val="0"/>
        </a:spcBef>
        <a:spcAft>
          <a:spcPct val="0"/>
        </a:spcAft>
        <a:defRPr sz="2660">
          <a:solidFill>
            <a:schemeClr val="tx2"/>
          </a:solidFill>
          <a:latin typeface="Arial" panose="020B0604020202020204" pitchFamily="34" charset="0"/>
          <a:ea typeface="宋体" panose="02010600030101010101" pitchFamily="2" charset="-122"/>
        </a:defRPr>
      </a:lvl8pPr>
      <a:lvl9pPr marL="1080770" algn="ctr" defTabSz="563880" rtl="0" fontAlgn="base">
        <a:spcBef>
          <a:spcPct val="0"/>
        </a:spcBef>
        <a:spcAft>
          <a:spcPct val="0"/>
        </a:spcAft>
        <a:defRPr sz="2660">
          <a:solidFill>
            <a:schemeClr val="tx2"/>
          </a:solidFill>
          <a:latin typeface="Arial" panose="020B0604020202020204" pitchFamily="34" charset="0"/>
          <a:ea typeface="宋体" panose="02010600030101010101" pitchFamily="2" charset="-122"/>
        </a:defRPr>
      </a:lvl9pPr>
    </p:titleStyle>
    <p:bodyStyle>
      <a:lvl1pPr marL="210820" indent="-210185" algn="l" defTabSz="563245" rtl="0" eaLnBrk="0" fontAlgn="base" hangingPunct="0">
        <a:spcBef>
          <a:spcPts val="60"/>
        </a:spcBef>
        <a:spcAft>
          <a:spcPct val="0"/>
        </a:spcAft>
        <a:buChar char="•"/>
        <a:defRPr sz="1960" b="1" kern="1200">
          <a:solidFill>
            <a:schemeClr val="tx1"/>
          </a:solidFill>
          <a:latin typeface="+mn-lt"/>
          <a:ea typeface="+mn-ea"/>
          <a:cs typeface="+mn-cs"/>
        </a:defRPr>
      </a:lvl1pPr>
      <a:lvl2pPr marL="457835" lvl="1" indent="-174625" algn="l" defTabSz="563245" rtl="0" eaLnBrk="0" fontAlgn="base" hangingPunct="0">
        <a:spcBef>
          <a:spcPts val="60"/>
        </a:spcBef>
        <a:spcAft>
          <a:spcPct val="0"/>
        </a:spcAft>
        <a:buChar char="–"/>
        <a:defRPr sz="1680" b="1" kern="1200">
          <a:solidFill>
            <a:schemeClr val="tx1"/>
          </a:solidFill>
          <a:latin typeface="+mn-lt"/>
          <a:ea typeface="+mn-ea"/>
          <a:cs typeface="+mn-cs"/>
        </a:defRPr>
      </a:lvl2pPr>
      <a:lvl3pPr marL="704215" lvl="2" indent="-139065" algn="l" defTabSz="563245" rtl="0" eaLnBrk="0" fontAlgn="base" hangingPunct="0">
        <a:spcBef>
          <a:spcPts val="60"/>
        </a:spcBef>
        <a:spcAft>
          <a:spcPct val="0"/>
        </a:spcAft>
        <a:buChar char="•"/>
        <a:defRPr sz="1470" kern="1200">
          <a:solidFill>
            <a:schemeClr val="tx1"/>
          </a:solidFill>
          <a:latin typeface="+mn-lt"/>
          <a:ea typeface="+mn-ea"/>
          <a:cs typeface="+mn-cs"/>
        </a:defRPr>
      </a:lvl3pPr>
      <a:lvl4pPr marL="986790" lvl="3" indent="-139700" algn="l" defTabSz="563245" rtl="0" eaLnBrk="0" fontAlgn="base" hangingPunct="0">
        <a:spcBef>
          <a:spcPts val="60"/>
        </a:spcBef>
        <a:spcAft>
          <a:spcPct val="0"/>
        </a:spcAft>
        <a:buChar char="–"/>
        <a:defRPr sz="1190" kern="1200">
          <a:solidFill>
            <a:schemeClr val="tx1"/>
          </a:solidFill>
          <a:latin typeface="+mn-lt"/>
          <a:ea typeface="+mn-ea"/>
          <a:cs typeface="+mn-cs"/>
        </a:defRPr>
      </a:lvl4pPr>
      <a:lvl5pPr marL="1268095" lvl="4" indent="-139700" algn="l" defTabSz="563245" rtl="0" eaLnBrk="0" fontAlgn="base" hangingPunct="0">
        <a:spcBef>
          <a:spcPts val="60"/>
        </a:spcBef>
        <a:spcAft>
          <a:spcPct val="0"/>
        </a:spcAft>
        <a:buChar char="»"/>
        <a:defRPr sz="1190" kern="1200">
          <a:solidFill>
            <a:schemeClr val="tx1"/>
          </a:solidFill>
          <a:latin typeface="+mn-lt"/>
          <a:ea typeface="+mn-ea"/>
          <a:cs typeface="+mn-cs"/>
        </a:defRPr>
      </a:lvl5pPr>
      <a:lvl6pPr marL="1550670" lvl="5" indent="-140335" algn="l" defTabSz="563880" eaLnBrk="1" fontAlgn="base" latinLnBrk="0" hangingPunct="1">
        <a:lnSpc>
          <a:spcPct val="100000"/>
        </a:lnSpc>
        <a:spcBef>
          <a:spcPts val="60"/>
        </a:spcBef>
        <a:spcAft>
          <a:spcPct val="0"/>
        </a:spcAft>
        <a:buChar char="»"/>
        <a:defRPr sz="1260" b="0" i="0" u="none" kern="1200" baseline="0">
          <a:solidFill>
            <a:schemeClr val="tx1"/>
          </a:solidFill>
          <a:latin typeface="+mn-lt"/>
          <a:ea typeface="+mn-ea"/>
          <a:cs typeface="+mn-cs"/>
        </a:defRPr>
      </a:lvl6pPr>
      <a:lvl7pPr marL="1832610" lvl="6" indent="-140335" algn="l" defTabSz="563880" eaLnBrk="1" fontAlgn="base" latinLnBrk="0" hangingPunct="1">
        <a:lnSpc>
          <a:spcPct val="100000"/>
        </a:lnSpc>
        <a:spcBef>
          <a:spcPts val="60"/>
        </a:spcBef>
        <a:spcAft>
          <a:spcPct val="0"/>
        </a:spcAft>
        <a:buChar char="»"/>
        <a:defRPr sz="1260" b="0" i="0" u="none" kern="1200" baseline="0">
          <a:solidFill>
            <a:schemeClr val="tx1"/>
          </a:solidFill>
          <a:latin typeface="+mn-lt"/>
          <a:ea typeface="+mn-ea"/>
          <a:cs typeface="+mn-cs"/>
        </a:defRPr>
      </a:lvl7pPr>
      <a:lvl8pPr marL="2114550" lvl="7" indent="-140335" algn="l" defTabSz="563880" eaLnBrk="1" fontAlgn="base" latinLnBrk="0" hangingPunct="1">
        <a:lnSpc>
          <a:spcPct val="100000"/>
        </a:lnSpc>
        <a:spcBef>
          <a:spcPts val="60"/>
        </a:spcBef>
        <a:spcAft>
          <a:spcPct val="0"/>
        </a:spcAft>
        <a:buChar char="»"/>
        <a:defRPr sz="1260" b="0" i="0" u="none" kern="1200" baseline="0">
          <a:solidFill>
            <a:schemeClr val="tx1"/>
          </a:solidFill>
          <a:latin typeface="+mn-lt"/>
          <a:ea typeface="+mn-ea"/>
          <a:cs typeface="+mn-cs"/>
        </a:defRPr>
      </a:lvl8pPr>
      <a:lvl9pPr marL="2396490" lvl="8" indent="-140335" algn="l" defTabSz="563880" eaLnBrk="1" fontAlgn="base" latinLnBrk="0" hangingPunct="1">
        <a:lnSpc>
          <a:spcPct val="100000"/>
        </a:lnSpc>
        <a:spcBef>
          <a:spcPts val="60"/>
        </a:spcBef>
        <a:spcAft>
          <a:spcPct val="0"/>
        </a:spcAft>
        <a:buChar char="»"/>
        <a:defRPr sz="1260" b="0" i="0" u="none" kern="1200" baseline="0">
          <a:solidFill>
            <a:schemeClr val="tx1"/>
          </a:solidFill>
          <a:latin typeface="+mn-lt"/>
          <a:ea typeface="+mn-ea"/>
          <a:cs typeface="+mn-cs"/>
        </a:defRPr>
      </a:lvl9pPr>
    </p:bodyStyle>
    <p:otherStyle>
      <a:lvl1pPr marL="0" lvl="0"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1pPr>
      <a:lvl2pPr marL="281940" lvl="1"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2pPr>
      <a:lvl3pPr marL="563880" lvl="2"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3pPr>
      <a:lvl4pPr marL="845820" lvl="3"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4pPr>
      <a:lvl5pPr marL="1127760" lvl="4"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5pPr>
      <a:lvl6pPr marL="1409700" lvl="5"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6pPr>
      <a:lvl7pPr marL="1691005" lvl="6"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7pPr>
      <a:lvl8pPr marL="1972945" lvl="7"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8pPr>
      <a:lvl9pPr marL="2254885" lvl="8" indent="0" algn="l" defTabSz="563880" eaLnBrk="1" fontAlgn="base" latinLnBrk="0" hangingPunct="1">
        <a:lnSpc>
          <a:spcPct val="100000"/>
        </a:lnSpc>
        <a:spcBef>
          <a:spcPct val="0"/>
        </a:spcBef>
        <a:spcAft>
          <a:spcPct val="0"/>
        </a:spcAft>
        <a:buNone/>
        <a:defRPr sz="112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191691"/>
            <a:ext cx="6209407" cy="69592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94953" y="958453"/>
            <a:ext cx="6209407" cy="228445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94953" y="3337084"/>
            <a:ext cx="1619845" cy="191691"/>
          </a:xfrm>
          <a:prstGeom prst="rect">
            <a:avLst/>
          </a:prstGeom>
        </p:spPr>
        <p:txBody>
          <a:bodyPr vert="horz" lIns="91440" tIns="45720" rIns="91440" bIns="45720" rtlCol="0" anchor="ctr"/>
          <a:lstStyle>
            <a:lvl1pPr algn="l">
              <a:defRPr sz="630">
                <a:solidFill>
                  <a:schemeClr val="tx1">
                    <a:tint val="75000"/>
                  </a:schemeClr>
                </a:solidFill>
              </a:defRPr>
            </a:lvl1pPr>
          </a:lstStyle>
          <a:p>
            <a:fld id="{C764DE79-268F-4C1A-8933-263129D2AF90}" type="datetimeFigureOut">
              <a:rPr lang="en-US" dirty="0"/>
              <a:t>6/16/2023</a:t>
            </a:fld>
            <a:endParaRPr lang="en-US" dirty="0"/>
          </a:p>
        </p:txBody>
      </p:sp>
      <p:sp>
        <p:nvSpPr>
          <p:cNvPr id="5" name="Footer Placeholder 4"/>
          <p:cNvSpPr>
            <a:spLocks noGrp="1"/>
          </p:cNvSpPr>
          <p:nvPr>
            <p:ph type="ftr" sz="quarter" idx="3"/>
          </p:nvPr>
        </p:nvSpPr>
        <p:spPr>
          <a:xfrm>
            <a:off x="2384773" y="3337084"/>
            <a:ext cx="2429768" cy="191691"/>
          </a:xfrm>
          <a:prstGeom prst="rect">
            <a:avLst/>
          </a:prstGeom>
        </p:spPr>
        <p:txBody>
          <a:bodyPr vert="horz" lIns="91440" tIns="45720" rIns="91440" bIns="45720" rtlCol="0" anchor="ctr"/>
          <a:lstStyle>
            <a:lvl1pPr algn="ctr">
              <a:defRPr sz="63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84515" y="3337084"/>
            <a:ext cx="1619845" cy="191691"/>
          </a:xfrm>
          <a:prstGeom prst="rect">
            <a:avLst/>
          </a:prstGeom>
        </p:spPr>
        <p:txBody>
          <a:bodyPr vert="horz" lIns="91440" tIns="45720" rIns="91440" bIns="45720" rtlCol="0" anchor="ctr"/>
          <a:lstStyle>
            <a:lvl1pPr algn="r">
              <a:defRPr sz="63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1250" y="3343752"/>
            <a:ext cx="7200563" cy="2711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flipV="1">
            <a:off x="0" y="3312637"/>
            <a:ext cx="7199313" cy="322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80060" rtl="0" eaLnBrk="1" latinLnBrk="0" hangingPunct="1">
        <a:lnSpc>
          <a:spcPct val="90000"/>
        </a:lnSpc>
        <a:spcBef>
          <a:spcPct val="0"/>
        </a:spcBef>
        <a:buNone/>
        <a:defRPr sz="2310" kern="1200">
          <a:solidFill>
            <a:schemeClr val="tx1"/>
          </a:solidFill>
          <a:latin typeface="+mj-lt"/>
          <a:ea typeface="+mj-ea"/>
          <a:cs typeface="+mj-cs"/>
        </a:defRPr>
      </a:lvl1pPr>
    </p:titleStyle>
    <p:bodyStyle>
      <a:lvl1pPr marL="120015" indent="-120015" algn="l" defTabSz="480060" rtl="0" eaLnBrk="1" latinLnBrk="0" hangingPunct="1">
        <a:lnSpc>
          <a:spcPct val="90000"/>
        </a:lnSpc>
        <a:spcBef>
          <a:spcPts val="525"/>
        </a:spcBef>
        <a:buFont typeface="Arial" panose="020B0604020202020204" pitchFamily="34" charset="0"/>
        <a:buChar char="•"/>
        <a:defRPr sz="1470" kern="1200">
          <a:solidFill>
            <a:schemeClr val="tx1"/>
          </a:solidFill>
          <a:latin typeface="+mn-lt"/>
          <a:ea typeface="+mn-ea"/>
          <a:cs typeface="+mn-cs"/>
        </a:defRPr>
      </a:lvl1pPr>
      <a:lvl2pPr marL="360045" indent="-120015" algn="l" defTabSz="480060" rtl="0" eaLnBrk="1" latinLnBrk="0" hangingPunct="1">
        <a:lnSpc>
          <a:spcPct val="90000"/>
        </a:lnSpc>
        <a:spcBef>
          <a:spcPts val="265"/>
        </a:spcBef>
        <a:buFont typeface="Arial" panose="020B0604020202020204" pitchFamily="34" charset="0"/>
        <a:buChar char="•"/>
        <a:defRPr sz="1260" kern="1200">
          <a:solidFill>
            <a:schemeClr val="tx1"/>
          </a:solidFill>
          <a:latin typeface="+mn-lt"/>
          <a:ea typeface="+mn-ea"/>
          <a:cs typeface="+mn-cs"/>
        </a:defRPr>
      </a:lvl2pPr>
      <a:lvl3pPr marL="600075" indent="-120015" algn="l" defTabSz="480060" rtl="0" eaLnBrk="1" latinLnBrk="0" hangingPunct="1">
        <a:lnSpc>
          <a:spcPct val="90000"/>
        </a:lnSpc>
        <a:spcBef>
          <a:spcPts val="265"/>
        </a:spcBef>
        <a:buFont typeface="Arial" panose="020B0604020202020204" pitchFamily="34" charset="0"/>
        <a:buChar char="•"/>
        <a:defRPr sz="1050" kern="1200">
          <a:solidFill>
            <a:schemeClr val="tx1"/>
          </a:solidFill>
          <a:latin typeface="+mn-lt"/>
          <a:ea typeface="+mn-ea"/>
          <a:cs typeface="+mn-cs"/>
        </a:defRPr>
      </a:lvl3pPr>
      <a:lvl4pPr marL="84010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4pPr>
      <a:lvl5pPr marL="108013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5pPr>
      <a:lvl6pPr marL="132016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9pPr>
    </p:bodyStyle>
    <p:otherStyle>
      <a:defPPr>
        <a:defRPr lang="en-US"/>
      </a:defPPr>
      <a:lvl1pPr marL="0" algn="l" defTabSz="480060" rtl="0" eaLnBrk="1" latinLnBrk="0" hangingPunct="1">
        <a:defRPr sz="945" kern="1200">
          <a:solidFill>
            <a:schemeClr val="tx1"/>
          </a:solidFill>
          <a:latin typeface="+mn-lt"/>
          <a:ea typeface="+mn-ea"/>
          <a:cs typeface="+mn-cs"/>
        </a:defRPr>
      </a:lvl1pPr>
      <a:lvl2pPr marL="240030" algn="l" defTabSz="480060" rtl="0" eaLnBrk="1" latinLnBrk="0" hangingPunct="1">
        <a:defRPr sz="945" kern="1200">
          <a:solidFill>
            <a:schemeClr val="tx1"/>
          </a:solidFill>
          <a:latin typeface="+mn-lt"/>
          <a:ea typeface="+mn-ea"/>
          <a:cs typeface="+mn-cs"/>
        </a:defRPr>
      </a:lvl2pPr>
      <a:lvl3pPr marL="480060" algn="l" defTabSz="480060" rtl="0" eaLnBrk="1" latinLnBrk="0" hangingPunct="1">
        <a:defRPr sz="945" kern="1200">
          <a:solidFill>
            <a:schemeClr val="tx1"/>
          </a:solidFill>
          <a:latin typeface="+mn-lt"/>
          <a:ea typeface="+mn-ea"/>
          <a:cs typeface="+mn-cs"/>
        </a:defRPr>
      </a:lvl3pPr>
      <a:lvl4pPr marL="720090" algn="l" defTabSz="480060" rtl="0" eaLnBrk="1" latinLnBrk="0" hangingPunct="1">
        <a:defRPr sz="945" kern="1200">
          <a:solidFill>
            <a:schemeClr val="tx1"/>
          </a:solidFill>
          <a:latin typeface="+mn-lt"/>
          <a:ea typeface="+mn-ea"/>
          <a:cs typeface="+mn-cs"/>
        </a:defRPr>
      </a:lvl4pPr>
      <a:lvl5pPr marL="960120" algn="l" defTabSz="480060" rtl="0" eaLnBrk="1" latinLnBrk="0" hangingPunct="1">
        <a:defRPr sz="945" kern="1200">
          <a:solidFill>
            <a:schemeClr val="tx1"/>
          </a:solidFill>
          <a:latin typeface="+mn-lt"/>
          <a:ea typeface="+mn-ea"/>
          <a:cs typeface="+mn-cs"/>
        </a:defRPr>
      </a:lvl5pPr>
      <a:lvl6pPr marL="1200150" algn="l" defTabSz="480060" rtl="0" eaLnBrk="1" latinLnBrk="0" hangingPunct="1">
        <a:defRPr sz="945" kern="1200">
          <a:solidFill>
            <a:schemeClr val="tx1"/>
          </a:solidFill>
          <a:latin typeface="+mn-lt"/>
          <a:ea typeface="+mn-ea"/>
          <a:cs typeface="+mn-cs"/>
        </a:defRPr>
      </a:lvl6pPr>
      <a:lvl7pPr marL="1440180" algn="l" defTabSz="480060" rtl="0" eaLnBrk="1" latinLnBrk="0" hangingPunct="1">
        <a:defRPr sz="945" kern="1200">
          <a:solidFill>
            <a:schemeClr val="tx1"/>
          </a:solidFill>
          <a:latin typeface="+mn-lt"/>
          <a:ea typeface="+mn-ea"/>
          <a:cs typeface="+mn-cs"/>
        </a:defRPr>
      </a:lvl7pPr>
      <a:lvl8pPr marL="1680210" algn="l" defTabSz="480060" rtl="0" eaLnBrk="1" latinLnBrk="0" hangingPunct="1">
        <a:defRPr sz="945" kern="1200">
          <a:solidFill>
            <a:schemeClr val="tx1"/>
          </a:solidFill>
          <a:latin typeface="+mn-lt"/>
          <a:ea typeface="+mn-ea"/>
          <a:cs typeface="+mn-cs"/>
        </a:defRPr>
      </a:lvl8pPr>
      <a:lvl9pPr marL="1920240" algn="l" defTabSz="480060" rtl="0" eaLnBrk="1" latinLnBrk="0" hangingPunct="1">
        <a:defRPr sz="9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diagramQuickStyle" Target="../diagrams/quickStyle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diagramLayout" Target="../diagrams/layout2.xml"/><Relationship Id="rId2" Type="http://schemas.openxmlformats.org/officeDocument/2006/relationships/tags" Target="../tags/tag26.xml"/><Relationship Id="rId16" Type="http://schemas.openxmlformats.org/officeDocument/2006/relationships/image" Target="../media/image17.jpe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diagramData" Target="../diagrams/data2.xml"/><Relationship Id="rId5" Type="http://schemas.openxmlformats.org/officeDocument/2006/relationships/tags" Target="../tags/tag29.xml"/><Relationship Id="rId15" Type="http://schemas.microsoft.com/office/2007/relationships/diagramDrawing" Target="../diagrams/drawing2.xml"/><Relationship Id="rId10" Type="http://schemas.openxmlformats.org/officeDocument/2006/relationships/notesSlide" Target="../notesSlides/notesSlide11.xml"/><Relationship Id="rId4" Type="http://schemas.openxmlformats.org/officeDocument/2006/relationships/tags" Target="../tags/tag28.xml"/><Relationship Id="rId9" Type="http://schemas.openxmlformats.org/officeDocument/2006/relationships/slideLayout" Target="../slideLayouts/slideLayout13.xml"/><Relationship Id="rId14"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8.xml"/><Relationship Id="rId7" Type="http://schemas.openxmlformats.org/officeDocument/2006/relationships/image" Target="../media/image22.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1.jpeg"/><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41.xml"/><Relationship Id="rId7" Type="http://schemas.openxmlformats.org/officeDocument/2006/relationships/slideLayout" Target="../slideLayouts/slideLayout1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26.png"/><Relationship Id="rId4" Type="http://schemas.openxmlformats.org/officeDocument/2006/relationships/tags" Target="../tags/tag42.xml"/><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tags" Target="../tags/tag47.xml"/><Relationship Id="rId7" Type="http://schemas.openxmlformats.org/officeDocument/2006/relationships/notesSlide" Target="../notesSlides/notesSlide17.xml"/><Relationship Id="rId12" Type="http://schemas.openxmlformats.org/officeDocument/2006/relationships/image" Target="../media/image3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3.xml"/><Relationship Id="rId11" Type="http://schemas.openxmlformats.org/officeDocument/2006/relationships/image" Target="../media/image31.png"/><Relationship Id="rId5" Type="http://schemas.openxmlformats.org/officeDocument/2006/relationships/tags" Target="../tags/tag49.xml"/><Relationship Id="rId10" Type="http://schemas.openxmlformats.org/officeDocument/2006/relationships/image" Target="../media/image30.png"/><Relationship Id="rId4" Type="http://schemas.openxmlformats.org/officeDocument/2006/relationships/tags" Target="../tags/tag48.xml"/><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tags" Target="../tags/tag75.xml"/><Relationship Id="rId21" Type="http://schemas.openxmlformats.org/officeDocument/2006/relationships/tags" Target="../tags/tag70.xml"/><Relationship Id="rId34" Type="http://schemas.openxmlformats.org/officeDocument/2006/relationships/tags" Target="../tags/tag83.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tags" Target="../tags/tag74.xml"/><Relationship Id="rId33" Type="http://schemas.openxmlformats.org/officeDocument/2006/relationships/tags" Target="../tags/tag82.xml"/><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29" Type="http://schemas.openxmlformats.org/officeDocument/2006/relationships/tags" Target="../tags/tag78.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tags" Target="../tags/tag73.xml"/><Relationship Id="rId32" Type="http://schemas.openxmlformats.org/officeDocument/2006/relationships/tags" Target="../tags/tag81.xml"/><Relationship Id="rId37" Type="http://schemas.openxmlformats.org/officeDocument/2006/relationships/notesSlide" Target="../notesSlides/notesSlide19.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28" Type="http://schemas.openxmlformats.org/officeDocument/2006/relationships/tags" Target="../tags/tag77.xml"/><Relationship Id="rId36" Type="http://schemas.openxmlformats.org/officeDocument/2006/relationships/slideLayout" Target="../slideLayouts/slideLayout13.xml"/><Relationship Id="rId10" Type="http://schemas.openxmlformats.org/officeDocument/2006/relationships/tags" Target="../tags/tag59.xml"/><Relationship Id="rId19" Type="http://schemas.openxmlformats.org/officeDocument/2006/relationships/tags" Target="../tags/tag68.xml"/><Relationship Id="rId31" Type="http://schemas.openxmlformats.org/officeDocument/2006/relationships/tags" Target="../tags/tag80.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tags" Target="../tags/tag76.xml"/><Relationship Id="rId30" Type="http://schemas.openxmlformats.org/officeDocument/2006/relationships/tags" Target="../tags/tag79.xml"/><Relationship Id="rId35" Type="http://schemas.openxmlformats.org/officeDocument/2006/relationships/tags" Target="../tags/tag84.xml"/><Relationship Id="rId8" Type="http://schemas.openxmlformats.org/officeDocument/2006/relationships/tags" Target="../tags/tag57.xml"/><Relationship Id="rId3" Type="http://schemas.openxmlformats.org/officeDocument/2006/relationships/tags" Target="../tags/tag5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85.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mailto:xia.zhao@nufe.edu.cn"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chart" Target="../charts/char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5.xml"/><Relationship Id="rId5" Type="http://schemas.openxmlformats.org/officeDocument/2006/relationships/slideLayout" Target="../slideLayouts/slideLayout13.xml"/><Relationship Id="rId4"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chart" Target="../charts/chart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notesSlide" Target="../notesSlides/notesSlide7.xml"/><Relationship Id="rId12" Type="http://schemas.microsoft.com/office/2007/relationships/diagramDrawing" Target="../diagrams/drawing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3.xml"/><Relationship Id="rId11" Type="http://schemas.openxmlformats.org/officeDocument/2006/relationships/diagramColors" Target="../diagrams/colors1.xml"/><Relationship Id="rId5" Type="http://schemas.openxmlformats.org/officeDocument/2006/relationships/tags" Target="../tags/tag18.xml"/><Relationship Id="rId15" Type="http://schemas.openxmlformats.org/officeDocument/2006/relationships/image" Target="../media/image12.png"/><Relationship Id="rId10" Type="http://schemas.openxmlformats.org/officeDocument/2006/relationships/diagramQuickStyle" Target="../diagrams/quickStyle1.xml"/><Relationship Id="rId4" Type="http://schemas.openxmlformats.org/officeDocument/2006/relationships/tags" Target="../tags/tag17.xml"/><Relationship Id="rId9" Type="http://schemas.openxmlformats.org/officeDocument/2006/relationships/diagramLayout" Target="../diagrams/layout1.xm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5.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328306"/>
            <a:ext cx="7199313" cy="681225"/>
          </a:xfrm>
        </p:spPr>
        <p:txBody>
          <a:bodyPr>
            <a:normAutofit fontScale="90000"/>
          </a:bodyPr>
          <a:lstStyle/>
          <a:p>
            <a:pPr>
              <a:lnSpc>
                <a:spcPct val="125000"/>
              </a:lnSpc>
            </a:pPr>
            <a:r>
              <a:rPr lang="en-US" altLang="zh-CN" sz="1900" kern="0" spc="-79" dirty="0">
                <a:solidFill>
                  <a:srgbClr val="FF0000"/>
                </a:solidFill>
                <a:effectLst>
                  <a:outerShdw blurRad="38100" dist="38100" dir="2700000" algn="tl">
                    <a:srgbClr val="000000">
                      <a:alpha val="43137"/>
                    </a:srgbClr>
                  </a:outerShdw>
                </a:effectLst>
                <a:latin typeface="Times New Roman" panose="02020603050405020304" pitchFamily="18" charset="0"/>
                <a:ea typeface="方正大黑_GBK" panose="03000509000000000000" pitchFamily="65" charset="-122"/>
                <a:cs typeface="Times New Roman" panose="02020603050405020304" pitchFamily="18" charset="0"/>
              </a:rPr>
              <a:t>Rice Storage, Processing and Nutrition</a:t>
            </a:r>
            <a:br>
              <a:rPr lang="en-US" altLang="zh-CN" sz="1900" kern="0" spc="-79" dirty="0">
                <a:solidFill>
                  <a:srgbClr val="FF0000"/>
                </a:solidFill>
                <a:effectLst>
                  <a:outerShdw blurRad="38100" dist="38100" dir="2700000" algn="tl">
                    <a:srgbClr val="000000">
                      <a:alpha val="43137"/>
                    </a:srgbClr>
                  </a:outerShdw>
                </a:effectLst>
                <a:latin typeface="Times New Roman" panose="02020603050405020304" pitchFamily="18" charset="0"/>
                <a:ea typeface="方正大黑_GBK" panose="03000509000000000000" pitchFamily="65" charset="-122"/>
                <a:cs typeface="Times New Roman" panose="02020603050405020304" pitchFamily="18" charset="0"/>
              </a:rPr>
            </a:br>
            <a:r>
              <a:rPr lang="en-US" altLang="zh-CN" sz="1900" kern="0" spc="-79" dirty="0">
                <a:solidFill>
                  <a:srgbClr val="FF0000"/>
                </a:solidFill>
                <a:effectLst>
                  <a:outerShdw blurRad="38100" dist="38100" dir="2700000" algn="tl">
                    <a:srgbClr val="000000">
                      <a:alpha val="43137"/>
                    </a:srgbClr>
                  </a:outerShdw>
                </a:effectLst>
                <a:latin typeface="Times New Roman" panose="02020603050405020304" pitchFamily="18" charset="0"/>
                <a:ea typeface="方正大黑_GBK" panose="03000509000000000000" pitchFamily="65" charset="-122"/>
                <a:cs typeface="Times New Roman" panose="02020603050405020304" pitchFamily="18" charset="0"/>
              </a:rPr>
              <a:t>Seminar on China-Africa Rice Value Chain</a:t>
            </a:r>
            <a:br>
              <a:rPr lang="en-US" altLang="zh-CN" sz="1260" kern="0" spc="-79" dirty="0">
                <a:solidFill>
                  <a:srgbClr val="FF0000"/>
                </a:solidFill>
                <a:latin typeface="Times New Roman" panose="02020603050405020304" pitchFamily="18" charset="0"/>
                <a:ea typeface="方正大黑_GBK" panose="03000509000000000000" pitchFamily="65" charset="-122"/>
                <a:cs typeface="Times New Roman" panose="02020603050405020304" pitchFamily="18" charset="0"/>
              </a:rPr>
            </a:br>
            <a:br>
              <a:rPr lang="en-US" altLang="zh-CN" sz="1050" kern="0" spc="-79" dirty="0">
                <a:latin typeface="Times New Roman" panose="02020603050405020304" pitchFamily="18" charset="0"/>
                <a:cs typeface="Times New Roman" panose="02020603050405020304" pitchFamily="18" charset="0"/>
              </a:rPr>
            </a:br>
            <a:r>
              <a:rPr lang="en-US" altLang="zh-CN" sz="27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Rice Consumption </a:t>
            </a:r>
            <a:r>
              <a:rPr lang="zh-CN" altLang="en-US" sz="27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and </a:t>
            </a:r>
            <a:r>
              <a:rPr lang="en-US" altLang="zh-CN" sz="27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S</a:t>
            </a:r>
            <a:r>
              <a:rPr lang="zh-CN" altLang="en-US" sz="27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upply </a:t>
            </a:r>
            <a:r>
              <a:rPr lang="en-US" altLang="zh-CN" sz="27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C</a:t>
            </a:r>
            <a:r>
              <a:rPr lang="zh-CN" altLang="en-US" sz="2700" kern="0" spc="-79" dirty="0">
                <a:effectLst>
                  <a:outerShdw blurRad="38100" dist="38100" dir="2700000" algn="tl">
                    <a:srgbClr val="000000">
                      <a:alpha val="43137"/>
                    </a:srgbClr>
                  </a:outerShdw>
                </a:effectLst>
                <a:latin typeface="Times New Roman" panose="02020603050405020304" pitchFamily="18" charset="0"/>
                <a:ea typeface="方正大标宋_GBK" panose="03000509000000000000" pitchFamily="65" charset="-122"/>
                <a:cs typeface="Times New Roman" panose="02020603050405020304" pitchFamily="18" charset="0"/>
              </a:rPr>
              <a:t>hain integration in China</a:t>
            </a:r>
          </a:p>
        </p:txBody>
      </p:sp>
      <p:sp>
        <p:nvSpPr>
          <p:cNvPr id="3" name="副标题 2"/>
          <p:cNvSpPr>
            <a:spLocks noGrp="1"/>
          </p:cNvSpPr>
          <p:nvPr>
            <p:ph type="subTitle" idx="1"/>
          </p:nvPr>
        </p:nvSpPr>
        <p:spPr>
          <a:xfrm>
            <a:off x="424170" y="2220646"/>
            <a:ext cx="6339655" cy="681225"/>
          </a:xfrm>
        </p:spPr>
        <p:txBody>
          <a:bodyPr>
            <a:normAutofit fontScale="92500" lnSpcReduction="10000"/>
          </a:bodyPr>
          <a:lstStyle/>
          <a:p>
            <a:pPr>
              <a:lnSpc>
                <a:spcPct val="150000"/>
              </a:lnSpc>
              <a:spcBef>
                <a:spcPts val="0"/>
              </a:spcBef>
            </a:pPr>
            <a:r>
              <a:rPr lang="en-US" altLang="zh-CN" sz="1470" dirty="0">
                <a:latin typeface="华文楷体" panose="02010600040101010101" pitchFamily="2" charset="-122"/>
                <a:ea typeface="华文楷体" panose="02010600040101010101" pitchFamily="2" charset="-122"/>
              </a:rPr>
              <a:t>Xia Zhao</a:t>
            </a:r>
            <a:r>
              <a:rPr lang="zh-CN" altLang="en-US" sz="1470" dirty="0">
                <a:latin typeface="华文楷体" panose="02010600040101010101" pitchFamily="2" charset="-122"/>
                <a:ea typeface="华文楷体" panose="02010600040101010101" pitchFamily="2" charset="-122"/>
              </a:rPr>
              <a:t> </a:t>
            </a:r>
            <a:endParaRPr lang="en-US" altLang="zh-CN" sz="1470" dirty="0">
              <a:latin typeface="华文楷体" panose="02010600040101010101" pitchFamily="2" charset="-122"/>
              <a:ea typeface="华文楷体" panose="02010600040101010101" pitchFamily="2" charset="-122"/>
            </a:endParaRPr>
          </a:p>
          <a:p>
            <a:pPr>
              <a:lnSpc>
                <a:spcPct val="150000"/>
              </a:lnSpc>
              <a:spcBef>
                <a:spcPts val="0"/>
              </a:spcBef>
            </a:pPr>
            <a:r>
              <a:rPr lang="zh-CN" altLang="en-US" sz="1470" dirty="0">
                <a:latin typeface="华文楷体" panose="02010600040101010101" pitchFamily="2" charset="-122"/>
                <a:ea typeface="华文楷体" panose="02010600040101010101" pitchFamily="2" charset="-122"/>
              </a:rPr>
              <a:t>Nanjing University of Finance and Economics</a:t>
            </a:r>
          </a:p>
        </p:txBody>
      </p:sp>
      <p:sp>
        <p:nvSpPr>
          <p:cNvPr id="5" name="副标题 2"/>
          <p:cNvSpPr txBox="1"/>
          <p:nvPr/>
        </p:nvSpPr>
        <p:spPr bwMode="auto">
          <a:xfrm>
            <a:off x="424170" y="2902227"/>
            <a:ext cx="6310728" cy="29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0530" tIns="20265" rIns="40530" bIns="20265" numCol="1" anchor="t" anchorCtr="0" compatLnSpc="1"/>
          <a:lstStyle>
            <a:lvl1pPr marL="0" indent="0" algn="ctr" defTabSz="1073150" rtl="0" eaLnBrk="0" fontAlgn="base" hangingPunct="0">
              <a:spcBef>
                <a:spcPts val="115"/>
              </a:spcBef>
              <a:spcAft>
                <a:spcPct val="0"/>
              </a:spcAft>
              <a:buNone/>
              <a:defRPr sz="2135" kern="1200">
                <a:solidFill>
                  <a:schemeClr val="tx1"/>
                </a:solidFill>
                <a:latin typeface="+mn-lt"/>
                <a:ea typeface="+mn-ea"/>
                <a:cs typeface="+mn-cs"/>
              </a:defRPr>
            </a:lvl1pPr>
            <a:lvl2pPr marL="401955" lvl="1" indent="0" algn="ctr" defTabSz="1073150" rtl="0" eaLnBrk="0" fontAlgn="base" hangingPunct="0">
              <a:spcBef>
                <a:spcPts val="115"/>
              </a:spcBef>
              <a:spcAft>
                <a:spcPct val="0"/>
              </a:spcAft>
              <a:buNone/>
              <a:defRPr sz="1735" kern="1200">
                <a:solidFill>
                  <a:schemeClr val="tx1"/>
                </a:solidFill>
                <a:latin typeface="+mn-lt"/>
                <a:ea typeface="+mn-ea"/>
                <a:cs typeface="+mn-cs"/>
              </a:defRPr>
            </a:lvl2pPr>
            <a:lvl3pPr marL="805180" lvl="2" indent="0" algn="ctr" defTabSz="1073150" rtl="0" eaLnBrk="0" fontAlgn="base" hangingPunct="0">
              <a:spcBef>
                <a:spcPts val="115"/>
              </a:spcBef>
              <a:spcAft>
                <a:spcPct val="0"/>
              </a:spcAft>
              <a:buNone/>
              <a:defRPr sz="1600" kern="1200">
                <a:solidFill>
                  <a:schemeClr val="tx1"/>
                </a:solidFill>
                <a:latin typeface="+mn-lt"/>
                <a:ea typeface="+mn-ea"/>
                <a:cs typeface="+mn-cs"/>
              </a:defRPr>
            </a:lvl3pPr>
            <a:lvl4pPr marL="1208405" lvl="3" indent="0" algn="ctr" defTabSz="1073150" rtl="0" eaLnBrk="0" fontAlgn="base" hangingPunct="0">
              <a:spcBef>
                <a:spcPts val="115"/>
              </a:spcBef>
              <a:spcAft>
                <a:spcPct val="0"/>
              </a:spcAft>
              <a:buNone/>
              <a:defRPr sz="1465" kern="1200">
                <a:solidFill>
                  <a:schemeClr val="tx1"/>
                </a:solidFill>
                <a:latin typeface="+mn-lt"/>
                <a:ea typeface="+mn-ea"/>
                <a:cs typeface="+mn-cs"/>
              </a:defRPr>
            </a:lvl4pPr>
            <a:lvl5pPr marL="1610995" lvl="4" indent="0" algn="ctr" defTabSz="1073150" rtl="0" eaLnBrk="0" fontAlgn="base" hangingPunct="0">
              <a:spcBef>
                <a:spcPts val="115"/>
              </a:spcBef>
              <a:spcAft>
                <a:spcPct val="0"/>
              </a:spcAft>
              <a:buNone/>
              <a:defRPr sz="1465" kern="1200">
                <a:solidFill>
                  <a:schemeClr val="tx1"/>
                </a:solidFill>
                <a:latin typeface="+mn-lt"/>
                <a:ea typeface="+mn-ea"/>
                <a:cs typeface="+mn-cs"/>
              </a:defRPr>
            </a:lvl5pPr>
            <a:lvl6pPr marL="2013585" lvl="5" indent="0" algn="ctr" defTabSz="1073785" eaLnBrk="1" fontAlgn="base" latinLnBrk="0" hangingPunct="1">
              <a:lnSpc>
                <a:spcPct val="100000"/>
              </a:lnSpc>
              <a:spcBef>
                <a:spcPts val="115"/>
              </a:spcBef>
              <a:spcAft>
                <a:spcPct val="0"/>
              </a:spcAft>
              <a:buNone/>
              <a:defRPr sz="1465" b="0" i="0" u="none" kern="1200" baseline="0">
                <a:solidFill>
                  <a:schemeClr val="tx1"/>
                </a:solidFill>
                <a:latin typeface="+mn-lt"/>
                <a:ea typeface="+mn-ea"/>
                <a:cs typeface="+mn-cs"/>
              </a:defRPr>
            </a:lvl6pPr>
            <a:lvl7pPr marL="2416175" lvl="6" indent="0" algn="ctr" defTabSz="1073785" eaLnBrk="1" fontAlgn="base" latinLnBrk="0" hangingPunct="1">
              <a:lnSpc>
                <a:spcPct val="100000"/>
              </a:lnSpc>
              <a:spcBef>
                <a:spcPts val="115"/>
              </a:spcBef>
              <a:spcAft>
                <a:spcPct val="0"/>
              </a:spcAft>
              <a:buNone/>
              <a:defRPr sz="1465" b="0" i="0" u="none" kern="1200" baseline="0">
                <a:solidFill>
                  <a:schemeClr val="tx1"/>
                </a:solidFill>
                <a:latin typeface="+mn-lt"/>
                <a:ea typeface="+mn-ea"/>
                <a:cs typeface="+mn-cs"/>
              </a:defRPr>
            </a:lvl7pPr>
            <a:lvl8pPr marL="2819400" lvl="7" indent="0" algn="ctr" defTabSz="1073785" eaLnBrk="1" fontAlgn="base" latinLnBrk="0" hangingPunct="1">
              <a:lnSpc>
                <a:spcPct val="100000"/>
              </a:lnSpc>
              <a:spcBef>
                <a:spcPts val="115"/>
              </a:spcBef>
              <a:spcAft>
                <a:spcPct val="0"/>
              </a:spcAft>
              <a:buNone/>
              <a:defRPr sz="1465" b="0" i="0" u="none" kern="1200" baseline="0">
                <a:solidFill>
                  <a:schemeClr val="tx1"/>
                </a:solidFill>
                <a:latin typeface="+mn-lt"/>
                <a:ea typeface="+mn-ea"/>
                <a:cs typeface="+mn-cs"/>
              </a:defRPr>
            </a:lvl8pPr>
            <a:lvl9pPr marL="3221355" lvl="8" indent="0" algn="ctr" defTabSz="1073785" eaLnBrk="1" fontAlgn="base" latinLnBrk="0" hangingPunct="1">
              <a:lnSpc>
                <a:spcPct val="100000"/>
              </a:lnSpc>
              <a:spcBef>
                <a:spcPts val="115"/>
              </a:spcBef>
              <a:spcAft>
                <a:spcPct val="0"/>
              </a:spcAft>
              <a:buNone/>
              <a:defRPr sz="1465" b="0" i="0" u="none" kern="1200" baseline="0">
                <a:solidFill>
                  <a:schemeClr val="tx1"/>
                </a:solidFill>
                <a:latin typeface="+mn-lt"/>
                <a:ea typeface="+mn-ea"/>
                <a:cs typeface="+mn-cs"/>
              </a:defRPr>
            </a:lvl9pPr>
          </a:lstStyle>
          <a:p>
            <a:r>
              <a:rPr lang="en-US" sz="1260" dirty="0">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June ,2023</a:t>
            </a:r>
          </a:p>
        </p:txBody>
      </p:sp>
      <p:sp>
        <p:nvSpPr>
          <p:cNvPr id="4" name="灯片编号占位符 3"/>
          <p:cNvSpPr>
            <a:spLocks noGrp="1"/>
          </p:cNvSpPr>
          <p:nvPr>
            <p:ph type="sldNum" sz="quarter" idx="12"/>
          </p:nvPr>
        </p:nvSpPr>
        <p:spPr/>
        <p:txBody>
          <a:bodyPr/>
          <a:lstStyle/>
          <a:p>
            <a:fld id="{48F63A3B-78C7-47BE-AE5E-E10140E04643}" type="slidenum">
              <a:rPr lang="en-US" dirty="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trends of rice consumption in China</a:t>
            </a:r>
            <a:endParaRPr lang="zh-CN" altLang="en-US" sz="2200" b="1" dirty="0"/>
          </a:p>
        </p:txBody>
      </p:sp>
      <p:sp>
        <p:nvSpPr>
          <p:cNvPr id="3" name="内容占位符 2"/>
          <p:cNvSpPr>
            <a:spLocks noGrp="1"/>
          </p:cNvSpPr>
          <p:nvPr>
            <p:ph idx="1"/>
          </p:nvPr>
        </p:nvSpPr>
        <p:spPr>
          <a:xfrm>
            <a:off x="294640" y="843280"/>
            <a:ext cx="3885565" cy="2107565"/>
          </a:xfrm>
        </p:spPr>
        <p:txBody>
          <a:bodyPr>
            <a:normAutofit/>
          </a:bodyPr>
          <a:lstStyle/>
          <a:p>
            <a:pPr marL="0" indent="0">
              <a:lnSpc>
                <a:spcPct val="100000"/>
              </a:lnSpc>
              <a:spcBef>
                <a:spcPts val="600"/>
              </a:spcBef>
              <a:spcAft>
                <a:spcPts val="600"/>
              </a:spcAft>
              <a:buNone/>
            </a:pP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More </a:t>
            </a:r>
            <a:r>
              <a:rPr lang="en-US" sz="1800" dirty="0">
                <a:latin typeface="Times New Roman" panose="02020603050405020304" pitchFamily="18" charset="0"/>
                <a:ea typeface="黑体" panose="02010609060101010101" pitchFamily="49" charset="-122"/>
                <a:cs typeface="Times New Roman" panose="02020603050405020304" pitchFamily="18" charset="0"/>
                <a:sym typeface="+mn-ea"/>
              </a:rPr>
              <a:t>Exquisite</a:t>
            </a:r>
            <a:endParaRPr lang="en-US" sz="1800" dirty="0">
              <a:latin typeface="Times New Roman" panose="02020603050405020304" pitchFamily="18" charset="0"/>
              <a:ea typeface="黑体" panose="02010609060101010101" pitchFamily="49" charset="-122"/>
              <a:cs typeface="Times New Roman" panose="02020603050405020304" pitchFamily="18" charset="0"/>
            </a:endParaRPr>
          </a:p>
          <a:p>
            <a:pPr marL="0" algn="just" fontAlgn="auto">
              <a:lnSpc>
                <a:spcPct val="120000"/>
              </a:lnSpc>
              <a:spcBef>
                <a:spcPts val="0"/>
              </a:spcBef>
              <a:spcAft>
                <a:spcPts val="0"/>
              </a:spcAft>
              <a:buClrTx/>
              <a:buSzTx/>
              <a:buNone/>
            </a:pPr>
            <a:r>
              <a:rPr lang="en-US" altLang="zh-CN" sz="1400" b="0" dirty="0">
                <a:latin typeface="Times New Roman" panose="02020603050405020304" pitchFamily="18" charset="0"/>
                <a:cs typeface="Times New Roman" panose="02020603050405020304" pitchFamily="18" charset="0"/>
              </a:rPr>
              <a:t>As young consumers have become the main consumption group, the attitude of exquisite grain is driving consumers to pay more attention to the diversity, </a:t>
            </a:r>
            <a:r>
              <a:rPr lang="en-US" altLang="zh-CN" sz="1400" b="0" dirty="0">
                <a:latin typeface="Times New Roman" panose="02020603050405020304" pitchFamily="18" charset="0"/>
                <a:cs typeface="Times New Roman" panose="02020603050405020304" pitchFamily="18" charset="0"/>
                <a:sym typeface="+mn-ea"/>
              </a:rPr>
              <a:t>functions </a:t>
            </a:r>
            <a:r>
              <a:rPr lang="en-US" altLang="zh-CN" sz="1400" b="0" dirty="0">
                <a:latin typeface="Times New Roman" panose="02020603050405020304" pitchFamily="18" charset="0"/>
                <a:cs typeface="Times New Roman" panose="02020603050405020304" pitchFamily="18" charset="0"/>
              </a:rPr>
              <a:t>and applicability of staple grain.</a:t>
            </a:r>
          </a:p>
        </p:txBody>
      </p:sp>
      <p:pic>
        <p:nvPicPr>
          <p:cNvPr id="5" name="图片 4" descr="年龄构成 - 副本"/>
          <p:cNvPicPr>
            <a:picLocks noChangeAspect="1"/>
          </p:cNvPicPr>
          <p:nvPr/>
        </p:nvPicPr>
        <p:blipFill>
          <a:blip r:embed="rId5"/>
          <a:stretch>
            <a:fillRect/>
          </a:stretch>
        </p:blipFill>
        <p:spPr>
          <a:xfrm>
            <a:off x="4109085" y="817880"/>
            <a:ext cx="2844800" cy="2386330"/>
          </a:xfrm>
          <a:prstGeom prst="rect">
            <a:avLst/>
          </a:prstGeom>
        </p:spPr>
      </p:pic>
      <p:sp>
        <p:nvSpPr>
          <p:cNvPr id="6" name="内容占位符 2"/>
          <p:cNvSpPr>
            <a:spLocks noGrp="1"/>
          </p:cNvSpPr>
          <p:nvPr>
            <p:custDataLst>
              <p:tags r:id="rId1"/>
            </p:custDataLst>
          </p:nvPr>
        </p:nvSpPr>
        <p:spPr>
          <a:xfrm>
            <a:off x="4180840" y="817880"/>
            <a:ext cx="3018790" cy="346710"/>
          </a:xfrm>
          <a:prstGeom prst="rect">
            <a:avLst/>
          </a:prstGeom>
        </p:spPr>
        <p:txBody>
          <a:bodyPr vert="horz" lIns="91440" tIns="45720" rIns="91440" bIns="45720" rtlCol="0"/>
          <a:lstStyle>
            <a:lvl1pPr marL="120015" indent="-120015" algn="l" defTabSz="480060" rtl="0" eaLnBrk="1" latinLnBrk="0" hangingPunct="1">
              <a:lnSpc>
                <a:spcPct val="90000"/>
              </a:lnSpc>
              <a:spcBef>
                <a:spcPts val="52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1pPr>
            <a:lvl2pPr marL="36004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2pPr>
            <a:lvl3pPr marL="60007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3pPr>
            <a:lvl4pPr marL="84010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4pPr>
            <a:lvl5pPr marL="108013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5pPr>
            <a:lvl6pPr marL="132016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9pPr>
          </a:lstStyle>
          <a:p>
            <a:pPr marL="0" indent="0">
              <a:lnSpc>
                <a:spcPct val="100000"/>
              </a:lnSpc>
              <a:spcBef>
                <a:spcPts val="0"/>
              </a:spcBef>
              <a:spcAft>
                <a:spcPts val="0"/>
              </a:spcAft>
              <a:buNone/>
            </a:pPr>
            <a:r>
              <a:rPr lang="zh-CN" altLang="en-US" sz="1200" dirty="0">
                <a:latin typeface="Times New Roman" panose="02020603050405020304" pitchFamily="18" charset="0"/>
                <a:cs typeface="Times New Roman" panose="02020603050405020304" pitchFamily="18" charset="0"/>
              </a:rPr>
              <a:t>Age distribution of </a:t>
            </a:r>
            <a:r>
              <a:rPr lang="en-US" altLang="zh-CN" sz="1200" dirty="0">
                <a:latin typeface="Times New Roman" panose="02020603050405020304" pitchFamily="18" charset="0"/>
                <a:cs typeface="Times New Roman" panose="02020603050405020304" pitchFamily="18" charset="0"/>
              </a:rPr>
              <a:t>grain</a:t>
            </a:r>
            <a:r>
              <a:rPr lang="zh-CN" altLang="en-US" sz="1200" dirty="0">
                <a:latin typeface="Times New Roman" panose="02020603050405020304" pitchFamily="18" charset="0"/>
                <a:cs typeface="Times New Roman" panose="02020603050405020304" pitchFamily="18" charset="0"/>
              </a:rPr>
              <a:t> consumption</a:t>
            </a:r>
          </a:p>
        </p:txBody>
      </p:sp>
      <p:sp>
        <p:nvSpPr>
          <p:cNvPr id="7" name="内容占位符 2"/>
          <p:cNvSpPr>
            <a:spLocks noGrp="1"/>
          </p:cNvSpPr>
          <p:nvPr>
            <p:custDataLst>
              <p:tags r:id="rId2"/>
            </p:custDataLst>
          </p:nvPr>
        </p:nvSpPr>
        <p:spPr>
          <a:xfrm>
            <a:off x="6025515" y="1164590"/>
            <a:ext cx="1173480" cy="635635"/>
          </a:xfrm>
          <a:prstGeom prst="rect">
            <a:avLst/>
          </a:prstGeom>
        </p:spPr>
        <p:txBody>
          <a:bodyPr vert="horz" lIns="91440" tIns="45720" rIns="91440" bIns="45720" rtlCol="0"/>
          <a:lstStyle>
            <a:lvl1pPr marL="120015" indent="-120015" algn="l" defTabSz="480060" rtl="0" eaLnBrk="1" latinLnBrk="0" hangingPunct="1">
              <a:lnSpc>
                <a:spcPct val="90000"/>
              </a:lnSpc>
              <a:spcBef>
                <a:spcPts val="52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1pPr>
            <a:lvl2pPr marL="36004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2pPr>
            <a:lvl3pPr marL="60007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3pPr>
            <a:lvl4pPr marL="84010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4pPr>
            <a:lvl5pPr marL="108013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5pPr>
            <a:lvl6pPr marL="132016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9pPr>
          </a:lstStyle>
          <a:p>
            <a:pPr marL="0" indent="0">
              <a:lnSpc>
                <a:spcPct val="100000"/>
              </a:lnSpc>
              <a:spcBef>
                <a:spcPts val="0"/>
              </a:spcBef>
              <a:spcAft>
                <a:spcPts val="0"/>
              </a:spcAft>
              <a:buNone/>
            </a:pPr>
            <a:r>
              <a:rPr sz="1000" b="0" dirty="0">
                <a:latin typeface="Times New Roman" panose="02020603050405020304" pitchFamily="18" charset="0"/>
                <a:cs typeface="Times New Roman" panose="02020603050405020304" pitchFamily="18" charset="0"/>
              </a:rPr>
              <a:t>Increase compared with last year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trends of rice consumption in China</a:t>
            </a:r>
            <a:endParaRPr lang="zh-CN" altLang="en-US" sz="2200" b="1" dirty="0"/>
          </a:p>
        </p:txBody>
      </p:sp>
      <p:sp>
        <p:nvSpPr>
          <p:cNvPr id="3" name="内容占位符 2"/>
          <p:cNvSpPr>
            <a:spLocks noGrp="1"/>
          </p:cNvSpPr>
          <p:nvPr>
            <p:ph idx="1"/>
          </p:nvPr>
        </p:nvSpPr>
        <p:spPr>
          <a:xfrm>
            <a:off x="160654" y="725512"/>
            <a:ext cx="4438641" cy="2827455"/>
          </a:xfrm>
        </p:spPr>
        <p:txBody>
          <a:bodyPr>
            <a:normAutofit fontScale="92500" lnSpcReduction="10000"/>
          </a:bodyPr>
          <a:lstStyle/>
          <a:p>
            <a:pPr marL="0" indent="0" fontAlgn="auto">
              <a:lnSpc>
                <a:spcPct val="100000"/>
              </a:lnSpc>
              <a:spcBef>
                <a:spcPts val="0"/>
              </a:spcBef>
              <a:spcAft>
                <a:spcPts val="600"/>
              </a:spcAft>
              <a:buFont typeface="Wingdings" panose="05000000000000000000" charset="0"/>
              <a:buNone/>
            </a:pPr>
            <a:r>
              <a:rPr lang="zh-CN" altLang="en-US" sz="1800" dirty="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mn-ea"/>
              </a:rPr>
              <a:t>3</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sym typeface="+mn-ea"/>
              </a:rPr>
              <a:t>）</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mn-ea"/>
              </a:rPr>
              <a:t>More </a:t>
            </a:r>
            <a:r>
              <a:rPr lang="en-US" sz="1800" dirty="0">
                <a:latin typeface="Times New Roman" panose="02020603050405020304" pitchFamily="18" charset="0"/>
                <a:ea typeface="黑体" panose="02010609060101010101" pitchFamily="49" charset="-122"/>
                <a:cs typeface="Times New Roman" panose="02020603050405020304" pitchFamily="18" charset="0"/>
                <a:sym typeface="+mn-ea"/>
              </a:rPr>
              <a:t>Exquisite</a:t>
            </a:r>
            <a:endParaRPr lang="en-US" sz="1800" dirty="0">
              <a:latin typeface="Times New Roman" panose="02020603050405020304" pitchFamily="18" charset="0"/>
              <a:ea typeface="黑体" panose="02010609060101010101" pitchFamily="49" charset="-122"/>
              <a:cs typeface="Times New Roman" panose="02020603050405020304" pitchFamily="18" charset="0"/>
            </a:endParaRPr>
          </a:p>
          <a:p>
            <a:pPr fontAlgn="auto">
              <a:lnSpc>
                <a:spcPct val="150000"/>
              </a:lnSpc>
              <a:spcBef>
                <a:spcPts val="0"/>
              </a:spcBef>
              <a:spcAft>
                <a:spcPts val="600"/>
              </a:spcAft>
              <a:buFont typeface="Wingdings" panose="05000000000000000000" charset="0"/>
              <a:buChar char="Ø"/>
            </a:pPr>
            <a:r>
              <a:rPr lang="en-US" altLang="zh-CN" sz="1400" b="0" dirty="0" err="1">
                <a:latin typeface="Times New Roman" panose="02020603050405020304" pitchFamily="18" charset="0"/>
                <a:cs typeface="Times New Roman" panose="02020603050405020304" pitchFamily="18" charset="0"/>
                <a:sym typeface="+mn-ea"/>
              </a:rPr>
              <a:t>Indica</a:t>
            </a:r>
            <a:r>
              <a:rPr lang="en-US" altLang="zh-CN" sz="1400" dirty="0" err="1">
                <a:solidFill>
                  <a:srgbClr val="FF0000"/>
                </a:solidFill>
                <a:latin typeface="Times New Roman" panose="02020603050405020304" pitchFamily="18" charset="0"/>
                <a:cs typeface="Times New Roman" panose="02020603050405020304" pitchFamily="18" charset="0"/>
              </a:rPr>
              <a:t>VS</a:t>
            </a:r>
            <a:r>
              <a:rPr lang="en-US" altLang="zh-CN" sz="1400" b="0" dirty="0">
                <a:latin typeface="Times New Roman" panose="02020603050405020304" pitchFamily="18" charset="0"/>
                <a:cs typeface="Times New Roman" panose="02020603050405020304" pitchFamily="18" charset="0"/>
              </a:rPr>
              <a:t> </a:t>
            </a:r>
            <a:r>
              <a:rPr lang="en-US" altLang="zh-CN" sz="1400" b="0" dirty="0">
                <a:latin typeface="Times New Roman" panose="02020603050405020304" pitchFamily="18" charset="0"/>
                <a:cs typeface="Times New Roman" panose="02020603050405020304" pitchFamily="18" charset="0"/>
                <a:sym typeface="+mn-ea"/>
              </a:rPr>
              <a:t>Japonica </a:t>
            </a:r>
            <a:endParaRPr lang="en-US" altLang="zh-CN" sz="1400" b="0" dirty="0">
              <a:latin typeface="Times New Roman" panose="02020603050405020304" pitchFamily="18" charset="0"/>
              <a:cs typeface="Times New Roman" panose="02020603050405020304" pitchFamily="18" charset="0"/>
            </a:endParaRPr>
          </a:p>
          <a:p>
            <a:pPr algn="just" fontAlgn="auto">
              <a:lnSpc>
                <a:spcPct val="150000"/>
              </a:lnSpc>
              <a:spcBef>
                <a:spcPts val="0"/>
              </a:spcBef>
              <a:spcAft>
                <a:spcPts val="600"/>
              </a:spcAft>
              <a:buFont typeface="Wingdings" panose="05000000000000000000" charset="0"/>
              <a:buChar char="Ø"/>
            </a:pPr>
            <a:r>
              <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Fresh rice </a:t>
            </a:r>
            <a:r>
              <a:rPr lang="en-US" altLang="zh-CN" sz="1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VS</a:t>
            </a:r>
            <a:r>
              <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 New rice</a:t>
            </a:r>
            <a:r>
              <a:rPr lang="en-US" altLang="zh-CN" sz="140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 </a:t>
            </a:r>
            <a:r>
              <a:rPr lang="en-US" altLang="zh-CN" sz="1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VS </a:t>
            </a:r>
            <a:r>
              <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stale rice</a:t>
            </a:r>
            <a:endParaRPr lang="zh-CN" altLang="en-US" sz="1400" b="0" dirty="0"/>
          </a:p>
          <a:p>
            <a:pPr algn="just" fontAlgn="auto">
              <a:lnSpc>
                <a:spcPct val="150000"/>
              </a:lnSpc>
              <a:spcBef>
                <a:spcPts val="0"/>
              </a:spcBef>
              <a:spcAft>
                <a:spcPts val="600"/>
              </a:spcAft>
              <a:buFont typeface="Wingdings" panose="05000000000000000000" charset="0"/>
              <a:buChar char="Ø"/>
            </a:pPr>
            <a:r>
              <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Functional rice: rice with special nutritional and health functions:</a:t>
            </a:r>
          </a:p>
          <a:p>
            <a:pPr lvl="1" algn="just">
              <a:lnSpc>
                <a:spcPct val="150000"/>
              </a:lnSpc>
              <a:spcBef>
                <a:spcPts val="0"/>
              </a:spcBef>
              <a:spcAft>
                <a:spcPts val="600"/>
              </a:spcAft>
              <a:buFont typeface="Wingdings" panose="05000000000000000000" charset="0"/>
              <a:buChar char="Ø"/>
            </a:pPr>
            <a:r>
              <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Germinal rice</a:t>
            </a:r>
          </a:p>
          <a:p>
            <a:pPr lvl="1" algn="just">
              <a:lnSpc>
                <a:spcPct val="150000"/>
              </a:lnSpc>
              <a:spcBef>
                <a:spcPts val="0"/>
              </a:spcBef>
              <a:spcAft>
                <a:spcPts val="600"/>
              </a:spcAft>
              <a:buFont typeface="Wingdings" panose="05000000000000000000" charset="0"/>
              <a:buChar char="Ø"/>
            </a:pPr>
            <a:r>
              <a:rPr lang="en-US" altLang="zh-CN" sz="1200" b="0" i="0" dirty="0">
                <a:solidFill>
                  <a:srgbClr val="333333"/>
                </a:solidFill>
                <a:effectLst/>
                <a:latin typeface="Arial" panose="020B0604020202020204" pitchFamily="34" charset="0"/>
              </a:rPr>
              <a:t>Selenium rich rice</a:t>
            </a:r>
          </a:p>
          <a:p>
            <a:pPr lvl="1" algn="just">
              <a:lnSpc>
                <a:spcPct val="150000"/>
              </a:lnSpc>
              <a:spcBef>
                <a:spcPts val="0"/>
              </a:spcBef>
              <a:spcAft>
                <a:spcPts val="600"/>
              </a:spcAft>
              <a:buFont typeface="Wingdings" panose="05000000000000000000" charset="0"/>
              <a:buChar char="Ø"/>
            </a:pPr>
            <a:r>
              <a:rPr lang="en-US" altLang="zh-CN" sz="1200" b="0" i="0" dirty="0">
                <a:solidFill>
                  <a:srgbClr val="333333"/>
                </a:solidFill>
                <a:effectLst/>
                <a:latin typeface="Arial" panose="020B0604020202020204" pitchFamily="34" charset="0"/>
              </a:rPr>
              <a:t>Glucan rice</a:t>
            </a:r>
            <a:endPar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just" fontAlgn="auto">
              <a:lnSpc>
                <a:spcPct val="100000"/>
              </a:lnSpc>
              <a:spcBef>
                <a:spcPts val="0"/>
              </a:spcBef>
              <a:spcAft>
                <a:spcPts val="600"/>
              </a:spcAft>
              <a:buNone/>
            </a:pPr>
            <a:endParaRPr lang="en-US" altLang="zh-CN" sz="1400"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algn="just" fontAlgn="auto">
              <a:lnSpc>
                <a:spcPct val="100000"/>
              </a:lnSpc>
              <a:spcBef>
                <a:spcPts val="0"/>
              </a:spcBef>
              <a:spcAft>
                <a:spcPts val="600"/>
              </a:spcAft>
            </a:pPr>
            <a:endParaRPr lang="en-US" altLang="zh-CN" sz="1400" b="0" dirty="0">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p:txBody>
      </p:sp>
      <p:graphicFrame>
        <p:nvGraphicFramePr>
          <p:cNvPr id="4" name="图示 3"/>
          <p:cNvGraphicFramePr/>
          <p:nvPr>
            <p:custDataLst>
              <p:tags r:id="rId1"/>
            </p:custDataLst>
            <p:extLst>
              <p:ext uri="{D42A27DB-BD31-4B8C-83A1-F6EECF244321}">
                <p14:modId xmlns:p14="http://schemas.microsoft.com/office/powerpoint/2010/main" val="3989036954"/>
              </p:ext>
            </p:extLst>
          </p:nvPr>
        </p:nvGraphicFramePr>
        <p:xfrm>
          <a:off x="3917315" y="989330"/>
          <a:ext cx="2562860" cy="201041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5" name="组合 4"/>
          <p:cNvGrpSpPr/>
          <p:nvPr/>
        </p:nvGrpSpPr>
        <p:grpSpPr>
          <a:xfrm>
            <a:off x="5742305" y="1096010"/>
            <a:ext cx="1248410" cy="407670"/>
            <a:chOff x="9043" y="1726"/>
            <a:chExt cx="1966" cy="642"/>
          </a:xfrm>
        </p:grpSpPr>
        <p:sp>
          <p:nvSpPr>
            <p:cNvPr id="7" name="圆角矩形 6"/>
            <p:cNvSpPr/>
            <p:nvPr>
              <p:custDataLst>
                <p:tags r:id="rId7"/>
              </p:custDataLst>
            </p:nvPr>
          </p:nvSpPr>
          <p:spPr>
            <a:xfrm>
              <a:off x="9043" y="1726"/>
              <a:ext cx="1966" cy="6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tLang="zh-CN" sz="1200" b="1">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custDataLst>
                <p:tags r:id="rId8"/>
              </p:custDataLst>
            </p:nvPr>
          </p:nvSpPr>
          <p:spPr>
            <a:xfrm>
              <a:off x="9830" y="1823"/>
              <a:ext cx="937" cy="434"/>
            </a:xfrm>
            <a:prstGeom prst="rect">
              <a:avLst/>
            </a:prstGeom>
            <a:noFill/>
          </p:spPr>
          <p:txBody>
            <a:bodyPr wrap="square" rtlCol="0">
              <a:spAutoFit/>
            </a:bodyPr>
            <a:lstStyle/>
            <a:p>
              <a:r>
                <a:rPr lang="en-US" altLang="zh-CN" sz="1200" b="1">
                  <a:latin typeface="Times New Roman" panose="02020603050405020304" pitchFamily="18" charset="0"/>
                  <a:cs typeface="Times New Roman" panose="02020603050405020304" pitchFamily="18" charset="0"/>
                </a:rPr>
                <a:t>100%</a:t>
              </a:r>
            </a:p>
          </p:txBody>
        </p:sp>
      </p:grpSp>
      <p:grpSp>
        <p:nvGrpSpPr>
          <p:cNvPr id="9" name="组合 8"/>
          <p:cNvGrpSpPr/>
          <p:nvPr/>
        </p:nvGrpSpPr>
        <p:grpSpPr>
          <a:xfrm>
            <a:off x="6241415" y="1699260"/>
            <a:ext cx="749300" cy="444500"/>
            <a:chOff x="9829" y="2676"/>
            <a:chExt cx="1180" cy="700"/>
          </a:xfrm>
        </p:grpSpPr>
        <p:sp>
          <p:nvSpPr>
            <p:cNvPr id="10" name="圆角矩形 9"/>
            <p:cNvSpPr/>
            <p:nvPr>
              <p:custDataLst>
                <p:tags r:id="rId5"/>
              </p:custDataLst>
            </p:nvPr>
          </p:nvSpPr>
          <p:spPr>
            <a:xfrm>
              <a:off x="9829" y="2676"/>
              <a:ext cx="1180" cy="701"/>
            </a:xfrm>
            <a:prstGeom prst="roundRect">
              <a:avLst/>
            </a:prstGeom>
          </p:spPr>
          <p:style>
            <a:lnRef idx="3">
              <a:schemeClr val="lt1"/>
            </a:lnRef>
            <a:fillRef idx="1">
              <a:schemeClr val="accent3"/>
            </a:fillRef>
            <a:effectRef idx="1">
              <a:schemeClr val="accent3"/>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200" b="1">
                <a:solidFill>
                  <a:schemeClr val="tx1"/>
                </a:solidFill>
                <a:sym typeface="+mn-ea"/>
              </a:endParaRPr>
            </a:p>
          </p:txBody>
        </p:sp>
        <p:sp>
          <p:nvSpPr>
            <p:cNvPr id="14" name="文本框 13"/>
            <p:cNvSpPr txBox="1"/>
            <p:nvPr>
              <p:custDataLst>
                <p:tags r:id="rId6"/>
              </p:custDataLst>
            </p:nvPr>
          </p:nvSpPr>
          <p:spPr>
            <a:xfrm>
              <a:off x="9945" y="2809"/>
              <a:ext cx="937" cy="434"/>
            </a:xfrm>
            <a:prstGeom prst="rect">
              <a:avLst/>
            </a:prstGeom>
            <a:noFill/>
          </p:spPr>
          <p:txBody>
            <a:bodyPr wrap="square" rtlCol="0">
              <a:spAutoFit/>
            </a:bodyPr>
            <a:lstStyle/>
            <a:p>
              <a:r>
                <a:rPr lang="en-US" altLang="zh-CN" sz="1200" b="1">
                  <a:latin typeface="Times New Roman" panose="02020603050405020304" pitchFamily="18" charset="0"/>
                  <a:cs typeface="Times New Roman" panose="02020603050405020304" pitchFamily="18" charset="0"/>
                </a:rPr>
                <a:t>70%</a:t>
              </a:r>
            </a:p>
          </p:txBody>
        </p:sp>
      </p:grpSp>
      <p:grpSp>
        <p:nvGrpSpPr>
          <p:cNvPr id="11" name="组合 10"/>
          <p:cNvGrpSpPr/>
          <p:nvPr/>
        </p:nvGrpSpPr>
        <p:grpSpPr>
          <a:xfrm>
            <a:off x="6602095" y="2410460"/>
            <a:ext cx="492760" cy="393700"/>
            <a:chOff x="10397" y="3796"/>
            <a:chExt cx="776" cy="620"/>
          </a:xfrm>
        </p:grpSpPr>
        <p:sp>
          <p:nvSpPr>
            <p:cNvPr id="12" name="圆角矩形 11"/>
            <p:cNvSpPr/>
            <p:nvPr>
              <p:custDataLst>
                <p:tags r:id="rId3"/>
              </p:custDataLst>
            </p:nvPr>
          </p:nvSpPr>
          <p:spPr>
            <a:xfrm>
              <a:off x="10497" y="3796"/>
              <a:ext cx="512" cy="620"/>
            </a:xfrm>
            <a:prstGeom prst="round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CN" sz="1200" b="1">
                <a:solidFill>
                  <a:schemeClr val="tx1"/>
                </a:solidFill>
                <a:latin typeface="Times New Roman" panose="02020603050405020304" pitchFamily="18" charset="0"/>
                <a:cs typeface="Times New Roman" panose="02020603050405020304" pitchFamily="18" charset="0"/>
              </a:endParaRPr>
            </a:p>
          </p:txBody>
        </p:sp>
        <p:sp>
          <p:nvSpPr>
            <p:cNvPr id="15" name="文本框 14"/>
            <p:cNvSpPr txBox="1"/>
            <p:nvPr>
              <p:custDataLst>
                <p:tags r:id="rId4"/>
              </p:custDataLst>
            </p:nvPr>
          </p:nvSpPr>
          <p:spPr>
            <a:xfrm>
              <a:off x="10397" y="3889"/>
              <a:ext cx="777" cy="434"/>
            </a:xfrm>
            <a:prstGeom prst="rect">
              <a:avLst/>
            </a:prstGeom>
            <a:noFill/>
          </p:spPr>
          <p:txBody>
            <a:bodyPr wrap="square" rtlCol="0">
              <a:spAutoFit/>
            </a:bodyPr>
            <a:lstStyle/>
            <a:p>
              <a:r>
                <a:rPr lang="en-US" altLang="zh-CN" sz="1200" b="1">
                  <a:latin typeface="Times New Roman" panose="02020603050405020304" pitchFamily="18" charset="0"/>
                  <a:cs typeface="Times New Roman" panose="02020603050405020304" pitchFamily="18" charset="0"/>
                </a:rPr>
                <a:t>20%</a:t>
              </a:r>
            </a:p>
          </p:txBody>
        </p:sp>
      </p:grpSp>
      <p:sp>
        <p:nvSpPr>
          <p:cNvPr id="16" name="文本框 15"/>
          <p:cNvSpPr txBox="1"/>
          <p:nvPr>
            <p:custDataLst>
              <p:tags r:id="rId2"/>
            </p:custDataLst>
          </p:nvPr>
        </p:nvSpPr>
        <p:spPr>
          <a:xfrm>
            <a:off x="5929630" y="2955290"/>
            <a:ext cx="1219200" cy="337185"/>
          </a:xfrm>
          <a:prstGeom prst="rect">
            <a:avLst/>
          </a:prstGeom>
          <a:noFill/>
        </p:spPr>
        <p:txBody>
          <a:bodyPr wrap="square" rtlCol="0" anchor="t">
            <a:spAutoFit/>
          </a:bodyPr>
          <a:lstStyle/>
          <a:p>
            <a:pPr algn="r"/>
            <a:r>
              <a:rPr lang="en-US" altLang="zh-CN" sz="1600" b="1">
                <a:latin typeface="Times New Roman" panose="02020603050405020304" pitchFamily="18" charset="0"/>
                <a:cs typeface="Times New Roman" panose="02020603050405020304" pitchFamily="18" charset="0"/>
                <a:sym typeface="+mn-ea"/>
              </a:rPr>
              <a:t>Nutrition</a:t>
            </a:r>
          </a:p>
        </p:txBody>
      </p:sp>
      <p:pic>
        <p:nvPicPr>
          <p:cNvPr id="1028" name="Picture 4">
            <a:extLst>
              <a:ext uri="{FF2B5EF4-FFF2-40B4-BE49-F238E27FC236}">
                <a16:creationId xmlns:a16="http://schemas.microsoft.com/office/drawing/2014/main" id="{9E522BCC-10CB-C0EF-AF49-6CA371BB5E66}"/>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6684" r="34281" b="29398"/>
          <a:stretch/>
        </p:blipFill>
        <p:spPr bwMode="auto">
          <a:xfrm>
            <a:off x="2306178" y="690880"/>
            <a:ext cx="1672043" cy="762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trends of rice consumption in China</a:t>
            </a:r>
            <a:endParaRPr lang="zh-CN" altLang="en-US" sz="2200" b="1" dirty="0"/>
          </a:p>
        </p:txBody>
      </p:sp>
      <p:sp>
        <p:nvSpPr>
          <p:cNvPr id="3" name="内容占位符 2"/>
          <p:cNvSpPr>
            <a:spLocks noGrp="1"/>
          </p:cNvSpPr>
          <p:nvPr>
            <p:ph idx="1"/>
          </p:nvPr>
        </p:nvSpPr>
        <p:spPr>
          <a:xfrm>
            <a:off x="103823" y="684054"/>
            <a:ext cx="4668344" cy="2741534"/>
          </a:xfrm>
        </p:spPr>
        <p:txBody>
          <a:bodyPr>
            <a:normAutofit fontScale="85000" lnSpcReduction="10000"/>
          </a:bodyPr>
          <a:lstStyle/>
          <a:p>
            <a:pPr marL="0" indent="0">
              <a:lnSpc>
                <a:spcPct val="100000"/>
              </a:lnSpc>
              <a:spcBef>
                <a:spcPts val="600"/>
              </a:spcBef>
              <a:spcAft>
                <a:spcPts val="600"/>
              </a:spcAft>
              <a:buNone/>
            </a:pPr>
            <a:r>
              <a:rPr lang="en-US" sz="2600" dirty="0">
                <a:latin typeface="Times New Roman" panose="02020603050405020304" pitchFamily="18" charset="0"/>
                <a:ea typeface="黑体" panose="02010609060101010101" pitchFamily="49" charset="-122"/>
                <a:cs typeface="Times New Roman" panose="02020603050405020304" pitchFamily="18" charset="0"/>
                <a:sym typeface="+mn-ea"/>
              </a:rPr>
              <a:t>（4）New marketing </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sym typeface="+mn-ea"/>
              </a:rPr>
              <a:t>channels</a:t>
            </a:r>
            <a:endParaRPr lang="en-US" sz="26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lnSpc>
                <a:spcPct val="100000"/>
              </a:lnSpc>
              <a:spcBef>
                <a:spcPts val="600"/>
              </a:spcBef>
              <a:spcAft>
                <a:spcPts val="600"/>
              </a:spcAft>
              <a:buNone/>
            </a:pPr>
            <a:r>
              <a:rPr b="0" dirty="0">
                <a:latin typeface="Times New Roman" panose="02020603050405020304" pitchFamily="18" charset="0"/>
                <a:cs typeface="Times New Roman" panose="02020603050405020304" pitchFamily="18" charset="0"/>
              </a:rPr>
              <a:t>"Adopted farm" : Consumers adopt paddy fields through online platform, observe the growth of the rice remotely through the Internet, and work </a:t>
            </a:r>
            <a:r>
              <a:rPr lang="en-US" altLang="zh-CN" b="0" dirty="0">
                <a:latin typeface="Times New Roman" panose="02020603050405020304" pitchFamily="18" charset="0"/>
                <a:cs typeface="Times New Roman" panose="02020603050405020304" pitchFamily="18" charset="0"/>
              </a:rPr>
              <a:t>in </a:t>
            </a:r>
            <a:r>
              <a:rPr sz="2100" b="0" dirty="0">
                <a:latin typeface="Times New Roman" panose="02020603050405020304" pitchFamily="18" charset="0"/>
                <a:cs typeface="Times New Roman" panose="02020603050405020304" pitchFamily="18" charset="0"/>
              </a:rPr>
              <a:t>the </a:t>
            </a:r>
            <a:r>
              <a:rPr lang="en-US" altLang="zh-CN" sz="2100" b="0" dirty="0">
                <a:latin typeface="Times New Roman" panose="02020603050405020304" pitchFamily="18" charset="0"/>
                <a:cs typeface="Times New Roman" panose="02020603050405020304" pitchFamily="18" charset="0"/>
              </a:rPr>
              <a:t>fields by</a:t>
            </a:r>
            <a:r>
              <a:rPr sz="2100" b="0" dirty="0">
                <a:latin typeface="Times New Roman" panose="02020603050405020304" pitchFamily="18" charset="0"/>
                <a:cs typeface="Times New Roman" panose="02020603050405020304" pitchFamily="18" charset="0"/>
              </a:rPr>
              <a:t> themselves on weekends or holidays. After </a:t>
            </a:r>
            <a:r>
              <a:rPr lang="en-US" altLang="zh-CN" sz="2100" b="0" dirty="0">
                <a:latin typeface="Times New Roman" panose="02020603050405020304" pitchFamily="18" charset="0"/>
                <a:cs typeface="Times New Roman" panose="02020603050405020304" pitchFamily="18" charset="0"/>
              </a:rPr>
              <a:t>harvesting paddy</a:t>
            </a:r>
            <a:r>
              <a:rPr sz="2100" b="0" dirty="0">
                <a:latin typeface="Times New Roman" panose="02020603050405020304" pitchFamily="18" charset="0"/>
                <a:cs typeface="Times New Roman" panose="02020603050405020304" pitchFamily="18" charset="0"/>
              </a:rPr>
              <a:t>, the rice </a:t>
            </a:r>
            <a:r>
              <a:rPr lang="en-US" sz="2100" b="0" dirty="0">
                <a:latin typeface="Times New Roman" panose="02020603050405020304" pitchFamily="18" charset="0"/>
                <a:cs typeface="Times New Roman" panose="02020603050405020304" pitchFamily="18" charset="0"/>
              </a:rPr>
              <a:t>will be</a:t>
            </a:r>
            <a:r>
              <a:rPr sz="2100" b="0" dirty="0">
                <a:latin typeface="Times New Roman" panose="02020603050405020304" pitchFamily="18" charset="0"/>
                <a:cs typeface="Times New Roman" panose="02020603050405020304" pitchFamily="18" charset="0"/>
              </a:rPr>
              <a:t> sent to the adopter's home for free.</a:t>
            </a:r>
          </a:p>
          <a:p>
            <a:pPr marL="0" indent="0">
              <a:lnSpc>
                <a:spcPct val="100000"/>
              </a:lnSpc>
              <a:spcBef>
                <a:spcPts val="600"/>
              </a:spcBef>
              <a:spcAft>
                <a:spcPts val="600"/>
              </a:spcAft>
              <a:buNone/>
            </a:pPr>
            <a:r>
              <a:rPr b="0" dirty="0">
                <a:latin typeface="Times New Roman" panose="02020603050405020304" pitchFamily="18" charset="0"/>
                <a:cs typeface="Times New Roman" panose="02020603050405020304" pitchFamily="18" charset="0"/>
              </a:rPr>
              <a:t>Meet the needs of consumers to experience pastoral life and </a:t>
            </a:r>
            <a:r>
              <a:rPr lang="en-US" b="0" dirty="0">
                <a:latin typeface="Times New Roman" panose="02020603050405020304" pitchFamily="18" charset="0"/>
                <a:cs typeface="Times New Roman" panose="02020603050405020304" pitchFamily="18" charset="0"/>
              </a:rPr>
              <a:t>consume</a:t>
            </a:r>
            <a:r>
              <a:rPr b="0" dirty="0">
                <a:latin typeface="Times New Roman" panose="02020603050405020304" pitchFamily="18" charset="0"/>
                <a:cs typeface="Times New Roman" panose="02020603050405020304" pitchFamily="18" charset="0"/>
              </a:rPr>
              <a:t> organic food.</a:t>
            </a:r>
          </a:p>
        </p:txBody>
      </p:sp>
      <p:pic>
        <p:nvPicPr>
          <p:cNvPr id="4" name="图片 3"/>
          <p:cNvPicPr>
            <a:picLocks noChangeAspect="1"/>
          </p:cNvPicPr>
          <p:nvPr>
            <p:custDataLst>
              <p:tags r:id="rId1"/>
            </p:custDataLst>
          </p:nvPr>
        </p:nvPicPr>
        <p:blipFill>
          <a:blip r:embed="rId4"/>
          <a:stretch>
            <a:fillRect/>
          </a:stretch>
        </p:blipFill>
        <p:spPr>
          <a:xfrm>
            <a:off x="4772167" y="1016824"/>
            <a:ext cx="2323323" cy="16695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trends of rice consumption in China</a:t>
            </a:r>
            <a:endParaRPr lang="zh-CN" altLang="en-US" sz="2200" b="1" dirty="0"/>
          </a:p>
        </p:txBody>
      </p:sp>
      <p:sp>
        <p:nvSpPr>
          <p:cNvPr id="3" name="内容占位符 2"/>
          <p:cNvSpPr>
            <a:spLocks noGrp="1"/>
          </p:cNvSpPr>
          <p:nvPr>
            <p:ph idx="1"/>
          </p:nvPr>
        </p:nvSpPr>
        <p:spPr>
          <a:xfrm>
            <a:off x="168909" y="843280"/>
            <a:ext cx="3898123" cy="2757170"/>
          </a:xfrm>
        </p:spPr>
        <p:txBody>
          <a:bodyPr>
            <a:normAutofit/>
          </a:bodyPr>
          <a:lstStyle/>
          <a:p>
            <a:pPr marL="0" indent="0">
              <a:lnSpc>
                <a:spcPct val="100000"/>
              </a:lnSpc>
              <a:spcBef>
                <a:spcPts val="600"/>
              </a:spcBef>
              <a:spcAft>
                <a:spcPts val="600"/>
              </a:spcAft>
              <a:buNone/>
            </a:pP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More </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Convenience </a:t>
            </a:r>
          </a:p>
          <a:p>
            <a:pPr>
              <a:lnSpc>
                <a:spcPct val="100000"/>
              </a:lnSpc>
              <a:spcBef>
                <a:spcPts val="600"/>
              </a:spcBef>
              <a:spcAft>
                <a:spcPts val="0"/>
              </a:spcAft>
            </a:pPr>
            <a:r>
              <a:rPr lang="en-US" sz="1600" b="0" dirty="0">
                <a:latin typeface="Times New Roman" panose="02020603050405020304" pitchFamily="18" charset="0"/>
                <a:cs typeface="Times New Roman" panose="02020603050405020304" pitchFamily="18" charset="0"/>
              </a:rPr>
              <a:t>Purchasing  c</a:t>
            </a:r>
            <a:r>
              <a:rPr sz="1600" b="0" dirty="0">
                <a:latin typeface="Times New Roman" panose="02020603050405020304" pitchFamily="18" charset="0"/>
                <a:cs typeface="Times New Roman" panose="02020603050405020304" pitchFamily="18" charset="0"/>
              </a:rPr>
              <a:t>hannels: Online vs offline</a:t>
            </a:r>
          </a:p>
          <a:p>
            <a:pPr>
              <a:lnSpc>
                <a:spcPct val="100000"/>
              </a:lnSpc>
              <a:spcBef>
                <a:spcPts val="600"/>
              </a:spcBef>
              <a:spcAft>
                <a:spcPts val="0"/>
              </a:spcAft>
            </a:pPr>
            <a:r>
              <a:rPr sz="1600" b="0" dirty="0">
                <a:latin typeface="Times New Roman" panose="02020603050405020304" pitchFamily="18" charset="0"/>
                <a:cs typeface="Times New Roman" panose="02020603050405020304" pitchFamily="18" charset="0"/>
              </a:rPr>
              <a:t>Quantity purchased: Family pack vs Meal for one</a:t>
            </a:r>
          </a:p>
          <a:p>
            <a:pPr>
              <a:lnSpc>
                <a:spcPct val="100000"/>
              </a:lnSpc>
              <a:spcBef>
                <a:spcPts val="600"/>
              </a:spcBef>
              <a:spcAft>
                <a:spcPts val="0"/>
              </a:spcAft>
            </a:pPr>
            <a:r>
              <a:rPr sz="1600" b="0" dirty="0">
                <a:latin typeface="Times New Roman" panose="02020603050405020304" pitchFamily="18" charset="0"/>
                <a:cs typeface="Times New Roman" panose="02020603050405020304" pitchFamily="18" charset="0"/>
              </a:rPr>
              <a:t>Grain storage: large packaging VS vacuum hypoxic packaging, separate packaging, etc</a:t>
            </a:r>
          </a:p>
        </p:txBody>
      </p:sp>
      <p:pic>
        <p:nvPicPr>
          <p:cNvPr id="5" name="图片 4"/>
          <p:cNvPicPr>
            <a:picLocks noChangeAspect="1"/>
          </p:cNvPicPr>
          <p:nvPr>
            <p:custDataLst>
              <p:tags r:id="rId1"/>
            </p:custDataLst>
          </p:nvPr>
        </p:nvPicPr>
        <p:blipFill>
          <a:blip r:embed="rId5"/>
          <a:stretch>
            <a:fillRect/>
          </a:stretch>
        </p:blipFill>
        <p:spPr>
          <a:xfrm>
            <a:off x="5655945" y="1603375"/>
            <a:ext cx="1466215" cy="1635760"/>
          </a:xfrm>
          <a:prstGeom prst="rect">
            <a:avLst/>
          </a:prstGeom>
        </p:spPr>
      </p:pic>
      <p:pic>
        <p:nvPicPr>
          <p:cNvPr id="6" name="图片 5"/>
          <p:cNvPicPr>
            <a:picLocks noChangeAspect="1"/>
          </p:cNvPicPr>
          <p:nvPr>
            <p:custDataLst>
              <p:tags r:id="rId2"/>
            </p:custDataLst>
          </p:nvPr>
        </p:nvPicPr>
        <p:blipFill>
          <a:blip r:embed="rId6"/>
          <a:stretch>
            <a:fillRect/>
          </a:stretch>
        </p:blipFill>
        <p:spPr>
          <a:xfrm>
            <a:off x="4026535" y="797560"/>
            <a:ext cx="1629410" cy="1635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effectLst/>
                <a:latin typeface="Times New Roman" panose="02020603050405020304" pitchFamily="18" charset="0"/>
                <a:cs typeface="Times New Roman" panose="02020603050405020304" pitchFamily="18" charset="0"/>
                <a:sym typeface="+mn-ea"/>
              </a:rPr>
              <a:t>3.</a:t>
            </a:r>
            <a:r>
              <a:rPr lang="zh-CN" altLang="en-US" sz="2200" b="1" dirty="0">
                <a:effectLst/>
                <a:latin typeface="Times New Roman" panose="02020603050405020304" pitchFamily="18" charset="0"/>
                <a:cs typeface="Times New Roman" panose="02020603050405020304" pitchFamily="18" charset="0"/>
                <a:sym typeface="+mn-ea"/>
              </a:rPr>
              <a:t> </a:t>
            </a:r>
            <a:r>
              <a:rPr lang="en-US" altLang="zh-CN" sz="2200" b="1" dirty="0">
                <a:effectLst/>
                <a:latin typeface="Times New Roman" panose="02020603050405020304" pitchFamily="18" charset="0"/>
                <a:cs typeface="Times New Roman" panose="02020603050405020304" pitchFamily="18" charset="0"/>
                <a:sym typeface="+mn-ea"/>
              </a:rPr>
              <a:t>Changes in rice storage</a:t>
            </a:r>
            <a:endParaRPr lang="zh-CN" altLang="en-US" sz="2200" b="1" dirty="0">
              <a:sym typeface="+mn-ea"/>
            </a:endParaRPr>
          </a:p>
        </p:txBody>
      </p:sp>
      <p:sp>
        <p:nvSpPr>
          <p:cNvPr id="3" name="内容占位符 2"/>
          <p:cNvSpPr>
            <a:spLocks noGrp="1"/>
          </p:cNvSpPr>
          <p:nvPr>
            <p:ph idx="1"/>
          </p:nvPr>
        </p:nvSpPr>
        <p:spPr>
          <a:xfrm>
            <a:off x="71120" y="724535"/>
            <a:ext cx="3857943" cy="2444750"/>
          </a:xfrm>
        </p:spPr>
        <p:txBody>
          <a:bodyPr>
            <a:normAutofit fontScale="92500"/>
          </a:bodyPr>
          <a:lstStyle/>
          <a:p>
            <a:pPr marL="0" indent="0">
              <a:lnSpc>
                <a:spcPct val="120000"/>
              </a:lnSpc>
              <a:spcBef>
                <a:spcPts val="600"/>
              </a:spcBef>
              <a:spcAft>
                <a:spcPts val="600"/>
              </a:spcAft>
              <a:buNone/>
            </a:pPr>
            <a:r>
              <a:rPr lang="en-US" altLang="zh-CN" sz="1800" b="0" dirty="0">
                <a:latin typeface="Times New Roman" panose="02020603050405020304" pitchFamily="18" charset="0"/>
                <a:cs typeface="Times New Roman" panose="02020603050405020304" pitchFamily="18" charset="0"/>
              </a:rPr>
              <a:t>In China, in order to ensure that the quality of rice meets the needs of consumers, grain processing enterprises have gradually use classification storage.</a:t>
            </a:r>
          </a:p>
          <a:p>
            <a:pPr marL="0" indent="0">
              <a:lnSpc>
                <a:spcPct val="120000"/>
              </a:lnSpc>
              <a:spcBef>
                <a:spcPts val="600"/>
              </a:spcBef>
              <a:spcAft>
                <a:spcPts val="600"/>
              </a:spcAft>
              <a:buNone/>
            </a:pPr>
            <a:r>
              <a:rPr lang="en-US" altLang="zh-CN" sz="1800" b="0" dirty="0">
                <a:latin typeface="Times New Roman" panose="02020603050405020304" pitchFamily="18" charset="0"/>
                <a:cs typeface="Times New Roman" panose="02020603050405020304" pitchFamily="18" charset="0"/>
              </a:rPr>
              <a:t> according to rice variety, good or bad, new or  old, dry or  wet, insects or  no insects, we store rice in different </a:t>
            </a:r>
            <a:r>
              <a:rPr lang="en-US" altLang="zh-CN" sz="1800" b="0" dirty="0" err="1">
                <a:latin typeface="Times New Roman" panose="02020603050405020304" pitchFamily="18" charset="0"/>
                <a:cs typeface="Times New Roman" panose="02020603050405020304" pitchFamily="18" charset="0"/>
              </a:rPr>
              <a:t>granaties</a:t>
            </a:r>
            <a:r>
              <a:rPr lang="en-US" altLang="zh-CN" sz="1800" b="0" dirty="0">
                <a:latin typeface="Times New Roman" panose="02020603050405020304" pitchFamily="18" charset="0"/>
                <a:cs typeface="Times New Roman" panose="02020603050405020304" pitchFamily="18" charset="0"/>
              </a:rPr>
              <a:t>.</a:t>
            </a:r>
            <a:endParaRPr lang="zh-CN" altLang="en-US" sz="1800" b="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55F1D729-B35A-5AE7-2C04-07D48623EC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3168" y="195920"/>
            <a:ext cx="1842234" cy="1299187"/>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214586D0-992D-18F8-13D1-96328633B9BC}"/>
              </a:ext>
            </a:extLst>
          </p:cNvPr>
          <p:cNvPicPr>
            <a:picLocks noChangeAspect="1"/>
          </p:cNvPicPr>
          <p:nvPr>
            <p:custDataLst>
              <p:tags r:id="rId1"/>
            </p:custDataLst>
          </p:nvPr>
        </p:nvPicPr>
        <p:blipFill>
          <a:blip r:embed="rId7"/>
          <a:stretch>
            <a:fillRect/>
          </a:stretch>
        </p:blipFill>
        <p:spPr>
          <a:xfrm>
            <a:off x="3890963" y="1800225"/>
            <a:ext cx="1549400" cy="1299186"/>
          </a:xfrm>
          <a:prstGeom prst="rect">
            <a:avLst/>
          </a:prstGeom>
        </p:spPr>
      </p:pic>
      <p:pic>
        <p:nvPicPr>
          <p:cNvPr id="7" name="图片 6">
            <a:extLst>
              <a:ext uri="{FF2B5EF4-FFF2-40B4-BE49-F238E27FC236}">
                <a16:creationId xmlns:a16="http://schemas.microsoft.com/office/drawing/2014/main" id="{A5AFE3AE-3119-298A-0666-4ACED61494C0}"/>
              </a:ext>
            </a:extLst>
          </p:cNvPr>
          <p:cNvPicPr>
            <a:picLocks noChangeAspect="1"/>
          </p:cNvPicPr>
          <p:nvPr>
            <p:custDataLst>
              <p:tags r:id="rId2"/>
            </p:custDataLst>
          </p:nvPr>
        </p:nvPicPr>
        <p:blipFill>
          <a:blip r:embed="rId8"/>
          <a:stretch>
            <a:fillRect/>
          </a:stretch>
        </p:blipFill>
        <p:spPr>
          <a:xfrm>
            <a:off x="5515402" y="1932962"/>
            <a:ext cx="1683911" cy="1299187"/>
          </a:xfrm>
          <a:prstGeom prst="rect">
            <a:avLst/>
          </a:prstGeom>
        </p:spPr>
      </p:pic>
      <p:pic>
        <p:nvPicPr>
          <p:cNvPr id="8" name="图片 7">
            <a:extLst>
              <a:ext uri="{FF2B5EF4-FFF2-40B4-BE49-F238E27FC236}">
                <a16:creationId xmlns:a16="http://schemas.microsoft.com/office/drawing/2014/main" id="{826DC7B2-7279-1225-4019-F0C47FC1F490}"/>
              </a:ext>
            </a:extLst>
          </p:cNvPr>
          <p:cNvPicPr>
            <a:picLocks noChangeAspect="1"/>
          </p:cNvPicPr>
          <p:nvPr>
            <p:custDataLst>
              <p:tags r:id="rId3"/>
            </p:custDataLst>
          </p:nvPr>
        </p:nvPicPr>
        <p:blipFill rotWithShape="1">
          <a:blip r:embed="rId9"/>
          <a:srcRect l="22065" r="17847"/>
          <a:stretch/>
        </p:blipFill>
        <p:spPr>
          <a:xfrm>
            <a:off x="5743893" y="70802"/>
            <a:ext cx="1384300" cy="18027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200" b="1" dirty="0">
                <a:effectLst/>
                <a:latin typeface="Times New Roman" panose="02020603050405020304" pitchFamily="18" charset="0"/>
                <a:cs typeface="Times New Roman" panose="02020603050405020304" pitchFamily="18" charset="0"/>
                <a:sym typeface="+mn-ea"/>
              </a:rPr>
              <a:t>4.</a:t>
            </a:r>
            <a:r>
              <a:rPr lang="zh-CN" altLang="en-US" sz="2200" b="1" dirty="0">
                <a:effectLst/>
                <a:latin typeface="Times New Roman" panose="02020603050405020304" pitchFamily="18" charset="0"/>
                <a:cs typeface="Times New Roman" panose="02020603050405020304" pitchFamily="18" charset="0"/>
                <a:sym typeface="+mn-ea"/>
              </a:rPr>
              <a:t>Key areas of</a:t>
            </a:r>
            <a:r>
              <a:rPr lang="en-US" altLang="zh-CN" sz="2200" b="1" dirty="0">
                <a:effectLst/>
                <a:latin typeface="Times New Roman" panose="02020603050405020304" pitchFamily="18" charset="0"/>
                <a:cs typeface="Times New Roman" panose="02020603050405020304" pitchFamily="18" charset="0"/>
                <a:sym typeface="+mn-ea"/>
              </a:rPr>
              <a:t> </a:t>
            </a:r>
            <a:r>
              <a:rPr lang="zh-CN" altLang="en-US" sz="2200" b="1" dirty="0">
                <a:effectLst/>
                <a:latin typeface="Times New Roman" panose="02020603050405020304" pitchFamily="18" charset="0"/>
                <a:cs typeface="Times New Roman" panose="02020603050405020304" pitchFamily="18" charset="0"/>
                <a:sym typeface="+mn-ea"/>
              </a:rPr>
              <a:t>rice supply chain integration</a:t>
            </a:r>
            <a:r>
              <a:rPr lang="en-US" altLang="zh-CN" sz="2200" b="1" dirty="0">
                <a:effectLst/>
                <a:latin typeface="Times New Roman" panose="02020603050405020304" pitchFamily="18" charset="0"/>
                <a:cs typeface="Times New Roman" panose="02020603050405020304" pitchFamily="18" charset="0"/>
                <a:sym typeface="+mn-ea"/>
              </a:rPr>
              <a:t> in China</a:t>
            </a:r>
            <a:endParaRPr lang="zh-CN" altLang="en-US" sz="2200" b="1" dirty="0"/>
          </a:p>
        </p:txBody>
      </p:sp>
      <p:sp>
        <p:nvSpPr>
          <p:cNvPr id="3" name="内容占位符 2"/>
          <p:cNvSpPr>
            <a:spLocks noGrp="1"/>
          </p:cNvSpPr>
          <p:nvPr>
            <p:ph idx="1"/>
          </p:nvPr>
        </p:nvSpPr>
        <p:spPr>
          <a:xfrm>
            <a:off x="144921" y="822960"/>
            <a:ext cx="5129885" cy="2371090"/>
          </a:xfrm>
        </p:spPr>
        <p:txBody>
          <a:bodyPr>
            <a:noAutofit/>
          </a:bodyPr>
          <a:lstStyle/>
          <a:p>
            <a:pPr marL="0" indent="0">
              <a:lnSpc>
                <a:spcPct val="100000"/>
              </a:lnSpc>
              <a:spcBef>
                <a:spcPts val="600"/>
              </a:spcBef>
              <a:buNone/>
            </a:pPr>
            <a:r>
              <a:rPr lang="zh-CN" altLang="en-US" sz="18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）Planting area</a:t>
            </a:r>
            <a:r>
              <a:rPr lang="en-US" altLang="zh-CN" sz="18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dirty="0">
                <a:solidFill>
                  <a:schemeClr val="tx1"/>
                </a:solidFill>
                <a:effectLst/>
                <a:latin typeface="Times New Roman" panose="02020603050405020304" pitchFamily="18" charset="0"/>
                <a:ea typeface="黑体" panose="02010609060101010101" pitchFamily="49" charset="-122"/>
                <a:cs typeface="Times New Roman" panose="02020603050405020304" pitchFamily="18" charset="0"/>
              </a:rPr>
              <a:t>integration</a:t>
            </a:r>
          </a:p>
          <a:p>
            <a:pPr algn="just">
              <a:lnSpc>
                <a:spcPct val="120000"/>
              </a:lnSpc>
              <a:spcBef>
                <a:spcPts val="600"/>
              </a:spcBef>
              <a:spcAft>
                <a:spcPts val="0"/>
              </a:spcAft>
            </a:pPr>
            <a:r>
              <a:rPr lang="zh-CN" sz="1400" b="0" dirty="0">
                <a:solidFill>
                  <a:schemeClr val="tx1"/>
                </a:solidFill>
                <a:latin typeface="Times New Roman" panose="02020603050405020304" pitchFamily="18" charset="0"/>
                <a:cs typeface="Times New Roman" panose="02020603050405020304" pitchFamily="18" charset="0"/>
                <a:sym typeface="+mn-ea"/>
              </a:rPr>
              <a:t>Rice </a:t>
            </a:r>
            <a:r>
              <a:rPr lang="en-US" altLang="zh-CN" sz="1400" b="0" dirty="0">
                <a:solidFill>
                  <a:schemeClr val="tx1"/>
                </a:solidFill>
                <a:latin typeface="Times New Roman" panose="02020603050405020304" pitchFamily="18" charset="0"/>
                <a:cs typeface="Times New Roman" panose="02020603050405020304" pitchFamily="18" charset="0"/>
                <a:sym typeface="+mn-ea"/>
              </a:rPr>
              <a:t>producing</a:t>
            </a:r>
            <a:r>
              <a:rPr lang="zh-CN" sz="1400" b="0" dirty="0">
                <a:solidFill>
                  <a:schemeClr val="tx1"/>
                </a:solidFill>
                <a:latin typeface="Times New Roman" panose="02020603050405020304" pitchFamily="18" charset="0"/>
                <a:cs typeface="Times New Roman" panose="02020603050405020304" pitchFamily="18" charset="0"/>
                <a:sym typeface="+mn-ea"/>
              </a:rPr>
              <a:t> area determines the direction of rice flow, and the dispersion of rice produc</a:t>
            </a:r>
            <a:r>
              <a:rPr lang="en-US" altLang="zh-CN" sz="1400" b="0" dirty="0">
                <a:solidFill>
                  <a:schemeClr val="tx1"/>
                </a:solidFill>
                <a:latin typeface="Times New Roman" panose="02020603050405020304" pitchFamily="18" charset="0"/>
                <a:cs typeface="Times New Roman" panose="02020603050405020304" pitchFamily="18" charset="0"/>
                <a:sym typeface="+mn-ea"/>
              </a:rPr>
              <a:t>ing</a:t>
            </a:r>
            <a:r>
              <a:rPr lang="zh-CN" sz="1400" b="0" dirty="0">
                <a:solidFill>
                  <a:schemeClr val="tx1"/>
                </a:solidFill>
                <a:latin typeface="Times New Roman" panose="02020603050405020304" pitchFamily="18" charset="0"/>
                <a:cs typeface="Times New Roman" panose="02020603050405020304" pitchFamily="18" charset="0"/>
                <a:sym typeface="+mn-ea"/>
              </a:rPr>
              <a:t> area restricts the effect of scale economy, increases production cost and reduces production efficiency.</a:t>
            </a:r>
          </a:p>
          <a:p>
            <a:pPr algn="just">
              <a:lnSpc>
                <a:spcPct val="120000"/>
              </a:lnSpc>
              <a:spcBef>
                <a:spcPts val="600"/>
              </a:spcBef>
              <a:spcAft>
                <a:spcPts val="0"/>
              </a:spcAft>
            </a:pPr>
            <a:r>
              <a:rPr lang="zh-CN" sz="1400" b="0" dirty="0">
                <a:solidFill>
                  <a:schemeClr val="tx1"/>
                </a:solidFill>
                <a:latin typeface="Times New Roman" panose="02020603050405020304" pitchFamily="18" charset="0"/>
                <a:cs typeface="Times New Roman" panose="02020603050405020304" pitchFamily="18" charset="0"/>
                <a:sym typeface="+mn-ea"/>
              </a:rPr>
              <a:t>By integrating dispersed rice produc</a:t>
            </a:r>
            <a:r>
              <a:rPr lang="en-US" altLang="zh-CN" sz="1400" b="0" dirty="0">
                <a:solidFill>
                  <a:schemeClr val="tx1"/>
                </a:solidFill>
                <a:latin typeface="Times New Roman" panose="02020603050405020304" pitchFamily="18" charset="0"/>
                <a:cs typeface="Times New Roman" panose="02020603050405020304" pitchFamily="18" charset="0"/>
                <a:sym typeface="+mn-ea"/>
              </a:rPr>
              <a:t>ing</a:t>
            </a:r>
            <a:r>
              <a:rPr lang="zh-CN" sz="1400" b="0" dirty="0">
                <a:solidFill>
                  <a:schemeClr val="tx1"/>
                </a:solidFill>
                <a:latin typeface="Times New Roman" panose="02020603050405020304" pitchFamily="18" charset="0"/>
                <a:cs typeface="Times New Roman" panose="02020603050405020304" pitchFamily="18" charset="0"/>
                <a:sym typeface="+mn-ea"/>
              </a:rPr>
              <a:t> areas in different regions to form large-scale </a:t>
            </a:r>
            <a:r>
              <a:rPr lang="en-US" altLang="zh-CN" sz="1400" b="0" dirty="0">
                <a:solidFill>
                  <a:schemeClr val="tx1"/>
                </a:solidFill>
                <a:latin typeface="Times New Roman" panose="02020603050405020304" pitchFamily="18" charset="0"/>
                <a:cs typeface="Times New Roman" panose="02020603050405020304" pitchFamily="18" charset="0"/>
                <a:sym typeface="+mn-ea"/>
              </a:rPr>
              <a:t>planting</a:t>
            </a:r>
            <a:r>
              <a:rPr lang="zh-CN" sz="1400" b="0" dirty="0">
                <a:solidFill>
                  <a:schemeClr val="tx1"/>
                </a:solidFill>
                <a:latin typeface="Times New Roman" panose="02020603050405020304" pitchFamily="18" charset="0"/>
                <a:cs typeface="Times New Roman" panose="02020603050405020304" pitchFamily="18" charset="0"/>
                <a:sym typeface="+mn-ea"/>
              </a:rPr>
              <a:t> bases, it is helpful to reduce production costs, improve production efficiency and achieve stable supply.</a:t>
            </a:r>
          </a:p>
          <a:p>
            <a:pPr marL="0" indent="0" algn="just">
              <a:lnSpc>
                <a:spcPct val="100000"/>
              </a:lnSpc>
              <a:spcBef>
                <a:spcPts val="600"/>
              </a:spcBef>
              <a:buNone/>
            </a:pPr>
            <a:endParaRPr lang="zh-CN" sz="1200" b="0" dirty="0">
              <a:solidFill>
                <a:schemeClr val="tx1"/>
              </a:solidFill>
              <a:sym typeface="+mn-ea"/>
            </a:endParaRPr>
          </a:p>
          <a:p>
            <a:pPr marL="240030" lvl="1" indent="0">
              <a:lnSpc>
                <a:spcPct val="100000"/>
              </a:lnSpc>
              <a:spcBef>
                <a:spcPts val="600"/>
              </a:spcBef>
              <a:buNone/>
            </a:pPr>
            <a:endParaRPr lang="zh-CN" altLang="en-US" sz="1200" b="0" dirty="0">
              <a:solidFill>
                <a:schemeClr val="tx1"/>
              </a:solidFill>
              <a:sym typeface="+mn-ea"/>
            </a:endParaRPr>
          </a:p>
        </p:txBody>
      </p:sp>
      <p:grpSp>
        <p:nvGrpSpPr>
          <p:cNvPr id="14" name="组合 13"/>
          <p:cNvGrpSpPr/>
          <p:nvPr/>
        </p:nvGrpSpPr>
        <p:grpSpPr>
          <a:xfrm>
            <a:off x="5164455" y="846455"/>
            <a:ext cx="1961515" cy="1162050"/>
            <a:chOff x="5780" y="1089"/>
            <a:chExt cx="5426" cy="4076"/>
          </a:xfrm>
        </p:grpSpPr>
        <p:pic>
          <p:nvPicPr>
            <p:cNvPr id="15" name="图片 14" descr="中国地图"/>
            <p:cNvPicPr>
              <a:picLocks noChangeAspect="1"/>
            </p:cNvPicPr>
            <p:nvPr>
              <p:custDataLst>
                <p:tags r:id="rId2"/>
              </p:custDataLst>
            </p:nvPr>
          </p:nvPicPr>
          <p:blipFill>
            <a:blip r:embed="rId9">
              <a:clrChange>
                <a:clrFrom>
                  <a:srgbClr val="FCFEFB">
                    <a:alpha val="100000"/>
                  </a:srgbClr>
                </a:clrFrom>
                <a:clrTo>
                  <a:srgbClr val="FCFEFB">
                    <a:alpha val="100000"/>
                    <a:alpha val="0"/>
                  </a:srgbClr>
                </a:clrTo>
              </a:clrChange>
            </a:blip>
            <a:stretch>
              <a:fillRect/>
            </a:stretch>
          </p:blipFill>
          <p:spPr>
            <a:xfrm>
              <a:off x="5780" y="1089"/>
              <a:ext cx="5427" cy="4076"/>
            </a:xfrm>
            <a:prstGeom prst="rect">
              <a:avLst/>
            </a:prstGeom>
          </p:spPr>
        </p:pic>
        <p:sp>
          <p:nvSpPr>
            <p:cNvPr id="16" name="椭圆 15"/>
            <p:cNvSpPr/>
            <p:nvPr>
              <p:custDataLst>
                <p:tags r:id="rId3"/>
              </p:custDataLst>
            </p:nvPr>
          </p:nvSpPr>
          <p:spPr>
            <a:xfrm>
              <a:off x="9978" y="1296"/>
              <a:ext cx="1030" cy="780"/>
            </a:xfrm>
            <a:prstGeom prst="ellipse">
              <a:avLst/>
            </a:prstGeom>
            <a:noFill/>
            <a:ln w="28575">
              <a:solidFill>
                <a:srgbClr val="FF00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4"/>
              </p:custDataLst>
            </p:nvPr>
          </p:nvSpPr>
          <p:spPr>
            <a:xfrm>
              <a:off x="9468" y="3043"/>
              <a:ext cx="770" cy="519"/>
            </a:xfrm>
            <a:prstGeom prst="ellipse">
              <a:avLst/>
            </a:prstGeom>
            <a:noFill/>
            <a:ln w="28575">
              <a:solidFill>
                <a:srgbClr val="FF00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custDataLst>
                <p:tags r:id="rId5"/>
              </p:custDataLst>
            </p:nvPr>
          </p:nvSpPr>
          <p:spPr>
            <a:xfrm rot="1380000">
              <a:off x="8888" y="3415"/>
              <a:ext cx="1030" cy="621"/>
            </a:xfrm>
            <a:prstGeom prst="ellipse">
              <a:avLst/>
            </a:prstGeom>
            <a:noFill/>
            <a:ln w="28575">
              <a:solidFill>
                <a:srgbClr val="FF00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custDataLst>
                <p:tags r:id="rId6"/>
              </p:custDataLst>
            </p:nvPr>
          </p:nvSpPr>
          <p:spPr>
            <a:xfrm>
              <a:off x="8808" y="4016"/>
              <a:ext cx="1030" cy="500"/>
            </a:xfrm>
            <a:prstGeom prst="ellipse">
              <a:avLst/>
            </a:prstGeom>
            <a:noFill/>
            <a:ln w="28575">
              <a:solidFill>
                <a:srgbClr val="FF0000"/>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图片 20" descr="流向"/>
          <p:cNvPicPr>
            <a:picLocks noChangeAspect="1"/>
          </p:cNvPicPr>
          <p:nvPr>
            <p:custDataLst>
              <p:tags r:id="rId1"/>
            </p:custDataLst>
          </p:nvPr>
        </p:nvPicPr>
        <p:blipFill>
          <a:blip r:embed="rId10"/>
          <a:stretch>
            <a:fillRect/>
          </a:stretch>
        </p:blipFill>
        <p:spPr>
          <a:xfrm>
            <a:off x="5244465" y="1962785"/>
            <a:ext cx="1882140" cy="12757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5120" y="136525"/>
            <a:ext cx="4182110" cy="554355"/>
          </a:xfrm>
        </p:spPr>
        <p:txBody>
          <a:bodyPr>
            <a:normAutofit fontScale="90000"/>
          </a:bodyPr>
          <a:lstStyle/>
          <a:p>
            <a:r>
              <a:rPr lang="en-US" altLang="zh-CN" sz="2200" b="1" dirty="0">
                <a:effectLst/>
                <a:latin typeface="Times New Roman" panose="02020603050405020304" pitchFamily="18" charset="0"/>
                <a:cs typeface="Times New Roman" panose="02020603050405020304" pitchFamily="18" charset="0"/>
                <a:sym typeface="+mn-ea"/>
              </a:rPr>
              <a:t>4.</a:t>
            </a:r>
            <a:r>
              <a:rPr lang="zh-CN" altLang="en-US" sz="2200" b="1" dirty="0">
                <a:effectLst/>
                <a:latin typeface="Times New Roman" panose="02020603050405020304" pitchFamily="18" charset="0"/>
                <a:cs typeface="Times New Roman" panose="02020603050405020304" pitchFamily="18" charset="0"/>
                <a:sym typeface="+mn-ea"/>
              </a:rPr>
              <a:t>Key areas of</a:t>
            </a:r>
            <a:r>
              <a:rPr lang="en-US" altLang="zh-CN" sz="2200" b="1" dirty="0">
                <a:effectLst/>
                <a:latin typeface="Times New Roman" panose="02020603050405020304" pitchFamily="18" charset="0"/>
                <a:cs typeface="Times New Roman" panose="02020603050405020304" pitchFamily="18" charset="0"/>
                <a:sym typeface="+mn-ea"/>
              </a:rPr>
              <a:t> </a:t>
            </a:r>
            <a:r>
              <a:rPr lang="zh-CN" altLang="en-US" sz="2200" b="1" dirty="0">
                <a:effectLst/>
                <a:latin typeface="Times New Roman" panose="02020603050405020304" pitchFamily="18" charset="0"/>
                <a:cs typeface="Times New Roman" panose="02020603050405020304" pitchFamily="18" charset="0"/>
                <a:sym typeface="+mn-ea"/>
              </a:rPr>
              <a:t>rice supply chain integration</a:t>
            </a:r>
            <a:r>
              <a:rPr lang="en-US" altLang="zh-CN" sz="2200" b="1" dirty="0">
                <a:effectLst/>
                <a:latin typeface="Times New Roman" panose="02020603050405020304" pitchFamily="18" charset="0"/>
                <a:cs typeface="Times New Roman" panose="02020603050405020304" pitchFamily="18" charset="0"/>
                <a:sym typeface="+mn-ea"/>
              </a:rPr>
              <a:t> in China</a:t>
            </a:r>
            <a:endParaRPr lang="zh-CN" altLang="en-US" sz="2200" b="1" dirty="0"/>
          </a:p>
        </p:txBody>
      </p:sp>
      <p:sp>
        <p:nvSpPr>
          <p:cNvPr id="3" name="内容占位符 2"/>
          <p:cNvSpPr>
            <a:spLocks noGrp="1"/>
          </p:cNvSpPr>
          <p:nvPr>
            <p:ph idx="1"/>
          </p:nvPr>
        </p:nvSpPr>
        <p:spPr>
          <a:xfrm>
            <a:off x="325755" y="798830"/>
            <a:ext cx="3747135" cy="2263775"/>
          </a:xfrm>
        </p:spPr>
        <p:txBody>
          <a:bodyPr>
            <a:normAutofit fontScale="30000" lnSpcReduction="20000"/>
          </a:bodyPr>
          <a:lstStyle/>
          <a:p>
            <a:pPr marL="0" indent="0" algn="just">
              <a:lnSpc>
                <a:spcPct val="120000"/>
              </a:lnSpc>
              <a:spcBef>
                <a:spcPts val="600"/>
              </a:spcBef>
              <a:spcAft>
                <a:spcPts val="0"/>
              </a:spcAft>
              <a:buNone/>
            </a:pPr>
            <a:r>
              <a:rPr lang="zh-CN" altLang="en-US" sz="6000" dirty="0">
                <a:solidFill>
                  <a:schemeClr val="tx1"/>
                </a:solidFill>
                <a:latin typeface="Times New Roman" panose="02020603050405020304" pitchFamily="18" charset="0"/>
                <a:cs typeface="Times New Roman" panose="02020603050405020304" pitchFamily="18" charset="0"/>
                <a:sym typeface="+mn-ea"/>
              </a:rPr>
              <a:t>（</a:t>
            </a:r>
            <a:r>
              <a:rPr lang="en-US" altLang="zh-CN" sz="6000" dirty="0">
                <a:solidFill>
                  <a:schemeClr val="tx1"/>
                </a:solidFill>
                <a:latin typeface="Times New Roman" panose="02020603050405020304" pitchFamily="18" charset="0"/>
                <a:cs typeface="Times New Roman" panose="02020603050405020304" pitchFamily="18" charset="0"/>
                <a:sym typeface="+mn-ea"/>
              </a:rPr>
              <a:t>2</a:t>
            </a:r>
            <a:r>
              <a:rPr lang="zh-CN" altLang="en-US" sz="6000" dirty="0">
                <a:solidFill>
                  <a:schemeClr val="tx1"/>
                </a:solidFill>
                <a:latin typeface="Times New Roman" panose="02020603050405020304" pitchFamily="18" charset="0"/>
                <a:cs typeface="Times New Roman" panose="02020603050405020304" pitchFamily="18" charset="0"/>
                <a:sym typeface="+mn-ea"/>
              </a:rPr>
              <a:t>）Brand integration</a:t>
            </a:r>
            <a:endParaRPr lang="zh-CN" altLang="en-US" sz="6000" dirty="0">
              <a:solidFill>
                <a:schemeClr val="tx1"/>
              </a:solidFill>
              <a:effectLst/>
              <a:latin typeface="Times New Roman" panose="02020603050405020304" pitchFamily="18" charset="0"/>
              <a:cs typeface="Times New Roman" panose="02020603050405020304" pitchFamily="18" charset="0"/>
              <a:sym typeface="+mn-ea"/>
            </a:endParaRPr>
          </a:p>
          <a:p>
            <a:pPr algn="just">
              <a:lnSpc>
                <a:spcPct val="120000"/>
              </a:lnSpc>
              <a:spcBef>
                <a:spcPts val="600"/>
              </a:spcBef>
              <a:spcAft>
                <a:spcPts val="0"/>
              </a:spcAft>
            </a:pPr>
            <a:r>
              <a:rPr lang="zh-CN" sz="4000" b="0" dirty="0">
                <a:solidFill>
                  <a:schemeClr val="tx1"/>
                </a:solidFill>
                <a:latin typeface="Times New Roman" panose="02020603050405020304" pitchFamily="18" charset="0"/>
                <a:cs typeface="Times New Roman" panose="02020603050405020304" pitchFamily="18" charset="0"/>
              </a:rPr>
              <a:t>By integrating regional (provincial and municipal) scattered rice brands, forming public brands, improving brand awareness and reputation, enhancing rice competitiveness, promoting industrial upgrading and increasing farmers' income.</a:t>
            </a:r>
          </a:p>
          <a:p>
            <a:pPr algn="just">
              <a:lnSpc>
                <a:spcPct val="120000"/>
              </a:lnSpc>
              <a:spcBef>
                <a:spcPts val="600"/>
              </a:spcBef>
              <a:spcAft>
                <a:spcPts val="0"/>
              </a:spcAft>
            </a:pPr>
            <a:r>
              <a:rPr lang="zh-CN" sz="4000" b="0" dirty="0">
                <a:solidFill>
                  <a:schemeClr val="tx1"/>
                </a:solidFill>
                <a:latin typeface="Times New Roman" panose="02020603050405020304" pitchFamily="18" charset="0"/>
                <a:cs typeface="Times New Roman" panose="02020603050405020304" pitchFamily="18" charset="0"/>
              </a:rPr>
              <a:t>Top 10 regional public brands of "China Good Rice" in 2021</a:t>
            </a:r>
          </a:p>
        </p:txBody>
      </p:sp>
      <p:pic>
        <p:nvPicPr>
          <p:cNvPr id="4" name="图片 3" descr="十大品牌"/>
          <p:cNvPicPr>
            <a:picLocks noChangeAspect="1"/>
          </p:cNvPicPr>
          <p:nvPr/>
        </p:nvPicPr>
        <p:blipFill>
          <a:blip r:embed="rId3"/>
          <a:srcRect b="12804"/>
          <a:stretch>
            <a:fillRect/>
          </a:stretch>
        </p:blipFill>
        <p:spPr>
          <a:xfrm>
            <a:off x="4278630" y="57785"/>
            <a:ext cx="2856230" cy="35426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200" b="1" dirty="0">
                <a:effectLst/>
                <a:latin typeface="Times New Roman" panose="02020603050405020304" pitchFamily="18" charset="0"/>
                <a:cs typeface="Times New Roman" panose="02020603050405020304" pitchFamily="18" charset="0"/>
                <a:sym typeface="+mn-ea"/>
              </a:rPr>
              <a:t>4.</a:t>
            </a:r>
            <a:r>
              <a:rPr lang="zh-CN" altLang="en-US" sz="2200" b="1" dirty="0">
                <a:effectLst/>
                <a:latin typeface="Times New Roman" panose="02020603050405020304" pitchFamily="18" charset="0"/>
                <a:cs typeface="Times New Roman" panose="02020603050405020304" pitchFamily="18" charset="0"/>
                <a:sym typeface="+mn-ea"/>
              </a:rPr>
              <a:t>Key areas of</a:t>
            </a:r>
            <a:r>
              <a:rPr lang="en-US" altLang="zh-CN" sz="2200" b="1" dirty="0">
                <a:effectLst/>
                <a:latin typeface="Times New Roman" panose="02020603050405020304" pitchFamily="18" charset="0"/>
                <a:cs typeface="Times New Roman" panose="02020603050405020304" pitchFamily="18" charset="0"/>
                <a:sym typeface="+mn-ea"/>
              </a:rPr>
              <a:t> </a:t>
            </a:r>
            <a:r>
              <a:rPr lang="zh-CN" altLang="en-US" sz="2200" b="1" dirty="0">
                <a:effectLst/>
                <a:latin typeface="Times New Roman" panose="02020603050405020304" pitchFamily="18" charset="0"/>
                <a:cs typeface="Times New Roman" panose="02020603050405020304" pitchFamily="18" charset="0"/>
                <a:sym typeface="+mn-ea"/>
              </a:rPr>
              <a:t>rice supply chain integration</a:t>
            </a:r>
            <a:r>
              <a:rPr lang="en-US" altLang="zh-CN" sz="2200" b="1" dirty="0">
                <a:effectLst/>
                <a:latin typeface="Times New Roman" panose="02020603050405020304" pitchFamily="18" charset="0"/>
                <a:cs typeface="Times New Roman" panose="02020603050405020304" pitchFamily="18" charset="0"/>
                <a:sym typeface="+mn-ea"/>
              </a:rPr>
              <a:t> in China</a:t>
            </a:r>
            <a:endParaRPr lang="zh-CN" altLang="en-US" sz="2200" b="1" dirty="0">
              <a:sym typeface="+mn-ea"/>
            </a:endParaRPr>
          </a:p>
        </p:txBody>
      </p:sp>
      <p:sp>
        <p:nvSpPr>
          <p:cNvPr id="3" name="内容占位符 2"/>
          <p:cNvSpPr>
            <a:spLocks noGrp="1"/>
          </p:cNvSpPr>
          <p:nvPr>
            <p:ph idx="1"/>
          </p:nvPr>
        </p:nvSpPr>
        <p:spPr>
          <a:xfrm>
            <a:off x="27940" y="780415"/>
            <a:ext cx="7016750" cy="2720340"/>
          </a:xfrm>
        </p:spPr>
        <p:txBody>
          <a:bodyPr>
            <a:normAutofit/>
          </a:bodyPr>
          <a:lstStyle/>
          <a:p>
            <a:pPr marL="0" indent="0">
              <a:lnSpc>
                <a:spcPct val="100000"/>
              </a:lnSpc>
              <a:spcBef>
                <a:spcPts val="600"/>
              </a:spcBef>
              <a:buNone/>
            </a:pPr>
            <a:r>
              <a:rPr lang="zh-CN" altLang="en-US" sz="1800" dirty="0">
                <a:solidFill>
                  <a:schemeClr val="tx1"/>
                </a:solidFill>
                <a:effectLst/>
                <a:latin typeface="Times New Roman" panose="02020603050405020304" pitchFamily="18" charset="0"/>
                <a:cs typeface="Times New Roman" panose="02020603050405020304" pitchFamily="18" charset="0"/>
                <a:sym typeface="+mn-ea"/>
              </a:rPr>
              <a:t>（</a:t>
            </a:r>
            <a:r>
              <a:rPr lang="en-US" altLang="zh-CN" sz="1800" dirty="0">
                <a:solidFill>
                  <a:schemeClr val="tx1"/>
                </a:solidFill>
                <a:effectLst/>
                <a:latin typeface="Times New Roman" panose="02020603050405020304" pitchFamily="18" charset="0"/>
                <a:cs typeface="Times New Roman" panose="02020603050405020304" pitchFamily="18" charset="0"/>
                <a:sym typeface="+mn-ea"/>
              </a:rPr>
              <a:t>2</a:t>
            </a:r>
            <a:r>
              <a:rPr lang="zh-CN" altLang="en-US" sz="1800" dirty="0">
                <a:solidFill>
                  <a:schemeClr val="tx1"/>
                </a:solidFill>
                <a:effectLst/>
                <a:latin typeface="Times New Roman" panose="02020603050405020304" pitchFamily="18" charset="0"/>
                <a:cs typeface="Times New Roman" panose="02020603050405020304" pitchFamily="18" charset="0"/>
                <a:sym typeface="+mn-ea"/>
              </a:rPr>
              <a:t>）Brand integration</a:t>
            </a:r>
          </a:p>
        </p:txBody>
      </p:sp>
      <p:pic>
        <p:nvPicPr>
          <p:cNvPr id="5" name="图片 4"/>
          <p:cNvPicPr>
            <a:picLocks noChangeAspect="1"/>
          </p:cNvPicPr>
          <p:nvPr/>
        </p:nvPicPr>
        <p:blipFill>
          <a:blip r:embed="rId8" cstate="print"/>
          <a:stretch>
            <a:fillRect/>
          </a:stretch>
        </p:blipFill>
        <p:spPr>
          <a:xfrm>
            <a:off x="5098415" y="1160145"/>
            <a:ext cx="1041400" cy="1720215"/>
          </a:xfrm>
          <a:prstGeom prst="rect">
            <a:avLst/>
          </a:prstGeom>
        </p:spPr>
      </p:pic>
      <p:pic>
        <p:nvPicPr>
          <p:cNvPr id="7" name="图片 6"/>
          <p:cNvPicPr>
            <a:picLocks noChangeAspect="1"/>
          </p:cNvPicPr>
          <p:nvPr/>
        </p:nvPicPr>
        <p:blipFill>
          <a:blip r:embed="rId9" cstate="print"/>
          <a:stretch>
            <a:fillRect/>
          </a:stretch>
        </p:blipFill>
        <p:spPr>
          <a:xfrm>
            <a:off x="6158814" y="1160343"/>
            <a:ext cx="1026580" cy="1719915"/>
          </a:xfrm>
          <a:prstGeom prst="rect">
            <a:avLst/>
          </a:prstGeom>
        </p:spPr>
      </p:pic>
      <p:pic>
        <p:nvPicPr>
          <p:cNvPr id="4" name="图片 3"/>
          <p:cNvPicPr>
            <a:picLocks noChangeAspect="1"/>
          </p:cNvPicPr>
          <p:nvPr>
            <p:custDataLst>
              <p:tags r:id="rId1"/>
            </p:custDataLst>
          </p:nvPr>
        </p:nvPicPr>
        <p:blipFill>
          <a:blip r:embed="rId10"/>
          <a:stretch>
            <a:fillRect/>
          </a:stretch>
        </p:blipFill>
        <p:spPr>
          <a:xfrm>
            <a:off x="2102485" y="1176020"/>
            <a:ext cx="992505" cy="1720850"/>
          </a:xfrm>
          <a:prstGeom prst="rect">
            <a:avLst/>
          </a:prstGeom>
        </p:spPr>
      </p:pic>
      <p:pic>
        <p:nvPicPr>
          <p:cNvPr id="8" name="图片 7"/>
          <p:cNvPicPr>
            <a:picLocks noChangeAspect="1"/>
          </p:cNvPicPr>
          <p:nvPr>
            <p:custDataLst>
              <p:tags r:id="rId2"/>
            </p:custDataLst>
          </p:nvPr>
        </p:nvPicPr>
        <p:blipFill>
          <a:blip r:embed="rId11"/>
          <a:stretch>
            <a:fillRect/>
          </a:stretch>
        </p:blipFill>
        <p:spPr>
          <a:xfrm>
            <a:off x="8890" y="1175385"/>
            <a:ext cx="1088390" cy="1720850"/>
          </a:xfrm>
          <a:prstGeom prst="rect">
            <a:avLst/>
          </a:prstGeom>
        </p:spPr>
      </p:pic>
      <p:pic>
        <p:nvPicPr>
          <p:cNvPr id="9" name="图片 8"/>
          <p:cNvPicPr>
            <a:picLocks noChangeAspect="1"/>
          </p:cNvPicPr>
          <p:nvPr>
            <p:custDataLst>
              <p:tags r:id="rId3"/>
            </p:custDataLst>
          </p:nvPr>
        </p:nvPicPr>
        <p:blipFill>
          <a:blip r:embed="rId12"/>
          <a:stretch>
            <a:fillRect/>
          </a:stretch>
        </p:blipFill>
        <p:spPr>
          <a:xfrm>
            <a:off x="1075690" y="1175385"/>
            <a:ext cx="1021080" cy="1705610"/>
          </a:xfrm>
          <a:prstGeom prst="rect">
            <a:avLst/>
          </a:prstGeom>
        </p:spPr>
      </p:pic>
      <p:pic>
        <p:nvPicPr>
          <p:cNvPr id="10" name="图片 9"/>
          <p:cNvPicPr>
            <a:picLocks noChangeAspect="1"/>
          </p:cNvPicPr>
          <p:nvPr>
            <p:custDataLst>
              <p:tags r:id="rId4"/>
            </p:custDataLst>
          </p:nvPr>
        </p:nvPicPr>
        <p:blipFill>
          <a:blip r:embed="rId13"/>
          <a:stretch>
            <a:fillRect/>
          </a:stretch>
        </p:blipFill>
        <p:spPr>
          <a:xfrm>
            <a:off x="3088005" y="1175385"/>
            <a:ext cx="1094105" cy="1704975"/>
          </a:xfrm>
          <a:prstGeom prst="rect">
            <a:avLst/>
          </a:prstGeom>
        </p:spPr>
      </p:pic>
      <p:pic>
        <p:nvPicPr>
          <p:cNvPr id="12" name="图片 11"/>
          <p:cNvPicPr>
            <a:picLocks noChangeAspect="1"/>
          </p:cNvPicPr>
          <p:nvPr>
            <p:custDataLst>
              <p:tags r:id="rId5"/>
            </p:custDataLst>
          </p:nvPr>
        </p:nvPicPr>
        <p:blipFill>
          <a:blip r:embed="rId14"/>
          <a:stretch>
            <a:fillRect/>
          </a:stretch>
        </p:blipFill>
        <p:spPr>
          <a:xfrm>
            <a:off x="4182110" y="1176020"/>
            <a:ext cx="921385" cy="17208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200" b="1" dirty="0">
                <a:effectLst/>
                <a:latin typeface="Times New Roman" panose="02020603050405020304" pitchFamily="18" charset="0"/>
                <a:cs typeface="Times New Roman" panose="02020603050405020304" pitchFamily="18" charset="0"/>
                <a:sym typeface="+mn-ea"/>
              </a:rPr>
              <a:t>4.</a:t>
            </a:r>
            <a:r>
              <a:rPr lang="zh-CN" altLang="en-US" sz="2200" b="1" dirty="0">
                <a:effectLst/>
                <a:latin typeface="Times New Roman" panose="02020603050405020304" pitchFamily="18" charset="0"/>
                <a:cs typeface="Times New Roman" panose="02020603050405020304" pitchFamily="18" charset="0"/>
                <a:sym typeface="+mn-ea"/>
              </a:rPr>
              <a:t>Key areas of</a:t>
            </a:r>
            <a:r>
              <a:rPr lang="en-US" altLang="zh-CN" sz="2200" b="1" dirty="0">
                <a:effectLst/>
                <a:latin typeface="Times New Roman" panose="02020603050405020304" pitchFamily="18" charset="0"/>
                <a:cs typeface="Times New Roman" panose="02020603050405020304" pitchFamily="18" charset="0"/>
                <a:sym typeface="+mn-ea"/>
              </a:rPr>
              <a:t> </a:t>
            </a:r>
            <a:r>
              <a:rPr lang="zh-CN" altLang="en-US" sz="2200" b="1" dirty="0">
                <a:effectLst/>
                <a:latin typeface="Times New Roman" panose="02020603050405020304" pitchFamily="18" charset="0"/>
                <a:cs typeface="Times New Roman" panose="02020603050405020304" pitchFamily="18" charset="0"/>
                <a:sym typeface="+mn-ea"/>
              </a:rPr>
              <a:t>rice supply chain integration</a:t>
            </a:r>
            <a:r>
              <a:rPr lang="en-US" altLang="zh-CN" sz="2200" b="1" dirty="0">
                <a:effectLst/>
                <a:latin typeface="Times New Roman" panose="02020603050405020304" pitchFamily="18" charset="0"/>
                <a:cs typeface="Times New Roman" panose="02020603050405020304" pitchFamily="18" charset="0"/>
                <a:sym typeface="+mn-ea"/>
              </a:rPr>
              <a:t> in China</a:t>
            </a:r>
            <a:endParaRPr lang="zh-CN" altLang="en-US" sz="2200" b="1" dirty="0"/>
          </a:p>
        </p:txBody>
      </p:sp>
      <p:sp>
        <p:nvSpPr>
          <p:cNvPr id="3" name="内容占位符 2"/>
          <p:cNvSpPr>
            <a:spLocks noGrp="1"/>
          </p:cNvSpPr>
          <p:nvPr>
            <p:ph idx="1"/>
          </p:nvPr>
        </p:nvSpPr>
        <p:spPr>
          <a:xfrm>
            <a:off x="217805" y="761365"/>
            <a:ext cx="6826885" cy="2739390"/>
          </a:xfrm>
        </p:spPr>
        <p:txBody>
          <a:bodyPr>
            <a:normAutofit/>
          </a:bodyPr>
          <a:lstStyle/>
          <a:p>
            <a:pPr marL="0" indent="0">
              <a:lnSpc>
                <a:spcPct val="100000"/>
              </a:lnSpc>
              <a:spcBef>
                <a:spcPts val="600"/>
              </a:spcBef>
              <a:buNone/>
            </a:pPr>
            <a:r>
              <a:rPr lang="zh-CN" altLang="en-US" sz="1800" dirty="0">
                <a:solidFill>
                  <a:schemeClr val="tx1"/>
                </a:solidFill>
                <a:effectLst/>
                <a:latin typeface="Times New Roman" panose="02020603050405020304" pitchFamily="18" charset="0"/>
                <a:cs typeface="Times New Roman" panose="02020603050405020304" pitchFamily="18" charset="0"/>
              </a:rPr>
              <a:t>（</a:t>
            </a:r>
            <a:r>
              <a:rPr lang="en-US" altLang="zh-CN" sz="1800" dirty="0">
                <a:solidFill>
                  <a:schemeClr val="tx1"/>
                </a:solidFill>
                <a:effectLst/>
                <a:latin typeface="Times New Roman" panose="02020603050405020304" pitchFamily="18" charset="0"/>
                <a:cs typeface="Times New Roman" panose="02020603050405020304" pitchFamily="18" charset="0"/>
              </a:rPr>
              <a:t>3</a:t>
            </a:r>
            <a:r>
              <a:rPr lang="zh-CN" altLang="en-US" sz="1800" dirty="0">
                <a:solidFill>
                  <a:schemeClr val="tx1"/>
                </a:solidFill>
                <a:effectLst/>
                <a:latin typeface="Times New Roman" panose="02020603050405020304" pitchFamily="18" charset="0"/>
                <a:cs typeface="Times New Roman" panose="02020603050405020304" pitchFamily="18" charset="0"/>
              </a:rPr>
              <a:t>）Channel integration</a:t>
            </a:r>
          </a:p>
          <a:p>
            <a:pPr algn="just">
              <a:lnSpc>
                <a:spcPct val="100000"/>
              </a:lnSpc>
              <a:spcBef>
                <a:spcPts val="600"/>
              </a:spcBef>
            </a:pPr>
            <a:r>
              <a:rPr lang="zh-CN" altLang="en-US" sz="1400" b="0" dirty="0">
                <a:solidFill>
                  <a:schemeClr val="tx1"/>
                </a:solidFill>
                <a:latin typeface="Times New Roman" panose="02020603050405020304" pitchFamily="18" charset="0"/>
                <a:cs typeface="Times New Roman" panose="02020603050405020304" pitchFamily="18" charset="0"/>
              </a:rPr>
              <a:t>Through the integration of rice sales channels, the scattered sales channels can be transformed into large-scale and stable channels, so as to improve sales efficiency and reduce sales costs.</a:t>
            </a:r>
          </a:p>
          <a:p>
            <a:pPr>
              <a:lnSpc>
                <a:spcPct val="100000"/>
              </a:lnSpc>
              <a:spcBef>
                <a:spcPts val="600"/>
              </a:spcBef>
            </a:pPr>
            <a:r>
              <a:rPr lang="zh-CN" altLang="en-US" sz="1400" b="0" dirty="0">
                <a:solidFill>
                  <a:schemeClr val="tx1"/>
                </a:solidFill>
                <a:latin typeface="Times New Roman" panose="02020603050405020304" pitchFamily="18" charset="0"/>
                <a:cs typeface="Times New Roman" panose="02020603050405020304" pitchFamily="18" charset="0"/>
              </a:rPr>
              <a:t>Distribution of sales channels</a:t>
            </a:r>
          </a:p>
          <a:p>
            <a:pPr marL="0" indent="0">
              <a:lnSpc>
                <a:spcPct val="100000"/>
              </a:lnSpc>
              <a:spcBef>
                <a:spcPts val="600"/>
              </a:spcBef>
              <a:buNone/>
            </a:pPr>
            <a:r>
              <a:rPr lang="en-US" altLang="zh-CN" sz="1400" b="0" dirty="0">
                <a:solidFill>
                  <a:schemeClr val="tx1"/>
                </a:solidFill>
                <a:latin typeface="Times New Roman" panose="02020603050405020304" pitchFamily="18" charset="0"/>
                <a:cs typeface="Times New Roman" panose="02020603050405020304" pitchFamily="18" charset="0"/>
              </a:rPr>
              <a:t>     </a:t>
            </a:r>
            <a:r>
              <a:rPr lang="zh-CN" altLang="en-US" sz="1400" b="0" dirty="0">
                <a:solidFill>
                  <a:schemeClr val="tx1"/>
                </a:solidFill>
                <a:latin typeface="Times New Roman" panose="02020603050405020304" pitchFamily="18" charset="0"/>
                <a:cs typeface="Times New Roman" panose="02020603050405020304" pitchFamily="18" charset="0"/>
              </a:rPr>
              <a:t>Offline channel</a:t>
            </a:r>
          </a:p>
          <a:p>
            <a:pPr marL="0" indent="0">
              <a:lnSpc>
                <a:spcPct val="100000"/>
              </a:lnSpc>
              <a:spcBef>
                <a:spcPts val="600"/>
              </a:spcBef>
              <a:buNone/>
            </a:pPr>
            <a:r>
              <a:rPr lang="en-US" altLang="zh-CN" sz="1400" b="0" dirty="0">
                <a:solidFill>
                  <a:schemeClr val="tx1"/>
                </a:solidFill>
                <a:latin typeface="Times New Roman" panose="02020603050405020304" pitchFamily="18" charset="0"/>
                <a:cs typeface="Times New Roman" panose="02020603050405020304" pitchFamily="18" charset="0"/>
              </a:rPr>
              <a:t>     </a:t>
            </a:r>
            <a:r>
              <a:rPr lang="zh-CN" altLang="en-US" sz="1400" b="0" dirty="0">
                <a:solidFill>
                  <a:schemeClr val="tx1"/>
                </a:solidFill>
                <a:latin typeface="Times New Roman" panose="02020603050405020304" pitchFamily="18" charset="0"/>
                <a:cs typeface="Times New Roman" panose="02020603050405020304" pitchFamily="18" charset="0"/>
              </a:rPr>
              <a:t>Online channel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200" b="1" dirty="0">
                <a:effectLst/>
                <a:latin typeface="Times New Roman" panose="02020603050405020304" pitchFamily="18" charset="0"/>
                <a:cs typeface="Times New Roman" panose="02020603050405020304" pitchFamily="18" charset="0"/>
                <a:sym typeface="+mn-ea"/>
              </a:rPr>
              <a:t>4.</a:t>
            </a:r>
            <a:r>
              <a:rPr lang="zh-CN" altLang="en-US" sz="2200" b="1" dirty="0">
                <a:effectLst/>
                <a:latin typeface="Times New Roman" panose="02020603050405020304" pitchFamily="18" charset="0"/>
                <a:cs typeface="Times New Roman" panose="02020603050405020304" pitchFamily="18" charset="0"/>
                <a:sym typeface="+mn-ea"/>
              </a:rPr>
              <a:t>Key areas of</a:t>
            </a:r>
            <a:r>
              <a:rPr lang="en-US" altLang="zh-CN" sz="2200" b="1" dirty="0">
                <a:effectLst/>
                <a:latin typeface="Times New Roman" panose="02020603050405020304" pitchFamily="18" charset="0"/>
                <a:cs typeface="Times New Roman" panose="02020603050405020304" pitchFamily="18" charset="0"/>
                <a:sym typeface="+mn-ea"/>
              </a:rPr>
              <a:t> </a:t>
            </a:r>
            <a:r>
              <a:rPr lang="zh-CN" altLang="en-US" sz="2200" b="1" dirty="0">
                <a:effectLst/>
                <a:latin typeface="Times New Roman" panose="02020603050405020304" pitchFamily="18" charset="0"/>
                <a:cs typeface="Times New Roman" panose="02020603050405020304" pitchFamily="18" charset="0"/>
                <a:sym typeface="+mn-ea"/>
              </a:rPr>
              <a:t>rice supply chain integration</a:t>
            </a:r>
            <a:r>
              <a:rPr lang="en-US" altLang="zh-CN" sz="2200" b="1" dirty="0">
                <a:effectLst/>
                <a:latin typeface="Times New Roman" panose="02020603050405020304" pitchFamily="18" charset="0"/>
                <a:cs typeface="Times New Roman" panose="02020603050405020304" pitchFamily="18" charset="0"/>
                <a:sym typeface="+mn-ea"/>
              </a:rPr>
              <a:t> in China</a:t>
            </a:r>
            <a:endParaRPr lang="zh-CN" altLang="en-US" sz="2200" b="1" dirty="0"/>
          </a:p>
        </p:txBody>
      </p:sp>
      <p:sp>
        <p:nvSpPr>
          <p:cNvPr id="27" name="Rectangle 117"/>
          <p:cNvSpPr>
            <a:spLocks noChangeArrowheads="1"/>
          </p:cNvSpPr>
          <p:nvPr>
            <p:custDataLst>
              <p:tags r:id="rId1"/>
            </p:custDataLst>
          </p:nvPr>
        </p:nvSpPr>
        <p:spPr bwMode="auto">
          <a:xfrm>
            <a:off x="3881770" y="1395830"/>
            <a:ext cx="1370399" cy="1785125"/>
          </a:xfrm>
          <a:prstGeom prst="rect">
            <a:avLst/>
          </a:prstGeom>
          <a:solidFill>
            <a:srgbClr val="FFFFFF"/>
          </a:solidFill>
          <a:ln w="14288" cap="flat">
            <a:solidFill>
              <a:srgbClr val="4BBFDC"/>
            </a:solidFill>
            <a:prstDash val="solid"/>
            <a:miter lim="800000"/>
          </a:ln>
        </p:spPr>
        <p:txBody>
          <a:bodyPr vert="horz" wrap="square" lIns="48005" tIns="24002" rIns="48005" bIns="24002" numCol="1" anchor="t" anchorCtr="0" compatLnSpc="1"/>
          <a:lstStyle/>
          <a:p>
            <a:pPr algn="ctr"/>
            <a:endParaRPr lang="zh-CN" altLang="en-US" sz="945"/>
          </a:p>
        </p:txBody>
      </p:sp>
      <p:sp>
        <p:nvSpPr>
          <p:cNvPr id="32" name="Freeform 122"/>
          <p:cNvSpPr/>
          <p:nvPr>
            <p:custDataLst>
              <p:tags r:id="rId2"/>
            </p:custDataLst>
          </p:nvPr>
        </p:nvSpPr>
        <p:spPr bwMode="auto">
          <a:xfrm>
            <a:off x="3887307" y="745880"/>
            <a:ext cx="1370399" cy="731481"/>
          </a:xfrm>
          <a:custGeom>
            <a:avLst/>
            <a:gdLst>
              <a:gd name="T0" fmla="*/ 0 w 1312"/>
              <a:gd name="T1" fmla="*/ 0 h 1561"/>
              <a:gd name="T2" fmla="*/ 0 w 1312"/>
              <a:gd name="T3" fmla="*/ 1372 h 1561"/>
              <a:gd name="T4" fmla="*/ 903 w 1312"/>
              <a:gd name="T5" fmla="*/ 1372 h 1561"/>
              <a:gd name="T6" fmla="*/ 984 w 1312"/>
              <a:gd name="T7" fmla="*/ 1561 h 1561"/>
              <a:gd name="T8" fmla="*/ 1067 w 1312"/>
              <a:gd name="T9" fmla="*/ 1372 h 1561"/>
              <a:gd name="T10" fmla="*/ 1312 w 1312"/>
              <a:gd name="T11" fmla="*/ 1372 h 1561"/>
              <a:gd name="T12" fmla="*/ 1312 w 1312"/>
              <a:gd name="T13" fmla="*/ 0 h 1561"/>
              <a:gd name="T14" fmla="*/ 0 w 1312"/>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2" h="1561">
                <a:moveTo>
                  <a:pt x="0" y="0"/>
                </a:moveTo>
                <a:lnTo>
                  <a:pt x="0" y="1372"/>
                </a:lnTo>
                <a:lnTo>
                  <a:pt x="903" y="1372"/>
                </a:lnTo>
                <a:lnTo>
                  <a:pt x="984" y="1561"/>
                </a:lnTo>
                <a:lnTo>
                  <a:pt x="1067" y="1372"/>
                </a:lnTo>
                <a:lnTo>
                  <a:pt x="1312" y="1372"/>
                </a:lnTo>
                <a:lnTo>
                  <a:pt x="1312" y="0"/>
                </a:lnTo>
                <a:lnTo>
                  <a:pt x="0" y="0"/>
                </a:lnTo>
                <a:close/>
              </a:path>
            </a:pathLst>
          </a:custGeom>
          <a:solidFill>
            <a:srgbClr val="4BBFDC"/>
          </a:solidFill>
          <a:ln>
            <a:noFill/>
          </a:ln>
        </p:spPr>
        <p:txBody>
          <a:bodyPr vert="horz" wrap="square" lIns="48005" tIns="24002" rIns="48005" bIns="24002" numCol="1" anchor="t" anchorCtr="0" compatLnSpc="1"/>
          <a:lstStyle/>
          <a:p>
            <a:pPr algn="ctr"/>
            <a:endParaRPr lang="zh-CN" altLang="en-US" sz="945"/>
          </a:p>
        </p:txBody>
      </p:sp>
      <p:sp>
        <p:nvSpPr>
          <p:cNvPr id="5" name="文本框 4"/>
          <p:cNvSpPr txBox="1"/>
          <p:nvPr>
            <p:custDataLst>
              <p:tags r:id="rId3"/>
            </p:custDataLst>
          </p:nvPr>
        </p:nvSpPr>
        <p:spPr>
          <a:xfrm>
            <a:off x="3856355" y="1814195"/>
            <a:ext cx="1450975" cy="1285240"/>
          </a:xfrm>
          <a:prstGeom prst="rect">
            <a:avLst/>
          </a:prstGeom>
          <a:noFill/>
        </p:spPr>
        <p:txBody>
          <a:bodyPr wrap="square" rtlCol="0">
            <a:noAutofit/>
          </a:bodyPr>
          <a:lstStyle/>
          <a:p>
            <a:pPr lvl="0" algn="ctr">
              <a:lnSpc>
                <a:spcPct val="130000"/>
              </a:lnSpc>
              <a:buClrTx/>
              <a:buSzTx/>
              <a:buFontTx/>
            </a:pPr>
            <a:r>
              <a:rPr lang="en-US" altLang="zh-CN" sz="1200" b="1">
                <a:solidFill>
                  <a:srgbClr val="595959"/>
                </a:solidFill>
                <a:latin typeface="Times New Roman" panose="02020603050405020304" pitchFamily="18" charset="0"/>
                <a:cs typeface="Times New Roman" panose="02020603050405020304" pitchFamily="18" charset="0"/>
                <a:sym typeface="+mn-ea"/>
              </a:rPr>
              <a:t>Seize the local catering market means guarantee of enterprise survival.</a:t>
            </a:r>
          </a:p>
        </p:txBody>
      </p:sp>
      <p:sp>
        <p:nvSpPr>
          <p:cNvPr id="10" name="矩形 9"/>
          <p:cNvSpPr/>
          <p:nvPr>
            <p:custDataLst>
              <p:tags r:id="rId4"/>
            </p:custDataLst>
          </p:nvPr>
        </p:nvSpPr>
        <p:spPr>
          <a:xfrm>
            <a:off x="4051882" y="1551781"/>
            <a:ext cx="1130106" cy="275590"/>
          </a:xfrm>
          <a:prstGeom prst="rect">
            <a:avLst/>
          </a:prstGeom>
        </p:spPr>
        <p:txBody>
          <a:bodyPr wrap="square">
            <a:spAutoFit/>
          </a:bodyPr>
          <a:lstStyle/>
          <a:p>
            <a:pPr algn="ctr"/>
            <a:r>
              <a:rPr lang="en-US" altLang="zh-CN" sz="1200" b="1">
                <a:solidFill>
                  <a:srgbClr val="4BBFDC"/>
                </a:solidFill>
              </a:rPr>
              <a:t>Offline store</a:t>
            </a:r>
          </a:p>
        </p:txBody>
      </p:sp>
      <p:sp>
        <p:nvSpPr>
          <p:cNvPr id="50" name="矩形 49"/>
          <p:cNvSpPr/>
          <p:nvPr>
            <p:custDataLst>
              <p:tags r:id="rId5"/>
            </p:custDataLst>
          </p:nvPr>
        </p:nvSpPr>
        <p:spPr>
          <a:xfrm>
            <a:off x="4112563" y="901921"/>
            <a:ext cx="934823" cy="460375"/>
          </a:xfrm>
          <a:prstGeom prst="rect">
            <a:avLst/>
          </a:prstGeom>
        </p:spPr>
        <p:txBody>
          <a:bodyPr wrap="square">
            <a:spAutoFit/>
          </a:bodyPr>
          <a:lstStyle/>
          <a:p>
            <a:pPr algn="ctr"/>
            <a:r>
              <a:rPr lang="zh-CN" altLang="en-US" sz="1200" b="1">
                <a:solidFill>
                  <a:srgbClr val="FFFFFF"/>
                </a:solidFill>
                <a:latin typeface="微软雅黑" panose="020B0503020204020204" pitchFamily="34" charset="-122"/>
                <a:ea typeface="微软雅黑" panose="020B0503020204020204" pitchFamily="34" charset="-122"/>
                <a:cs typeface="+mn-ea"/>
              </a:rPr>
              <a:t>Catering channel</a:t>
            </a:r>
          </a:p>
        </p:txBody>
      </p:sp>
      <p:sp>
        <p:nvSpPr>
          <p:cNvPr id="24" name="Rectangle 114"/>
          <p:cNvSpPr>
            <a:spLocks noChangeArrowheads="1"/>
          </p:cNvSpPr>
          <p:nvPr>
            <p:custDataLst>
              <p:tags r:id="rId6"/>
            </p:custDataLst>
          </p:nvPr>
        </p:nvSpPr>
        <p:spPr bwMode="auto">
          <a:xfrm>
            <a:off x="2155248" y="1396137"/>
            <a:ext cx="1459848" cy="1775441"/>
          </a:xfrm>
          <a:prstGeom prst="rect">
            <a:avLst/>
          </a:prstGeom>
          <a:solidFill>
            <a:srgbClr val="FFFFFF"/>
          </a:solidFill>
          <a:ln w="14288" cap="flat">
            <a:solidFill>
              <a:srgbClr val="C7312A"/>
            </a:solidFill>
            <a:prstDash val="solid"/>
            <a:miter lim="800000"/>
          </a:ln>
        </p:spPr>
        <p:txBody>
          <a:bodyPr vert="horz" wrap="square" lIns="48005" tIns="24002" rIns="48005" bIns="24002" numCol="1" anchor="t" anchorCtr="0" compatLnSpc="1"/>
          <a:lstStyle/>
          <a:p>
            <a:pPr algn="ctr"/>
            <a:endParaRPr lang="zh-CN" altLang="en-US" sz="945" dirty="0"/>
          </a:p>
        </p:txBody>
      </p:sp>
      <p:sp>
        <p:nvSpPr>
          <p:cNvPr id="26" name="Freeform 116"/>
          <p:cNvSpPr/>
          <p:nvPr>
            <p:custDataLst>
              <p:tags r:id="rId7"/>
            </p:custDataLst>
          </p:nvPr>
        </p:nvSpPr>
        <p:spPr bwMode="auto">
          <a:xfrm>
            <a:off x="2155248" y="752032"/>
            <a:ext cx="1469691" cy="731462"/>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C7312A"/>
          </a:solidFill>
          <a:ln>
            <a:noFill/>
          </a:ln>
        </p:spPr>
        <p:txBody>
          <a:bodyPr vert="horz" wrap="square" lIns="48005" tIns="24002" rIns="48005" bIns="24002" numCol="1" anchor="t" anchorCtr="0" compatLnSpc="1"/>
          <a:lstStyle/>
          <a:p>
            <a:pPr algn="ctr"/>
            <a:endParaRPr lang="zh-CN" altLang="en-US" sz="1200"/>
          </a:p>
        </p:txBody>
      </p:sp>
      <p:sp>
        <p:nvSpPr>
          <p:cNvPr id="6" name="文本框 5"/>
          <p:cNvSpPr txBox="1"/>
          <p:nvPr>
            <p:custDataLst>
              <p:tags r:id="rId8"/>
            </p:custDataLst>
          </p:nvPr>
        </p:nvSpPr>
        <p:spPr>
          <a:xfrm>
            <a:off x="2254909" y="1752333"/>
            <a:ext cx="1320200" cy="1069202"/>
          </a:xfrm>
          <a:prstGeom prst="rect">
            <a:avLst/>
          </a:prstGeom>
          <a:noFill/>
        </p:spPr>
        <p:txBody>
          <a:bodyPr wrap="square" rtlCol="0">
            <a:noAutofit/>
          </a:bodyPr>
          <a:lstStyle/>
          <a:p>
            <a:pPr lvl="0" algn="ctr">
              <a:lnSpc>
                <a:spcPct val="130000"/>
              </a:lnSpc>
              <a:buClrTx/>
              <a:buSzTx/>
              <a:buFontTx/>
            </a:pPr>
            <a:r>
              <a:rPr lang="en-US" altLang="zh-CN" sz="1200" b="1" dirty="0" err="1">
                <a:solidFill>
                  <a:srgbClr val="595959"/>
                </a:solidFill>
                <a:latin typeface="Times New Roman" panose="02020603050405020304" pitchFamily="18" charset="0"/>
                <a:cs typeface="Times New Roman" panose="02020603050405020304" pitchFamily="18" charset="0"/>
                <a:sym typeface="+mn-ea"/>
              </a:rPr>
              <a:t>Taobao,Suning</a:t>
            </a:r>
            <a:r>
              <a:rPr lang="en-US" altLang="zh-CN" sz="1200" b="1" dirty="0">
                <a:solidFill>
                  <a:srgbClr val="595959"/>
                </a:solidFill>
                <a:latin typeface="Times New Roman" panose="02020603050405020304" pitchFamily="18" charset="0"/>
                <a:cs typeface="Times New Roman" panose="02020603050405020304" pitchFamily="18" charset="0"/>
                <a:sym typeface="+mn-ea"/>
              </a:rPr>
              <a:t>, </a:t>
            </a:r>
            <a:r>
              <a:rPr lang="en-US" altLang="zh-CN" sz="1200" b="1" dirty="0" err="1">
                <a:solidFill>
                  <a:srgbClr val="595959"/>
                </a:solidFill>
                <a:latin typeface="Times New Roman" panose="02020603050405020304" pitchFamily="18" charset="0"/>
                <a:cs typeface="Times New Roman" panose="02020603050405020304" pitchFamily="18" charset="0"/>
                <a:sym typeface="+mn-ea"/>
              </a:rPr>
              <a:t>Jingdong</a:t>
            </a:r>
            <a:r>
              <a:rPr lang="en-US" altLang="zh-CN" sz="1200" b="1" dirty="0">
                <a:solidFill>
                  <a:srgbClr val="595959"/>
                </a:solidFill>
                <a:latin typeface="Times New Roman" panose="02020603050405020304" pitchFamily="18" charset="0"/>
                <a:cs typeface="Times New Roman" panose="02020603050405020304" pitchFamily="18" charset="0"/>
                <a:sym typeface="+mn-ea"/>
              </a:rPr>
              <a:t>, </a:t>
            </a:r>
            <a:r>
              <a:rPr lang="en-US" altLang="zh-CN" sz="1200" b="1" dirty="0" err="1">
                <a:solidFill>
                  <a:srgbClr val="595959"/>
                </a:solidFill>
                <a:latin typeface="Times New Roman" panose="02020603050405020304" pitchFamily="18" charset="0"/>
                <a:cs typeface="Times New Roman" panose="02020603050405020304" pitchFamily="18" charset="0"/>
                <a:sym typeface="+mn-ea"/>
              </a:rPr>
              <a:t>etc</a:t>
            </a:r>
            <a:r>
              <a:rPr lang="en-US" altLang="zh-CN" sz="1200" b="1" dirty="0">
                <a:solidFill>
                  <a:srgbClr val="595959"/>
                </a:solidFill>
                <a:latin typeface="Times New Roman" panose="02020603050405020304" pitchFamily="18" charset="0"/>
                <a:cs typeface="Times New Roman" panose="02020603050405020304" pitchFamily="18" charset="0"/>
                <a:sym typeface="+mn-ea"/>
              </a:rPr>
              <a:t>,</a:t>
            </a:r>
          </a:p>
          <a:p>
            <a:pPr lvl="0" algn="ctr">
              <a:lnSpc>
                <a:spcPct val="130000"/>
              </a:lnSpc>
              <a:buClrTx/>
              <a:buSzTx/>
              <a:buFontTx/>
            </a:pPr>
            <a:r>
              <a:rPr lang="en-US" altLang="zh-CN" sz="1200" b="1" dirty="0">
                <a:solidFill>
                  <a:srgbClr val="595959"/>
                </a:solidFill>
                <a:latin typeface="Times New Roman" panose="02020603050405020304" pitchFamily="18" charset="0"/>
                <a:cs typeface="Times New Roman" panose="02020603050405020304" pitchFamily="18" charset="0"/>
                <a:sym typeface="+mn-ea"/>
              </a:rPr>
              <a:t>APP,</a:t>
            </a:r>
          </a:p>
          <a:p>
            <a:pPr lvl="0" algn="ctr">
              <a:lnSpc>
                <a:spcPct val="130000"/>
              </a:lnSpc>
              <a:buClrTx/>
              <a:buSzTx/>
              <a:buFontTx/>
            </a:pPr>
            <a:r>
              <a:rPr lang="en-US" altLang="zh-CN" sz="1200" b="1" dirty="0" err="1">
                <a:solidFill>
                  <a:srgbClr val="595959"/>
                </a:solidFill>
                <a:latin typeface="Times New Roman" panose="02020603050405020304" pitchFamily="18" charset="0"/>
                <a:cs typeface="Times New Roman" panose="02020603050405020304" pitchFamily="18" charset="0"/>
                <a:sym typeface="+mn-ea"/>
              </a:rPr>
              <a:t>wechat</a:t>
            </a:r>
            <a:r>
              <a:rPr lang="en-US" altLang="zh-CN" sz="1200" b="1" dirty="0">
                <a:solidFill>
                  <a:srgbClr val="595959"/>
                </a:solidFill>
                <a:latin typeface="Times New Roman" panose="02020603050405020304" pitchFamily="18" charset="0"/>
                <a:cs typeface="Times New Roman" panose="02020603050405020304" pitchFamily="18" charset="0"/>
                <a:sym typeface="+mn-ea"/>
              </a:rPr>
              <a:t> business</a:t>
            </a:r>
          </a:p>
        </p:txBody>
      </p:sp>
      <p:sp>
        <p:nvSpPr>
          <p:cNvPr id="9" name="矩形 8"/>
          <p:cNvSpPr/>
          <p:nvPr>
            <p:custDataLst>
              <p:tags r:id="rId9"/>
            </p:custDataLst>
          </p:nvPr>
        </p:nvSpPr>
        <p:spPr>
          <a:xfrm>
            <a:off x="2255450" y="1491185"/>
            <a:ext cx="1154020" cy="275590"/>
          </a:xfrm>
          <a:prstGeom prst="rect">
            <a:avLst/>
          </a:prstGeom>
        </p:spPr>
        <p:txBody>
          <a:bodyPr wrap="square">
            <a:spAutoFit/>
          </a:bodyPr>
          <a:lstStyle/>
          <a:p>
            <a:pPr algn="ctr"/>
            <a:r>
              <a:rPr lang="en-US" altLang="zh-CN" sz="1200" b="1">
                <a:solidFill>
                  <a:srgbClr val="C7312A"/>
                </a:solidFill>
              </a:rPr>
              <a:t>Online store</a:t>
            </a:r>
          </a:p>
        </p:txBody>
      </p:sp>
      <p:sp>
        <p:nvSpPr>
          <p:cNvPr id="49" name="矩形 48"/>
          <p:cNvSpPr/>
          <p:nvPr>
            <p:custDataLst>
              <p:tags r:id="rId10"/>
            </p:custDataLst>
          </p:nvPr>
        </p:nvSpPr>
        <p:spPr>
          <a:xfrm>
            <a:off x="2155074" y="901553"/>
            <a:ext cx="1371601" cy="386477"/>
          </a:xfrm>
          <a:prstGeom prst="rect">
            <a:avLst/>
          </a:prstGeom>
        </p:spPr>
        <p:txBody>
          <a:bodyPr wrap="square">
            <a:noAutofit/>
          </a:bodyPr>
          <a:lstStyle/>
          <a:p>
            <a:pPr algn="ctr"/>
            <a:r>
              <a:rPr lang="zh-CN" altLang="en-US" sz="1200" b="1">
                <a:solidFill>
                  <a:srgbClr val="FFFFFF"/>
                </a:solidFill>
                <a:latin typeface="微软雅黑" panose="020B0503020204020204" pitchFamily="34" charset="-122"/>
                <a:ea typeface="微软雅黑" panose="020B0503020204020204" pitchFamily="34" charset="-122"/>
                <a:cs typeface="+mn-ea"/>
              </a:rPr>
              <a:t>E-commerce channel</a:t>
            </a:r>
          </a:p>
        </p:txBody>
      </p:sp>
      <p:sp>
        <p:nvSpPr>
          <p:cNvPr id="20" name="Rectangle 110"/>
          <p:cNvSpPr>
            <a:spLocks noChangeArrowheads="1"/>
          </p:cNvSpPr>
          <p:nvPr>
            <p:custDataLst>
              <p:tags r:id="rId11"/>
            </p:custDataLst>
          </p:nvPr>
        </p:nvSpPr>
        <p:spPr bwMode="auto">
          <a:xfrm>
            <a:off x="422842" y="1390208"/>
            <a:ext cx="1514651" cy="1775508"/>
          </a:xfrm>
          <a:prstGeom prst="rect">
            <a:avLst/>
          </a:prstGeom>
          <a:solidFill>
            <a:srgbClr val="FFFFFF"/>
          </a:solidFill>
          <a:ln w="14288" cap="flat">
            <a:solidFill>
              <a:srgbClr val="E55D27"/>
            </a:solidFill>
            <a:prstDash val="solid"/>
            <a:miter lim="800000"/>
          </a:ln>
        </p:spPr>
        <p:txBody>
          <a:bodyPr vert="horz" wrap="square" lIns="48005" tIns="24002" rIns="48005" bIns="24002" numCol="1" anchor="t" anchorCtr="0" compatLnSpc="1"/>
          <a:lstStyle/>
          <a:p>
            <a:pPr algn="ctr"/>
            <a:endParaRPr lang="zh-CN" altLang="en-US" sz="945"/>
          </a:p>
        </p:txBody>
      </p:sp>
      <p:sp>
        <p:nvSpPr>
          <p:cNvPr id="23" name="Freeform 113"/>
          <p:cNvSpPr/>
          <p:nvPr>
            <p:custDataLst>
              <p:tags r:id="rId12"/>
            </p:custDataLst>
          </p:nvPr>
        </p:nvSpPr>
        <p:spPr bwMode="auto">
          <a:xfrm>
            <a:off x="428252" y="745880"/>
            <a:ext cx="1509242" cy="736890"/>
          </a:xfrm>
          <a:custGeom>
            <a:avLst/>
            <a:gdLst>
              <a:gd name="T0" fmla="*/ 0 w 1313"/>
              <a:gd name="T1" fmla="*/ 0 h 1561"/>
              <a:gd name="T2" fmla="*/ 0 w 1313"/>
              <a:gd name="T3" fmla="*/ 1372 h 1561"/>
              <a:gd name="T4" fmla="*/ 904 w 1313"/>
              <a:gd name="T5" fmla="*/ 1372 h 1561"/>
              <a:gd name="T6" fmla="*/ 985 w 1313"/>
              <a:gd name="T7" fmla="*/ 1561 h 1561"/>
              <a:gd name="T8" fmla="*/ 1068 w 1313"/>
              <a:gd name="T9" fmla="*/ 1372 h 1561"/>
              <a:gd name="T10" fmla="*/ 1313 w 1313"/>
              <a:gd name="T11" fmla="*/ 1372 h 1561"/>
              <a:gd name="T12" fmla="*/ 1313 w 1313"/>
              <a:gd name="T13" fmla="*/ 0 h 1561"/>
              <a:gd name="T14" fmla="*/ 0 w 1313"/>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3" h="1561">
                <a:moveTo>
                  <a:pt x="0" y="0"/>
                </a:moveTo>
                <a:lnTo>
                  <a:pt x="0" y="1372"/>
                </a:lnTo>
                <a:lnTo>
                  <a:pt x="904" y="1372"/>
                </a:lnTo>
                <a:lnTo>
                  <a:pt x="985" y="1561"/>
                </a:lnTo>
                <a:lnTo>
                  <a:pt x="1068" y="1372"/>
                </a:lnTo>
                <a:lnTo>
                  <a:pt x="1313" y="1372"/>
                </a:lnTo>
                <a:lnTo>
                  <a:pt x="1313" y="0"/>
                </a:lnTo>
                <a:lnTo>
                  <a:pt x="0" y="0"/>
                </a:lnTo>
                <a:close/>
              </a:path>
            </a:pathLst>
          </a:custGeom>
          <a:solidFill>
            <a:srgbClr val="E55D27"/>
          </a:solidFill>
          <a:ln>
            <a:noFill/>
          </a:ln>
        </p:spPr>
        <p:txBody>
          <a:bodyPr vert="horz" wrap="square" lIns="48005" tIns="24002" rIns="48005" bIns="24002" numCol="1" anchor="t" anchorCtr="0" compatLnSpc="1"/>
          <a:lstStyle/>
          <a:p>
            <a:pPr algn="ctr"/>
            <a:endParaRPr lang="zh-CN" altLang="en-US" sz="945" dirty="0"/>
          </a:p>
        </p:txBody>
      </p:sp>
      <p:sp>
        <p:nvSpPr>
          <p:cNvPr id="7" name="文本框 6"/>
          <p:cNvSpPr txBox="1"/>
          <p:nvPr>
            <p:custDataLst>
              <p:tags r:id="rId13"/>
            </p:custDataLst>
          </p:nvPr>
        </p:nvSpPr>
        <p:spPr>
          <a:xfrm>
            <a:off x="428346" y="1811546"/>
            <a:ext cx="1489124" cy="1182871"/>
          </a:xfrm>
          <a:prstGeom prst="rect">
            <a:avLst/>
          </a:prstGeom>
          <a:noFill/>
        </p:spPr>
        <p:txBody>
          <a:bodyPr wrap="square" rtlCol="0">
            <a:noAutofit/>
          </a:bodyPr>
          <a:lstStyle/>
          <a:p>
            <a:pPr algn="ctr">
              <a:lnSpc>
                <a:spcPct val="130000"/>
              </a:lnSpc>
            </a:pPr>
            <a:r>
              <a:rPr lang="en-US" altLang="zh-CN" sz="1200" b="1" dirty="0">
                <a:solidFill>
                  <a:srgbClr val="595959"/>
                </a:solidFill>
                <a:latin typeface="Times New Roman" panose="02020603050405020304" pitchFamily="18" charset="0"/>
                <a:cs typeface="Times New Roman" panose="02020603050405020304" pitchFamily="18" charset="0"/>
              </a:rPr>
              <a:t>C</a:t>
            </a:r>
            <a:r>
              <a:rPr lang="zh-CN" altLang="en-US" sz="1200" b="1" dirty="0">
                <a:solidFill>
                  <a:srgbClr val="595959"/>
                </a:solidFill>
                <a:latin typeface="Times New Roman" panose="02020603050405020304" pitchFamily="18" charset="0"/>
                <a:cs typeface="Times New Roman" panose="02020603050405020304" pitchFamily="18" charset="0"/>
              </a:rPr>
              <a:t>ereals &amp; oils store</a:t>
            </a:r>
            <a:r>
              <a:rPr lang="en-US" altLang="zh-CN" sz="1200" b="1" dirty="0">
                <a:solidFill>
                  <a:srgbClr val="595959"/>
                </a:solidFill>
                <a:latin typeface="Times New Roman" panose="02020603050405020304" pitchFamily="18" charset="0"/>
                <a:cs typeface="Times New Roman" panose="02020603050405020304" pitchFamily="18" charset="0"/>
              </a:rPr>
              <a:t>, </a:t>
            </a:r>
            <a:r>
              <a:rPr lang="zh-CN" altLang="en-US" sz="1200" b="1" dirty="0">
                <a:solidFill>
                  <a:srgbClr val="595959"/>
                </a:solidFill>
                <a:latin typeface="Times New Roman" panose="02020603050405020304" pitchFamily="18" charset="0"/>
                <a:cs typeface="Times New Roman" panose="02020603050405020304" pitchFamily="18" charset="0"/>
              </a:rPr>
              <a:t>Supermarket</a:t>
            </a:r>
            <a:r>
              <a:rPr lang="en-US" altLang="zh-CN" sz="1200" b="1" dirty="0">
                <a:solidFill>
                  <a:srgbClr val="595959"/>
                </a:solidFill>
                <a:latin typeface="Times New Roman" panose="02020603050405020304" pitchFamily="18" charset="0"/>
                <a:cs typeface="Times New Roman" panose="02020603050405020304" pitchFamily="18" charset="0"/>
              </a:rPr>
              <a:t>,</a:t>
            </a:r>
            <a:endParaRPr lang="zh-CN" altLang="en-US" sz="1200" b="1" dirty="0">
              <a:solidFill>
                <a:srgbClr val="595959"/>
              </a:solidFill>
              <a:latin typeface="Times New Roman" panose="02020603050405020304" pitchFamily="18" charset="0"/>
              <a:cs typeface="Times New Roman" panose="02020603050405020304" pitchFamily="18" charset="0"/>
            </a:endParaRPr>
          </a:p>
          <a:p>
            <a:pPr algn="ctr">
              <a:lnSpc>
                <a:spcPct val="130000"/>
              </a:lnSpc>
            </a:pPr>
            <a:r>
              <a:rPr lang="zh-CN" altLang="en-US" sz="1200" b="1" dirty="0">
                <a:solidFill>
                  <a:srgbClr val="595959"/>
                </a:solidFill>
                <a:latin typeface="Times New Roman" panose="02020603050405020304" pitchFamily="18" charset="0"/>
                <a:cs typeface="Times New Roman" panose="02020603050405020304" pitchFamily="18" charset="0"/>
              </a:rPr>
              <a:t>Community stores</a:t>
            </a:r>
            <a:r>
              <a:rPr lang="en-US" altLang="zh-CN" sz="1200" b="1" dirty="0">
                <a:solidFill>
                  <a:srgbClr val="595959"/>
                </a:solidFill>
                <a:latin typeface="Times New Roman" panose="02020603050405020304" pitchFamily="18" charset="0"/>
                <a:cs typeface="Times New Roman" panose="02020603050405020304" pitchFamily="18" charset="0"/>
              </a:rPr>
              <a:t>, </a:t>
            </a:r>
            <a:r>
              <a:rPr lang="zh-CN" altLang="en-US" sz="1200" b="1" dirty="0">
                <a:solidFill>
                  <a:srgbClr val="595959"/>
                </a:solidFill>
                <a:latin typeface="Times New Roman" panose="02020603050405020304" pitchFamily="18" charset="0"/>
                <a:cs typeface="Times New Roman" panose="02020603050405020304" pitchFamily="18" charset="0"/>
              </a:rPr>
              <a:t>Wholesale market</a:t>
            </a:r>
          </a:p>
          <a:p>
            <a:pPr algn="ctr">
              <a:lnSpc>
                <a:spcPct val="130000"/>
              </a:lnSpc>
            </a:pPr>
            <a:endParaRPr lang="zh-CN" altLang="en-US" sz="1200" b="1" dirty="0">
              <a:solidFill>
                <a:srgbClr val="595959"/>
              </a:solidFill>
              <a:latin typeface="Times New Roman" panose="02020603050405020304" pitchFamily="18" charset="0"/>
              <a:cs typeface="Times New Roman" panose="02020603050405020304" pitchFamily="18" charset="0"/>
            </a:endParaRPr>
          </a:p>
        </p:txBody>
      </p:sp>
      <p:sp>
        <p:nvSpPr>
          <p:cNvPr id="8" name="矩形 7"/>
          <p:cNvSpPr/>
          <p:nvPr>
            <p:custDataLst>
              <p:tags r:id="rId14"/>
            </p:custDataLst>
          </p:nvPr>
        </p:nvSpPr>
        <p:spPr>
          <a:xfrm>
            <a:off x="297815" y="1517015"/>
            <a:ext cx="1791335" cy="264795"/>
          </a:xfrm>
          <a:prstGeom prst="rect">
            <a:avLst/>
          </a:prstGeom>
        </p:spPr>
        <p:txBody>
          <a:bodyPr wrap="square">
            <a:noAutofit/>
          </a:bodyPr>
          <a:lstStyle/>
          <a:p>
            <a:pPr algn="ctr"/>
            <a:r>
              <a:rPr lang="zh-CN" altLang="en-US" sz="1200" b="1">
                <a:solidFill>
                  <a:srgbClr val="E55D27"/>
                </a:solidFill>
              </a:rPr>
              <a:t>Offline physical store</a:t>
            </a:r>
          </a:p>
        </p:txBody>
      </p:sp>
      <p:sp>
        <p:nvSpPr>
          <p:cNvPr id="48" name="矩形 47"/>
          <p:cNvSpPr/>
          <p:nvPr>
            <p:custDataLst>
              <p:tags r:id="rId15"/>
            </p:custDataLst>
          </p:nvPr>
        </p:nvSpPr>
        <p:spPr>
          <a:xfrm>
            <a:off x="570100" y="902154"/>
            <a:ext cx="1123968" cy="494065"/>
          </a:xfrm>
          <a:prstGeom prst="rect">
            <a:avLst/>
          </a:prstGeom>
        </p:spPr>
        <p:txBody>
          <a:bodyPr wrap="square">
            <a:noAutofit/>
          </a:bodyPr>
          <a:lstStyle/>
          <a:p>
            <a:pPr algn="ctr"/>
            <a:r>
              <a:rPr lang="en-US" altLang="zh-CN" sz="1200" b="1">
                <a:solidFill>
                  <a:srgbClr val="FFFFFF"/>
                </a:solidFill>
                <a:latin typeface="微软雅黑" panose="020B0503020204020204" pitchFamily="34" charset="-122"/>
                <a:ea typeface="微软雅黑" panose="020B0503020204020204" pitchFamily="34" charset="-122"/>
                <a:cs typeface="+mn-ea"/>
              </a:rPr>
              <a:t>Traditional channel </a:t>
            </a:r>
          </a:p>
        </p:txBody>
      </p:sp>
      <p:sp>
        <p:nvSpPr>
          <p:cNvPr id="36" name="Rectangle 126"/>
          <p:cNvSpPr>
            <a:spLocks noChangeArrowheads="1"/>
          </p:cNvSpPr>
          <p:nvPr>
            <p:custDataLst>
              <p:tags r:id="rId16"/>
            </p:custDataLst>
          </p:nvPr>
        </p:nvSpPr>
        <p:spPr bwMode="auto">
          <a:xfrm>
            <a:off x="3018681" y="3139129"/>
            <a:ext cx="1388369" cy="82521"/>
          </a:xfrm>
          <a:prstGeom prst="rect">
            <a:avLst/>
          </a:prstGeom>
          <a:solidFill>
            <a:srgbClr val="4BBFDC"/>
          </a:solidFill>
          <a:ln>
            <a:noFill/>
          </a:ln>
        </p:spPr>
        <p:txBody>
          <a:bodyPr vert="horz" wrap="square" lIns="48005" tIns="24002" rIns="48005" bIns="24002" numCol="1" anchor="t" anchorCtr="0" compatLnSpc="1"/>
          <a:lstStyle/>
          <a:p>
            <a:pPr algn="ctr"/>
            <a:endParaRPr lang="zh-CN" altLang="en-US" sz="945"/>
          </a:p>
        </p:txBody>
      </p:sp>
      <p:sp>
        <p:nvSpPr>
          <p:cNvPr id="42" name="Rectangle 132"/>
          <p:cNvSpPr>
            <a:spLocks noChangeArrowheads="1"/>
          </p:cNvSpPr>
          <p:nvPr>
            <p:custDataLst>
              <p:tags r:id="rId17"/>
            </p:custDataLst>
          </p:nvPr>
        </p:nvSpPr>
        <p:spPr bwMode="auto">
          <a:xfrm>
            <a:off x="1266013" y="3141488"/>
            <a:ext cx="1409018" cy="77801"/>
          </a:xfrm>
          <a:prstGeom prst="rect">
            <a:avLst/>
          </a:prstGeom>
          <a:solidFill>
            <a:srgbClr val="C7312A"/>
          </a:solidFill>
          <a:ln>
            <a:noFill/>
          </a:ln>
        </p:spPr>
        <p:txBody>
          <a:bodyPr vert="horz" wrap="square" lIns="48005" tIns="24002" rIns="48005" bIns="24002" numCol="1" anchor="t" anchorCtr="0" compatLnSpc="1"/>
          <a:lstStyle/>
          <a:p>
            <a:pPr algn="ctr"/>
            <a:endParaRPr lang="zh-CN" altLang="en-US" sz="945"/>
          </a:p>
        </p:txBody>
      </p:sp>
      <p:grpSp>
        <p:nvGrpSpPr>
          <p:cNvPr id="11" name="组合 10"/>
          <p:cNvGrpSpPr/>
          <p:nvPr>
            <p:custDataLst>
              <p:tags r:id="rId18"/>
            </p:custDataLst>
          </p:nvPr>
        </p:nvGrpSpPr>
        <p:grpSpPr>
          <a:xfrm>
            <a:off x="4375857" y="2973097"/>
            <a:ext cx="386268" cy="388024"/>
            <a:chOff x="7667440" y="4743869"/>
            <a:chExt cx="563745" cy="566308"/>
          </a:xfrm>
        </p:grpSpPr>
        <p:sp>
          <p:nvSpPr>
            <p:cNvPr id="38" name="Oval 128"/>
            <p:cNvSpPr>
              <a:spLocks noChangeArrowheads="1"/>
            </p:cNvSpPr>
            <p:nvPr>
              <p:custDataLst>
                <p:tags r:id="rId33"/>
              </p:custDataLst>
            </p:nvPr>
          </p:nvSpPr>
          <p:spPr bwMode="auto">
            <a:xfrm>
              <a:off x="7667440" y="4743869"/>
              <a:ext cx="563745" cy="566308"/>
            </a:xfrm>
            <a:prstGeom prst="ellipse">
              <a:avLst/>
            </a:prstGeom>
            <a:solidFill>
              <a:srgbClr val="4BBFDC"/>
            </a:solidFill>
            <a:ln>
              <a:noFill/>
            </a:ln>
            <a:extLst>
              <a:ext uri="{91240B29-F687-4F45-9708-019B960494DF}">
                <a14:hiddenLine xmlns:a14="http://schemas.microsoft.com/office/drawing/2010/main" w="9525">
                  <a:solidFill>
                    <a:srgbClr val="000000"/>
                  </a:solidFill>
                  <a:round/>
                </a14:hiddenLine>
              </a:ext>
            </a:extLst>
          </p:spPr>
          <p:txBody>
            <a:bodyPr vert="horz" wrap="square" lIns="48005" tIns="24002" rIns="48005" bIns="24002" numCol="1" anchor="t" anchorCtr="0" compatLnSpc="1"/>
            <a:lstStyle/>
            <a:p>
              <a:pPr algn="ctr"/>
              <a:endParaRPr lang="zh-CN" altLang="en-US" sz="945" dirty="0"/>
            </a:p>
          </p:txBody>
        </p:sp>
        <p:sp>
          <p:nvSpPr>
            <p:cNvPr id="39" name="Oval 129"/>
            <p:cNvSpPr>
              <a:spLocks noChangeArrowheads="1"/>
            </p:cNvSpPr>
            <p:nvPr>
              <p:custDataLst>
                <p:tags r:id="rId34"/>
              </p:custDataLst>
            </p:nvPr>
          </p:nvSpPr>
          <p:spPr bwMode="auto">
            <a:xfrm>
              <a:off x="7696908" y="4774619"/>
              <a:ext cx="504808"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8005" tIns="24002" rIns="48005" bIns="24002" numCol="1" anchor="t" anchorCtr="0" compatLnSpc="1"/>
            <a:lstStyle/>
            <a:p>
              <a:pPr algn="ctr"/>
              <a:endParaRPr lang="zh-CN" altLang="en-US" sz="945"/>
            </a:p>
          </p:txBody>
        </p:sp>
        <p:sp>
          <p:nvSpPr>
            <p:cNvPr id="18" name="文本框 17"/>
            <p:cNvSpPr txBox="1"/>
            <p:nvPr>
              <p:custDataLst>
                <p:tags r:id="rId35"/>
              </p:custDataLst>
            </p:nvPr>
          </p:nvSpPr>
          <p:spPr>
            <a:xfrm>
              <a:off x="7810939" y="4847729"/>
              <a:ext cx="276748" cy="368851"/>
            </a:xfrm>
            <a:prstGeom prst="rect">
              <a:avLst/>
            </a:prstGeom>
            <a:noFill/>
          </p:spPr>
          <p:txBody>
            <a:bodyPr wrap="square" rtlCol="0">
              <a:spAutoFit/>
            </a:bodyPr>
            <a:lstStyle/>
            <a:p>
              <a:pPr algn="ctr"/>
              <a:r>
                <a:rPr lang="en-US" altLang="zh-CN" sz="1050" b="1" dirty="0"/>
                <a:t>3</a:t>
              </a:r>
              <a:endParaRPr lang="zh-CN" altLang="en-US" sz="1050" b="1" dirty="0"/>
            </a:p>
          </p:txBody>
        </p:sp>
      </p:grpSp>
      <p:grpSp>
        <p:nvGrpSpPr>
          <p:cNvPr id="12" name="组合 11"/>
          <p:cNvGrpSpPr/>
          <p:nvPr>
            <p:custDataLst>
              <p:tags r:id="rId19"/>
            </p:custDataLst>
          </p:nvPr>
        </p:nvGrpSpPr>
        <p:grpSpPr>
          <a:xfrm>
            <a:off x="2643837" y="2973097"/>
            <a:ext cx="387146" cy="388024"/>
            <a:chOff x="5814768" y="4743869"/>
            <a:chExt cx="565026" cy="566308"/>
          </a:xfrm>
        </p:grpSpPr>
        <p:sp>
          <p:nvSpPr>
            <p:cNvPr id="45" name="Oval 135"/>
            <p:cNvSpPr>
              <a:spLocks noChangeArrowheads="1"/>
            </p:cNvSpPr>
            <p:nvPr>
              <p:custDataLst>
                <p:tags r:id="rId30"/>
              </p:custDataLst>
            </p:nvPr>
          </p:nvSpPr>
          <p:spPr bwMode="auto">
            <a:xfrm>
              <a:off x="5814768" y="4743869"/>
              <a:ext cx="565026" cy="566308"/>
            </a:xfrm>
            <a:prstGeom prst="ellipse">
              <a:avLst/>
            </a:prstGeom>
            <a:solidFill>
              <a:srgbClr val="C7312A"/>
            </a:solidFill>
            <a:ln>
              <a:noFill/>
            </a:ln>
            <a:extLst>
              <a:ext uri="{91240B29-F687-4F45-9708-019B960494DF}">
                <a14:hiddenLine xmlns:a14="http://schemas.microsoft.com/office/drawing/2010/main" w="9525">
                  <a:solidFill>
                    <a:srgbClr val="000000"/>
                  </a:solidFill>
                  <a:round/>
                </a14:hiddenLine>
              </a:ext>
            </a:extLst>
          </p:spPr>
          <p:txBody>
            <a:bodyPr vert="horz" wrap="square" lIns="48005" tIns="24002" rIns="48005" bIns="24002" numCol="1" anchor="t" anchorCtr="0" compatLnSpc="1"/>
            <a:lstStyle/>
            <a:p>
              <a:pPr algn="ctr"/>
              <a:endParaRPr lang="zh-CN" altLang="en-US" sz="945"/>
            </a:p>
          </p:txBody>
        </p:sp>
        <p:sp>
          <p:nvSpPr>
            <p:cNvPr id="46" name="Oval 136"/>
            <p:cNvSpPr>
              <a:spLocks noChangeArrowheads="1"/>
            </p:cNvSpPr>
            <p:nvPr>
              <p:custDataLst>
                <p:tags r:id="rId31"/>
              </p:custDataLst>
            </p:nvPr>
          </p:nvSpPr>
          <p:spPr bwMode="auto">
            <a:xfrm>
              <a:off x="5844237"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8005" tIns="24002" rIns="48005" bIns="24002" numCol="1" anchor="t" anchorCtr="0" compatLnSpc="1"/>
            <a:lstStyle/>
            <a:p>
              <a:pPr algn="ctr"/>
              <a:endParaRPr lang="zh-CN" altLang="en-US" sz="945"/>
            </a:p>
          </p:txBody>
        </p:sp>
        <p:sp>
          <p:nvSpPr>
            <p:cNvPr id="17" name="文本框 16"/>
            <p:cNvSpPr txBox="1"/>
            <p:nvPr>
              <p:custDataLst>
                <p:tags r:id="rId32"/>
              </p:custDataLst>
            </p:nvPr>
          </p:nvSpPr>
          <p:spPr>
            <a:xfrm>
              <a:off x="5958906" y="4847729"/>
              <a:ext cx="276748" cy="368851"/>
            </a:xfrm>
            <a:prstGeom prst="rect">
              <a:avLst/>
            </a:prstGeom>
            <a:noFill/>
          </p:spPr>
          <p:txBody>
            <a:bodyPr wrap="square" rtlCol="0">
              <a:spAutoFit/>
            </a:bodyPr>
            <a:lstStyle/>
            <a:p>
              <a:pPr algn="ctr"/>
              <a:r>
                <a:rPr lang="en-US" altLang="zh-CN" sz="1050" b="1" dirty="0"/>
                <a:t>2</a:t>
              </a:r>
              <a:endParaRPr lang="zh-CN" altLang="en-US" sz="1050" b="1" dirty="0"/>
            </a:p>
          </p:txBody>
        </p:sp>
      </p:grpSp>
      <p:grpSp>
        <p:nvGrpSpPr>
          <p:cNvPr id="13" name="组合 12"/>
          <p:cNvGrpSpPr/>
          <p:nvPr>
            <p:custDataLst>
              <p:tags r:id="rId20"/>
            </p:custDataLst>
          </p:nvPr>
        </p:nvGrpSpPr>
        <p:grpSpPr>
          <a:xfrm>
            <a:off x="910937" y="2973097"/>
            <a:ext cx="388024" cy="388024"/>
            <a:chOff x="3960814" y="4743869"/>
            <a:chExt cx="566308" cy="566308"/>
          </a:xfrm>
        </p:grpSpPr>
        <p:sp>
          <p:nvSpPr>
            <p:cNvPr id="43" name="Oval 133"/>
            <p:cNvSpPr>
              <a:spLocks noChangeArrowheads="1"/>
            </p:cNvSpPr>
            <p:nvPr>
              <p:custDataLst>
                <p:tags r:id="rId27"/>
              </p:custDataLst>
            </p:nvPr>
          </p:nvSpPr>
          <p:spPr bwMode="auto">
            <a:xfrm>
              <a:off x="3960814" y="4743869"/>
              <a:ext cx="566308" cy="566308"/>
            </a:xfrm>
            <a:prstGeom prst="ellipse">
              <a:avLst/>
            </a:prstGeom>
            <a:solidFill>
              <a:srgbClr val="E55D27"/>
            </a:solidFill>
            <a:ln>
              <a:noFill/>
            </a:ln>
            <a:extLst>
              <a:ext uri="{91240B29-F687-4F45-9708-019B960494DF}">
                <a14:hiddenLine xmlns:a14="http://schemas.microsoft.com/office/drawing/2010/main" w="9525">
                  <a:solidFill>
                    <a:srgbClr val="000000"/>
                  </a:solidFill>
                  <a:round/>
                </a14:hiddenLine>
              </a:ext>
            </a:extLst>
          </p:spPr>
          <p:txBody>
            <a:bodyPr vert="horz" wrap="square" lIns="48005" tIns="24002" rIns="48005" bIns="24002" numCol="1" anchor="t" anchorCtr="0" compatLnSpc="1"/>
            <a:lstStyle/>
            <a:p>
              <a:pPr algn="ctr"/>
              <a:endParaRPr lang="zh-CN" altLang="en-US" sz="945" dirty="0"/>
            </a:p>
          </p:txBody>
        </p:sp>
        <p:sp>
          <p:nvSpPr>
            <p:cNvPr id="44" name="Oval 134"/>
            <p:cNvSpPr>
              <a:spLocks noChangeArrowheads="1"/>
            </p:cNvSpPr>
            <p:nvPr>
              <p:custDataLst>
                <p:tags r:id="rId28"/>
              </p:custDataLst>
            </p:nvPr>
          </p:nvSpPr>
          <p:spPr bwMode="auto">
            <a:xfrm>
              <a:off x="3990924" y="4774619"/>
              <a:ext cx="506089" cy="50480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48005" tIns="24002" rIns="48005" bIns="24002" numCol="1" anchor="t" anchorCtr="0" compatLnSpc="1"/>
            <a:lstStyle/>
            <a:p>
              <a:pPr algn="ctr"/>
              <a:endParaRPr lang="zh-CN" altLang="en-US" sz="945"/>
            </a:p>
          </p:txBody>
        </p:sp>
        <p:sp>
          <p:nvSpPr>
            <p:cNvPr id="16" name="文本框 15"/>
            <p:cNvSpPr txBox="1"/>
            <p:nvPr>
              <p:custDataLst>
                <p:tags r:id="rId29"/>
              </p:custDataLst>
            </p:nvPr>
          </p:nvSpPr>
          <p:spPr>
            <a:xfrm>
              <a:off x="4105594" y="4847729"/>
              <a:ext cx="276748" cy="368851"/>
            </a:xfrm>
            <a:prstGeom prst="rect">
              <a:avLst/>
            </a:prstGeom>
            <a:noFill/>
          </p:spPr>
          <p:txBody>
            <a:bodyPr wrap="square" rtlCol="0">
              <a:spAutoFit/>
            </a:bodyPr>
            <a:lstStyle/>
            <a:p>
              <a:pPr algn="ctr"/>
              <a:r>
                <a:rPr lang="en-US" altLang="zh-CN" sz="1050" b="1" dirty="0"/>
                <a:t>1</a:t>
              </a:r>
              <a:endParaRPr lang="zh-CN" altLang="en-US" sz="1050" b="1" dirty="0"/>
            </a:p>
          </p:txBody>
        </p:sp>
      </p:grpSp>
      <p:grpSp>
        <p:nvGrpSpPr>
          <p:cNvPr id="54" name="组合 53"/>
          <p:cNvGrpSpPr/>
          <p:nvPr/>
        </p:nvGrpSpPr>
        <p:grpSpPr>
          <a:xfrm>
            <a:off x="4763463" y="746125"/>
            <a:ext cx="2234237" cy="2627630"/>
            <a:chOff x="7551" y="1175"/>
            <a:chExt cx="3499" cy="4138"/>
          </a:xfrm>
        </p:grpSpPr>
        <p:sp>
          <p:nvSpPr>
            <p:cNvPr id="19" name="Rectangle 117"/>
            <p:cNvSpPr>
              <a:spLocks noChangeArrowheads="1"/>
            </p:cNvSpPr>
            <p:nvPr>
              <p:custDataLst>
                <p:tags r:id="rId24"/>
              </p:custDataLst>
            </p:nvPr>
          </p:nvSpPr>
          <p:spPr bwMode="auto">
            <a:xfrm>
              <a:off x="8770" y="2154"/>
              <a:ext cx="2275" cy="2902"/>
            </a:xfrm>
            <a:prstGeom prst="rect">
              <a:avLst/>
            </a:prstGeom>
            <a:solidFill>
              <a:srgbClr val="FFFFFF"/>
            </a:solidFill>
            <a:ln w="14288" cap="flat">
              <a:solidFill>
                <a:schemeClr val="accent4"/>
              </a:solidFill>
              <a:prstDash val="solid"/>
              <a:miter lim="800000"/>
            </a:ln>
          </p:spPr>
          <p:txBody>
            <a:bodyPr vert="horz" wrap="square" lIns="48005" tIns="24002" rIns="48005" bIns="24002" numCol="1" anchor="t" anchorCtr="0" compatLnSpc="1"/>
            <a:lstStyle/>
            <a:p>
              <a:pPr algn="ctr"/>
              <a:endParaRPr lang="zh-CN" altLang="en-US" sz="945"/>
            </a:p>
          </p:txBody>
        </p:sp>
        <p:sp>
          <p:nvSpPr>
            <p:cNvPr id="15" name="Freeform 122"/>
            <p:cNvSpPr/>
            <p:nvPr>
              <p:custDataLst>
                <p:tags r:id="rId25"/>
              </p:custDataLst>
            </p:nvPr>
          </p:nvSpPr>
          <p:spPr bwMode="auto">
            <a:xfrm>
              <a:off x="8770" y="1175"/>
              <a:ext cx="2280" cy="1131"/>
            </a:xfrm>
            <a:custGeom>
              <a:avLst/>
              <a:gdLst>
                <a:gd name="T0" fmla="*/ 0 w 1312"/>
                <a:gd name="T1" fmla="*/ 0 h 1561"/>
                <a:gd name="T2" fmla="*/ 0 w 1312"/>
                <a:gd name="T3" fmla="*/ 1372 h 1561"/>
                <a:gd name="T4" fmla="*/ 903 w 1312"/>
                <a:gd name="T5" fmla="*/ 1372 h 1561"/>
                <a:gd name="T6" fmla="*/ 984 w 1312"/>
                <a:gd name="T7" fmla="*/ 1561 h 1561"/>
                <a:gd name="T8" fmla="*/ 1067 w 1312"/>
                <a:gd name="T9" fmla="*/ 1372 h 1561"/>
                <a:gd name="T10" fmla="*/ 1312 w 1312"/>
                <a:gd name="T11" fmla="*/ 1372 h 1561"/>
                <a:gd name="T12" fmla="*/ 1312 w 1312"/>
                <a:gd name="T13" fmla="*/ 0 h 1561"/>
                <a:gd name="T14" fmla="*/ 0 w 1312"/>
                <a:gd name="T15" fmla="*/ 0 h 15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2" h="1561">
                  <a:moveTo>
                    <a:pt x="0" y="0"/>
                  </a:moveTo>
                  <a:lnTo>
                    <a:pt x="0" y="1372"/>
                  </a:lnTo>
                  <a:lnTo>
                    <a:pt x="903" y="1372"/>
                  </a:lnTo>
                  <a:lnTo>
                    <a:pt x="984" y="1561"/>
                  </a:lnTo>
                  <a:lnTo>
                    <a:pt x="1067" y="1372"/>
                  </a:lnTo>
                  <a:lnTo>
                    <a:pt x="1312" y="1372"/>
                  </a:lnTo>
                  <a:lnTo>
                    <a:pt x="1312" y="0"/>
                  </a:lnTo>
                  <a:lnTo>
                    <a:pt x="0" y="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vert="horz" wrap="square" lIns="48005" tIns="24002" rIns="48005" bIns="24002" numCol="1" anchor="ctr" anchorCtr="0" compatLnSpc="1"/>
            <a:lstStyle/>
            <a:p>
              <a:pPr algn="ctr"/>
              <a:r>
                <a:rPr lang="zh-CN" altLang="en-US" sz="1400" b="1"/>
                <a:t>Special </a:t>
              </a:r>
            </a:p>
            <a:p>
              <a:pPr algn="ctr"/>
              <a:r>
                <a:rPr lang="zh-CN" altLang="en-US" sz="1400" b="1"/>
                <a:t>channel</a:t>
              </a:r>
            </a:p>
          </p:txBody>
        </p:sp>
        <p:sp>
          <p:nvSpPr>
            <p:cNvPr id="51" name="Rectangle 126"/>
            <p:cNvSpPr>
              <a:spLocks noChangeArrowheads="1"/>
            </p:cNvSpPr>
            <p:nvPr>
              <p:custDataLst>
                <p:tags r:id="rId26"/>
              </p:custDataLst>
            </p:nvPr>
          </p:nvSpPr>
          <p:spPr bwMode="auto">
            <a:xfrm>
              <a:off x="7551" y="4945"/>
              <a:ext cx="2257" cy="134"/>
            </a:xfrm>
            <a:prstGeom prst="rect">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vert="horz" wrap="square" lIns="48005" tIns="24002" rIns="48005" bIns="24002" numCol="1" anchor="t" anchorCtr="0" compatLnSpc="1"/>
            <a:lstStyle/>
            <a:p>
              <a:pPr algn="ctr"/>
              <a:endParaRPr lang="zh-CN" altLang="en-US" sz="945"/>
            </a:p>
          </p:txBody>
        </p:sp>
        <p:sp>
          <p:nvSpPr>
            <p:cNvPr id="52" name="椭圆 51"/>
            <p:cNvSpPr/>
            <p:nvPr/>
          </p:nvSpPr>
          <p:spPr>
            <a:xfrm>
              <a:off x="9818" y="4682"/>
              <a:ext cx="681" cy="63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p>
          </p:txBody>
        </p:sp>
      </p:grpSp>
      <p:sp>
        <p:nvSpPr>
          <p:cNvPr id="53" name="文本框 52"/>
          <p:cNvSpPr txBox="1"/>
          <p:nvPr>
            <p:custDataLst>
              <p:tags r:id="rId21"/>
            </p:custDataLst>
          </p:nvPr>
        </p:nvSpPr>
        <p:spPr>
          <a:xfrm>
            <a:off x="6304280" y="3043555"/>
            <a:ext cx="240030" cy="283210"/>
          </a:xfrm>
          <a:prstGeom prst="rect">
            <a:avLst/>
          </a:prstGeom>
          <a:noFill/>
        </p:spPr>
        <p:txBody>
          <a:bodyPr wrap="square" rtlCol="0">
            <a:noAutofit/>
          </a:bodyPr>
          <a:lstStyle/>
          <a:p>
            <a:pPr algn="ctr"/>
            <a:r>
              <a:rPr lang="en-US" altLang="zh-CN" sz="1050" b="1" dirty="0"/>
              <a:t>4</a:t>
            </a:r>
            <a:endParaRPr lang="zh-CN" altLang="en-US" sz="1050" b="1" dirty="0"/>
          </a:p>
        </p:txBody>
      </p:sp>
      <p:sp>
        <p:nvSpPr>
          <p:cNvPr id="55" name="矩形 54"/>
          <p:cNvSpPr/>
          <p:nvPr>
            <p:custDataLst>
              <p:tags r:id="rId22"/>
            </p:custDataLst>
          </p:nvPr>
        </p:nvSpPr>
        <p:spPr>
          <a:xfrm>
            <a:off x="5713095" y="1562735"/>
            <a:ext cx="1130300" cy="275590"/>
          </a:xfrm>
          <a:prstGeom prst="rect">
            <a:avLst/>
          </a:prstGeom>
        </p:spPr>
        <p:txBody>
          <a:bodyPr wrap="square">
            <a:spAutoFit/>
          </a:bodyPr>
          <a:lstStyle/>
          <a:p>
            <a:pPr algn="ctr"/>
            <a:r>
              <a:rPr lang="en-US" altLang="zh-CN" sz="1200" b="1">
                <a:solidFill>
                  <a:schemeClr val="accent4"/>
                </a:solidFill>
              </a:rPr>
              <a:t>Offline store</a:t>
            </a:r>
          </a:p>
        </p:txBody>
      </p:sp>
      <p:sp>
        <p:nvSpPr>
          <p:cNvPr id="56" name="文本框 55"/>
          <p:cNvSpPr txBox="1"/>
          <p:nvPr>
            <p:custDataLst>
              <p:tags r:id="rId23"/>
            </p:custDataLst>
          </p:nvPr>
        </p:nvSpPr>
        <p:spPr>
          <a:xfrm>
            <a:off x="5580380" y="1840230"/>
            <a:ext cx="1426210" cy="1103630"/>
          </a:xfrm>
          <a:prstGeom prst="rect">
            <a:avLst/>
          </a:prstGeom>
          <a:noFill/>
        </p:spPr>
        <p:txBody>
          <a:bodyPr wrap="square" rtlCol="0">
            <a:noAutofit/>
          </a:bodyPr>
          <a:lstStyle/>
          <a:p>
            <a:pPr lvl="0" algn="ctr">
              <a:lnSpc>
                <a:spcPct val="130000"/>
              </a:lnSpc>
              <a:buClrTx/>
              <a:buSzTx/>
              <a:buFontTx/>
            </a:pPr>
            <a:r>
              <a:rPr lang="en-US" altLang="zh-CN" sz="1200" b="1">
                <a:solidFill>
                  <a:srgbClr val="595959"/>
                </a:solidFill>
                <a:latin typeface="Times New Roman" panose="02020603050405020304" pitchFamily="18" charset="0"/>
                <a:cs typeface="Times New Roman" panose="02020603050405020304" pitchFamily="18" charset="0"/>
                <a:sym typeface="+mn-ea"/>
              </a:rPr>
              <a:t>Shools, </a:t>
            </a:r>
          </a:p>
          <a:p>
            <a:pPr lvl="0" algn="ctr">
              <a:lnSpc>
                <a:spcPct val="130000"/>
              </a:lnSpc>
              <a:buClrTx/>
              <a:buSzTx/>
              <a:buFontTx/>
            </a:pPr>
            <a:r>
              <a:rPr lang="en-US" altLang="zh-CN" sz="1200" b="1">
                <a:solidFill>
                  <a:srgbClr val="595959"/>
                </a:solidFill>
                <a:latin typeface="Times New Roman" panose="02020603050405020304" pitchFamily="18" charset="0"/>
                <a:cs typeface="Times New Roman" panose="02020603050405020304" pitchFamily="18" charset="0"/>
                <a:sym typeface="+mn-ea"/>
              </a:rPr>
              <a:t>Hroops,</a:t>
            </a:r>
          </a:p>
          <a:p>
            <a:pPr lvl="0" algn="ctr">
              <a:lnSpc>
                <a:spcPct val="130000"/>
              </a:lnSpc>
              <a:buClrTx/>
              <a:buSzTx/>
              <a:buFontTx/>
            </a:pPr>
            <a:r>
              <a:rPr lang="en-US" altLang="zh-CN" sz="1200" b="1">
                <a:solidFill>
                  <a:srgbClr val="595959"/>
                </a:solidFill>
                <a:latin typeface="Times New Roman" panose="02020603050405020304" pitchFamily="18" charset="0"/>
                <a:cs typeface="Times New Roman" panose="02020603050405020304" pitchFamily="18" charset="0"/>
                <a:sym typeface="+mn-ea"/>
              </a:rPr>
              <a:t>Hotels, etc.</a:t>
            </a:r>
          </a:p>
          <a:p>
            <a:pPr lvl="0" algn="ctr">
              <a:lnSpc>
                <a:spcPct val="130000"/>
              </a:lnSpc>
              <a:buClrTx/>
              <a:buSzTx/>
              <a:buFontTx/>
            </a:pPr>
            <a:r>
              <a:rPr lang="en-US" altLang="zh-CN" sz="1200" b="1">
                <a:solidFill>
                  <a:srgbClr val="595959"/>
                </a:solidFill>
                <a:latin typeface="Times New Roman" panose="02020603050405020304" pitchFamily="18" charset="0"/>
                <a:cs typeface="Times New Roman" panose="02020603050405020304" pitchFamily="18" charset="0"/>
                <a:sym typeface="+mn-ea"/>
              </a:rPr>
              <a:t>Ignored often.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b="1" dirty="0"/>
              <a:t>CONTENTS</a:t>
            </a:r>
          </a:p>
        </p:txBody>
      </p:sp>
      <p:sp>
        <p:nvSpPr>
          <p:cNvPr id="3" name="内容占位符 2"/>
          <p:cNvSpPr>
            <a:spLocks noGrp="1"/>
          </p:cNvSpPr>
          <p:nvPr>
            <p:ph idx="1"/>
          </p:nvPr>
        </p:nvSpPr>
        <p:spPr>
          <a:xfrm>
            <a:off x="717550" y="905510"/>
            <a:ext cx="6205855" cy="2458085"/>
          </a:xfrm>
        </p:spPr>
        <p:txBody>
          <a:bodyPr>
            <a:noAutofit/>
          </a:bodyPr>
          <a:lstStyle/>
          <a:p>
            <a:pPr marL="0" indent="0" algn="l">
              <a:lnSpc>
                <a:spcPct val="100000"/>
              </a:lnSpc>
              <a:buNone/>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rPr>
              <a:t>Characteristics of rice supply and demand in China</a:t>
            </a:r>
          </a:p>
          <a:p>
            <a:pPr marL="0" indent="0" algn="l">
              <a:lnSpc>
                <a:spcPct val="100000"/>
              </a:lnSpc>
              <a:buNone/>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rPr>
              <a:t>New trend</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s</a:t>
            </a:r>
            <a:r>
              <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rPr>
              <a:t> of rice consumption in China</a:t>
            </a:r>
          </a:p>
          <a:p>
            <a:pPr marL="0" indent="0" algn="l">
              <a:lnSpc>
                <a:spcPct val="100000"/>
              </a:lnSpc>
              <a:buNone/>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3. Changes in rice storage</a:t>
            </a:r>
            <a:endPar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endParaRPr>
          </a:p>
          <a:p>
            <a:pPr marL="0" indent="0" algn="l">
              <a:lnSpc>
                <a:spcPct val="100000"/>
              </a:lnSpc>
              <a:buNone/>
            </a:pP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rPr>
              <a:t>Key areas of</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rPr>
              <a:t>rice supply chain integration</a:t>
            </a:r>
            <a:r>
              <a:rPr lang="en-US" altLang="zh-CN" sz="1800" dirty="0">
                <a:effectLst/>
                <a:latin typeface="Times New Roman" panose="02020603050405020304" pitchFamily="18" charset="0"/>
                <a:ea typeface="黑体" panose="02010609060101010101" pitchFamily="49" charset="-122"/>
                <a:cs typeface="Times New Roman" panose="02020603050405020304" pitchFamily="18" charset="0"/>
              </a:rPr>
              <a:t> in China</a:t>
            </a:r>
            <a:endParaRPr lang="zh-CN" altLang="en-US" sz="1800" dirty="0">
              <a:effectLst/>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9" name="图片 8" descr="水稻"/>
          <p:cNvPicPr>
            <a:picLocks noChangeAspect="1"/>
          </p:cNvPicPr>
          <p:nvPr/>
        </p:nvPicPr>
        <p:blipFill>
          <a:blip r:embed="rId3"/>
          <a:stretch>
            <a:fillRect/>
          </a:stretch>
        </p:blipFill>
        <p:spPr>
          <a:xfrm>
            <a:off x="635" y="2505075"/>
            <a:ext cx="7198360" cy="8070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200" b="1" dirty="0">
                <a:effectLst/>
                <a:latin typeface="Times New Roman" panose="02020603050405020304" pitchFamily="18" charset="0"/>
                <a:cs typeface="Times New Roman" panose="02020603050405020304" pitchFamily="18" charset="0"/>
                <a:sym typeface="+mn-ea"/>
              </a:rPr>
              <a:t>4.</a:t>
            </a:r>
            <a:r>
              <a:rPr lang="zh-CN" altLang="en-US" sz="2200" b="1" dirty="0">
                <a:effectLst/>
                <a:latin typeface="Times New Roman" panose="02020603050405020304" pitchFamily="18" charset="0"/>
                <a:cs typeface="Times New Roman" panose="02020603050405020304" pitchFamily="18" charset="0"/>
                <a:sym typeface="+mn-ea"/>
              </a:rPr>
              <a:t>Key areas of</a:t>
            </a:r>
            <a:r>
              <a:rPr lang="en-US" altLang="zh-CN" sz="2200" b="1" dirty="0">
                <a:effectLst/>
                <a:latin typeface="Times New Roman" panose="02020603050405020304" pitchFamily="18" charset="0"/>
                <a:cs typeface="Times New Roman" panose="02020603050405020304" pitchFamily="18" charset="0"/>
                <a:sym typeface="+mn-ea"/>
              </a:rPr>
              <a:t> </a:t>
            </a:r>
            <a:r>
              <a:rPr lang="zh-CN" altLang="en-US" sz="2200" b="1" dirty="0">
                <a:effectLst/>
                <a:latin typeface="Times New Roman" panose="02020603050405020304" pitchFamily="18" charset="0"/>
                <a:cs typeface="Times New Roman" panose="02020603050405020304" pitchFamily="18" charset="0"/>
                <a:sym typeface="+mn-ea"/>
              </a:rPr>
              <a:t>rice supply chain integration</a:t>
            </a:r>
            <a:r>
              <a:rPr lang="en-US" altLang="zh-CN" sz="2200" b="1" dirty="0">
                <a:effectLst/>
                <a:latin typeface="Times New Roman" panose="02020603050405020304" pitchFamily="18" charset="0"/>
                <a:cs typeface="Times New Roman" panose="02020603050405020304" pitchFamily="18" charset="0"/>
                <a:sym typeface="+mn-ea"/>
              </a:rPr>
              <a:t> in China</a:t>
            </a:r>
            <a:endParaRPr lang="zh-CN" altLang="en-US" sz="2200" dirty="0"/>
          </a:p>
        </p:txBody>
      </p:sp>
      <p:sp>
        <p:nvSpPr>
          <p:cNvPr id="3" name="内容占位符 2"/>
          <p:cNvSpPr>
            <a:spLocks noGrp="1"/>
          </p:cNvSpPr>
          <p:nvPr>
            <p:ph idx="1"/>
          </p:nvPr>
        </p:nvSpPr>
        <p:spPr>
          <a:xfrm>
            <a:off x="0" y="761365"/>
            <a:ext cx="4558351" cy="2702401"/>
          </a:xfrm>
        </p:spPr>
        <p:txBody>
          <a:bodyPr>
            <a:normAutofit fontScale="87500" lnSpcReduction="10000"/>
          </a:bodyPr>
          <a:lstStyle/>
          <a:p>
            <a:pPr marL="0" indent="0">
              <a:lnSpc>
                <a:spcPct val="100000"/>
              </a:lnSpc>
              <a:spcBef>
                <a:spcPts val="600"/>
              </a:spcBef>
              <a:buNone/>
            </a:pPr>
            <a:r>
              <a:rPr lang="zh-CN" altLang="en-US" sz="2300" dirty="0">
                <a:solidFill>
                  <a:schemeClr val="tx1"/>
                </a:solidFill>
                <a:effectLst/>
                <a:latin typeface="Times New Roman" panose="02020603050405020304" pitchFamily="18" charset="0"/>
                <a:cs typeface="Times New Roman" panose="02020603050405020304" pitchFamily="18" charset="0"/>
              </a:rPr>
              <a:t>（</a:t>
            </a:r>
            <a:r>
              <a:rPr lang="en-US" altLang="zh-CN" sz="2300" dirty="0">
                <a:solidFill>
                  <a:schemeClr val="tx1"/>
                </a:solidFill>
                <a:effectLst/>
                <a:latin typeface="Times New Roman" panose="02020603050405020304" pitchFamily="18" charset="0"/>
                <a:cs typeface="Times New Roman" panose="02020603050405020304" pitchFamily="18" charset="0"/>
              </a:rPr>
              <a:t>4</a:t>
            </a:r>
            <a:r>
              <a:rPr lang="zh-CN" altLang="en-US" sz="2300" dirty="0">
                <a:solidFill>
                  <a:schemeClr val="tx1"/>
                </a:solidFill>
                <a:effectLst/>
                <a:latin typeface="Times New Roman" panose="02020603050405020304" pitchFamily="18" charset="0"/>
                <a:cs typeface="Times New Roman" panose="02020603050405020304" pitchFamily="18" charset="0"/>
              </a:rPr>
              <a:t>）Quality traceability</a:t>
            </a:r>
          </a:p>
          <a:p>
            <a:pPr marL="0" indent="0" algn="just">
              <a:lnSpc>
                <a:spcPct val="100000"/>
              </a:lnSpc>
              <a:spcBef>
                <a:spcPts val="600"/>
              </a:spcBef>
              <a:buNone/>
            </a:pPr>
            <a:r>
              <a:rPr lang="zh-CN" altLang="en-US" sz="1800" b="0" dirty="0">
                <a:solidFill>
                  <a:schemeClr val="tx1"/>
                </a:solidFill>
                <a:latin typeface="Times New Roman" panose="02020603050405020304" pitchFamily="18" charset="0"/>
                <a:cs typeface="Times New Roman" panose="02020603050405020304" pitchFamily="18" charset="0"/>
              </a:rPr>
              <a:t>Record </a:t>
            </a:r>
            <a:r>
              <a:rPr lang="en-US" altLang="zh-CN" sz="1800" b="0" dirty="0">
                <a:solidFill>
                  <a:schemeClr val="tx1"/>
                </a:solidFill>
                <a:latin typeface="Times New Roman" panose="02020603050405020304" pitchFamily="18" charset="0"/>
                <a:cs typeface="Times New Roman" panose="02020603050405020304" pitchFamily="18" charset="0"/>
              </a:rPr>
              <a:t>the </a:t>
            </a:r>
            <a:r>
              <a:rPr lang="zh-CN" altLang="en-US" sz="1800" b="0" dirty="0">
                <a:solidFill>
                  <a:schemeClr val="tx1"/>
                </a:solidFill>
                <a:latin typeface="Times New Roman" panose="02020603050405020304" pitchFamily="18" charset="0"/>
                <a:cs typeface="Times New Roman" panose="02020603050405020304" pitchFamily="18" charset="0"/>
                <a:sym typeface="+mn-ea"/>
              </a:rPr>
              <a:t>information</a:t>
            </a:r>
            <a:r>
              <a:rPr lang="en-US" altLang="zh-CN" sz="1800" b="0" dirty="0">
                <a:solidFill>
                  <a:schemeClr val="tx1"/>
                </a:solidFill>
                <a:latin typeface="Times New Roman" panose="02020603050405020304" pitchFamily="18" charset="0"/>
                <a:cs typeface="Times New Roman" panose="02020603050405020304" pitchFamily="18" charset="0"/>
                <a:sym typeface="+mn-ea"/>
              </a:rPr>
              <a:t> of </a:t>
            </a:r>
            <a:r>
              <a:rPr lang="zh-CN" altLang="en-US" sz="1800" b="0" dirty="0">
                <a:solidFill>
                  <a:schemeClr val="tx1"/>
                </a:solidFill>
                <a:latin typeface="Times New Roman" panose="02020603050405020304" pitchFamily="18" charset="0"/>
                <a:cs typeface="Times New Roman" panose="02020603050405020304" pitchFamily="18" charset="0"/>
              </a:rPr>
              <a:t>producti</a:t>
            </a:r>
            <a:r>
              <a:rPr lang="en-US" altLang="zh-CN" sz="1800" b="0" dirty="0">
                <a:solidFill>
                  <a:schemeClr val="tx1"/>
                </a:solidFill>
                <a:latin typeface="Times New Roman" panose="02020603050405020304" pitchFamily="18" charset="0"/>
                <a:cs typeface="Times New Roman" panose="02020603050405020304" pitchFamily="18" charset="0"/>
              </a:rPr>
              <a:t>ng</a:t>
            </a:r>
            <a:r>
              <a:rPr lang="zh-CN" altLang="en-US" sz="1800" b="0" dirty="0">
                <a:solidFill>
                  <a:schemeClr val="tx1"/>
                </a:solidFill>
                <a:latin typeface="Times New Roman" panose="02020603050405020304" pitchFamily="18" charset="0"/>
                <a:cs typeface="Times New Roman" panose="02020603050405020304" pitchFamily="18" charset="0"/>
              </a:rPr>
              <a:t>, processing, packaging, quality inspecti</a:t>
            </a:r>
            <a:r>
              <a:rPr lang="en-US" altLang="zh-CN" sz="1800" b="0" dirty="0">
                <a:solidFill>
                  <a:schemeClr val="tx1"/>
                </a:solidFill>
                <a:latin typeface="Times New Roman" panose="02020603050405020304" pitchFamily="18" charset="0"/>
                <a:cs typeface="Times New Roman" panose="02020603050405020304" pitchFamily="18" charset="0"/>
              </a:rPr>
              <a:t>ng</a:t>
            </a:r>
            <a:r>
              <a:rPr lang="zh-CN" altLang="en-US" sz="1800" b="0" dirty="0">
                <a:solidFill>
                  <a:schemeClr val="tx1"/>
                </a:solidFill>
                <a:latin typeface="Times New Roman" panose="02020603050405020304" pitchFamily="18" charset="0"/>
                <a:cs typeface="Times New Roman" panose="02020603050405020304" pitchFamily="18" charset="0"/>
              </a:rPr>
              <a:t>, transportation, sales and other </a:t>
            </a:r>
            <a:r>
              <a:rPr lang="en-US" altLang="zh-CN" sz="1800" b="0" dirty="0">
                <a:solidFill>
                  <a:schemeClr val="tx1"/>
                </a:solidFill>
                <a:latin typeface="Times New Roman" panose="02020603050405020304" pitchFamily="18" charset="0"/>
                <a:cs typeface="Times New Roman" panose="02020603050405020304" pitchFamily="18" charset="0"/>
              </a:rPr>
              <a:t>stages,</a:t>
            </a:r>
            <a:r>
              <a:rPr lang="zh-CN" altLang="en-US" sz="1800" b="0" dirty="0">
                <a:solidFill>
                  <a:schemeClr val="tx1"/>
                </a:solidFill>
                <a:latin typeface="Times New Roman" panose="02020603050405020304" pitchFamily="18" charset="0"/>
                <a:cs typeface="Times New Roman" panose="02020603050405020304" pitchFamily="18" charset="0"/>
              </a:rPr>
              <a:t> to </a:t>
            </a:r>
            <a:r>
              <a:rPr lang="en-US" altLang="zh-CN" sz="1800" b="0" dirty="0">
                <a:solidFill>
                  <a:schemeClr val="tx1"/>
                </a:solidFill>
                <a:latin typeface="Times New Roman" panose="02020603050405020304" pitchFamily="18" charset="0"/>
                <a:cs typeface="Times New Roman" panose="02020603050405020304" pitchFamily="18" charset="0"/>
              </a:rPr>
              <a:t>reach</a:t>
            </a:r>
            <a:r>
              <a:rPr lang="zh-CN" altLang="en-US" sz="1800" b="0" dirty="0">
                <a:solidFill>
                  <a:schemeClr val="tx1"/>
                </a:solidFill>
                <a:latin typeface="Times New Roman" panose="02020603050405020304" pitchFamily="18" charset="0"/>
                <a:cs typeface="Times New Roman" panose="02020603050405020304" pitchFamily="18" charset="0"/>
              </a:rPr>
              <a:t> </a:t>
            </a:r>
            <a:endParaRPr lang="en-US" altLang="zh-CN" sz="1800" b="0" dirty="0">
              <a:solidFill>
                <a:schemeClr val="tx1"/>
              </a:solidFill>
              <a:latin typeface="Times New Roman" panose="02020603050405020304" pitchFamily="18" charset="0"/>
              <a:cs typeface="Times New Roman" panose="02020603050405020304" pitchFamily="18" charset="0"/>
            </a:endParaRPr>
          </a:p>
          <a:p>
            <a:pPr lvl="1" algn="just">
              <a:lnSpc>
                <a:spcPct val="100000"/>
              </a:lnSpc>
              <a:spcBef>
                <a:spcPts val="600"/>
              </a:spcBef>
              <a:buFont typeface="Wingdings" panose="05000000000000000000" pitchFamily="2" charset="2"/>
              <a:buChar char="Ø"/>
            </a:pPr>
            <a:r>
              <a:rPr lang="zh-CN" altLang="en-US" sz="1800" b="0" dirty="0">
                <a:solidFill>
                  <a:schemeClr val="tx1"/>
                </a:solidFill>
                <a:latin typeface="Times New Roman" panose="02020603050405020304" pitchFamily="18" charset="0"/>
                <a:cs typeface="Times New Roman" panose="02020603050405020304" pitchFamily="18" charset="0"/>
              </a:rPr>
              <a:t> source can be traced</a:t>
            </a:r>
            <a:endParaRPr lang="en-US" altLang="zh-CN" sz="1800" b="0" dirty="0">
              <a:solidFill>
                <a:schemeClr val="tx1"/>
              </a:solidFill>
              <a:latin typeface="Times New Roman" panose="02020603050405020304" pitchFamily="18" charset="0"/>
              <a:cs typeface="Times New Roman" panose="02020603050405020304" pitchFamily="18" charset="0"/>
            </a:endParaRPr>
          </a:p>
          <a:p>
            <a:pPr lvl="1" algn="just">
              <a:lnSpc>
                <a:spcPct val="100000"/>
              </a:lnSpc>
              <a:spcBef>
                <a:spcPts val="600"/>
              </a:spcBef>
              <a:buFont typeface="Wingdings" panose="05000000000000000000" pitchFamily="2" charset="2"/>
              <a:buChar char="Ø"/>
            </a:pPr>
            <a:r>
              <a:rPr lang="zh-CN" altLang="en-US" sz="1800" b="0" dirty="0">
                <a:solidFill>
                  <a:schemeClr val="tx1"/>
                </a:solidFill>
                <a:latin typeface="Times New Roman" panose="02020603050405020304" pitchFamily="18" charset="0"/>
                <a:cs typeface="Times New Roman" panose="02020603050405020304" pitchFamily="18" charset="0"/>
              </a:rPr>
              <a:t>destination can be traced</a:t>
            </a:r>
            <a:endParaRPr lang="en-US" altLang="zh-CN" sz="1800" b="0" dirty="0">
              <a:solidFill>
                <a:schemeClr val="tx1"/>
              </a:solidFill>
              <a:latin typeface="Times New Roman" panose="02020603050405020304" pitchFamily="18" charset="0"/>
              <a:cs typeface="Times New Roman" panose="02020603050405020304" pitchFamily="18" charset="0"/>
            </a:endParaRPr>
          </a:p>
          <a:p>
            <a:pPr lvl="1" algn="just">
              <a:lnSpc>
                <a:spcPct val="100000"/>
              </a:lnSpc>
              <a:spcBef>
                <a:spcPts val="600"/>
              </a:spcBef>
              <a:buFont typeface="Wingdings" panose="05000000000000000000" pitchFamily="2" charset="2"/>
              <a:buChar char="Ø"/>
            </a:pPr>
            <a:r>
              <a:rPr lang="zh-CN" altLang="en-US" sz="1800" b="0" dirty="0">
                <a:solidFill>
                  <a:schemeClr val="tx1"/>
                </a:solidFill>
                <a:latin typeface="Times New Roman" panose="02020603050405020304" pitchFamily="18" charset="0"/>
                <a:cs typeface="Times New Roman" panose="02020603050405020304" pitchFamily="18" charset="0"/>
              </a:rPr>
              <a:t>responsibility can be traced</a:t>
            </a:r>
            <a:endParaRPr lang="en-US" altLang="zh-CN" sz="1800" b="0" dirty="0">
              <a:solidFill>
                <a:schemeClr val="tx1"/>
              </a:solidFill>
              <a:latin typeface="Times New Roman" panose="02020603050405020304" pitchFamily="18" charset="0"/>
              <a:cs typeface="Times New Roman" panose="02020603050405020304" pitchFamily="18" charset="0"/>
            </a:endParaRPr>
          </a:p>
          <a:p>
            <a:pPr marL="0" indent="0" algn="just">
              <a:lnSpc>
                <a:spcPct val="100000"/>
              </a:lnSpc>
              <a:spcBef>
                <a:spcPts val="600"/>
              </a:spcBef>
              <a:buNone/>
            </a:pPr>
            <a:r>
              <a:rPr lang="zh-CN" altLang="en-US" sz="1800" b="0" dirty="0">
                <a:solidFill>
                  <a:schemeClr val="tx1"/>
                </a:solidFill>
                <a:latin typeface="Times New Roman" panose="02020603050405020304" pitchFamily="18" charset="0"/>
                <a:cs typeface="Times New Roman" panose="02020603050405020304" pitchFamily="18" charset="0"/>
              </a:rPr>
              <a:t> </a:t>
            </a:r>
            <a:r>
              <a:rPr lang="en-US" altLang="zh-CN" sz="1800" b="0" dirty="0">
                <a:solidFill>
                  <a:schemeClr val="tx1"/>
                </a:solidFill>
                <a:latin typeface="Times New Roman" panose="02020603050405020304" pitchFamily="18" charset="0"/>
                <a:cs typeface="Times New Roman" panose="02020603050405020304" pitchFamily="18" charset="0"/>
              </a:rPr>
              <a:t>S</a:t>
            </a:r>
            <a:r>
              <a:rPr lang="zh-CN" altLang="en-US" sz="1800" b="0" dirty="0">
                <a:solidFill>
                  <a:schemeClr val="tx1"/>
                </a:solidFill>
                <a:latin typeface="Times New Roman" panose="02020603050405020304" pitchFamily="18" charset="0"/>
                <a:cs typeface="Times New Roman" panose="02020603050405020304" pitchFamily="18" charset="0"/>
              </a:rPr>
              <a:t>trengthen the whole process of quality safety management and risk control.</a:t>
            </a:r>
          </a:p>
        </p:txBody>
      </p:sp>
      <p:pic>
        <p:nvPicPr>
          <p:cNvPr id="6" name="图片 5"/>
          <p:cNvPicPr>
            <a:picLocks noChangeAspect="1"/>
          </p:cNvPicPr>
          <p:nvPr>
            <p:custDataLst>
              <p:tags r:id="rId1"/>
            </p:custDataLst>
          </p:nvPr>
        </p:nvPicPr>
        <p:blipFill>
          <a:blip r:embed="rId4">
            <a:clrChange>
              <a:clrFrom>
                <a:srgbClr val="FEFEFF">
                  <a:alpha val="100000"/>
                </a:srgbClr>
              </a:clrFrom>
              <a:clrTo>
                <a:srgbClr val="FEFEFF">
                  <a:alpha val="100000"/>
                  <a:alpha val="0"/>
                </a:srgbClr>
              </a:clrTo>
            </a:clrChange>
          </a:blip>
          <a:stretch>
            <a:fillRect/>
          </a:stretch>
        </p:blipFill>
        <p:spPr>
          <a:xfrm>
            <a:off x="4353636" y="943508"/>
            <a:ext cx="2980614" cy="229372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 y="1042195"/>
            <a:ext cx="7099299" cy="584775"/>
          </a:xfrm>
          <a:prstGeom prst="rect">
            <a:avLst/>
          </a:prstGeom>
          <a:noFill/>
        </p:spPr>
        <p:txBody>
          <a:bodyPr wrap="square" rtlCol="0">
            <a:spAutoFit/>
          </a:bodyPr>
          <a:lstStyle/>
          <a:p>
            <a:pPr algn="ctr"/>
            <a:r>
              <a:rPr lang="zh-CN" altLang="en-US" sz="3200" dirty="0">
                <a:latin typeface="方正大标宋_GBK" panose="03000509000000000000" pitchFamily="65" charset="-122"/>
                <a:ea typeface="方正大标宋_GBK" panose="03000509000000000000" pitchFamily="65" charset="-122"/>
              </a:rPr>
              <a:t>谢  谢！</a:t>
            </a:r>
          </a:p>
        </p:txBody>
      </p:sp>
      <p:sp>
        <p:nvSpPr>
          <p:cNvPr id="3" name="文本框 2"/>
          <p:cNvSpPr txBox="1"/>
          <p:nvPr/>
        </p:nvSpPr>
        <p:spPr>
          <a:xfrm>
            <a:off x="50801" y="2083595"/>
            <a:ext cx="7099298" cy="707886"/>
          </a:xfrm>
          <a:prstGeom prst="rect">
            <a:avLst/>
          </a:prstGeom>
          <a:noFill/>
        </p:spPr>
        <p:txBody>
          <a:bodyPr wrap="square" rtlCol="0">
            <a:spAutoFit/>
          </a:bodyPr>
          <a:lstStyle/>
          <a:p>
            <a:pPr algn="ctr"/>
            <a:r>
              <a:rPr lang="en-US" altLang="zh-CN" sz="2000" dirty="0">
                <a:latin typeface="Times New Roman" panose="02020603050405020304" pitchFamily="18" charset="0"/>
                <a:ea typeface="仿宋_GB2312" panose="02010609030101010101" pitchFamily="49" charset="-122"/>
              </a:rPr>
              <a:t>Tel</a:t>
            </a:r>
            <a:r>
              <a:rPr lang="zh-CN" altLang="en-US" sz="2000" dirty="0">
                <a:latin typeface="Times New Roman" panose="02020603050405020304" pitchFamily="18" charset="0"/>
                <a:ea typeface="仿宋_GB2312" panose="02010609030101010101" pitchFamily="49" charset="-122"/>
              </a:rPr>
              <a:t>：</a:t>
            </a:r>
            <a:r>
              <a:rPr lang="en-US" altLang="zh-CN" sz="2000" dirty="0">
                <a:latin typeface="Times New Roman" panose="02020603050405020304" pitchFamily="18" charset="0"/>
                <a:ea typeface="仿宋_GB2312" panose="02010609030101010101" pitchFamily="49" charset="-122"/>
              </a:rPr>
              <a:t>13913036035</a:t>
            </a:r>
          </a:p>
          <a:p>
            <a:pPr algn="ctr"/>
            <a:r>
              <a:rPr lang="en-US" altLang="zh-CN" sz="2000" dirty="0">
                <a:latin typeface="Times New Roman" panose="02020603050405020304" pitchFamily="18" charset="0"/>
                <a:ea typeface="仿宋_GB2312" panose="02010609030101010101" pitchFamily="49" charset="-122"/>
              </a:rPr>
              <a:t>Email</a:t>
            </a:r>
            <a:r>
              <a:rPr lang="zh-CN" altLang="en-US" sz="2000" dirty="0">
                <a:latin typeface="Times New Roman" panose="02020603050405020304" pitchFamily="18" charset="0"/>
                <a:ea typeface="仿宋_GB2312" panose="02010609030101010101" pitchFamily="49" charset="-122"/>
              </a:rPr>
              <a:t>：</a:t>
            </a:r>
            <a:r>
              <a:rPr lang="en-US" altLang="zh-CN" sz="2000" dirty="0">
                <a:latin typeface="Times New Roman" panose="02020603050405020304" pitchFamily="18" charset="0"/>
                <a:ea typeface="仿宋_GB2312" panose="02010609030101010101" pitchFamily="49" charset="-122"/>
                <a:hlinkClick r:id="rId3"/>
              </a:rPr>
              <a:t>xia.zhao@nufe.edu</a:t>
            </a:r>
            <a:r>
              <a:rPr lang="en-US" altLang="zh-CN" sz="2000">
                <a:latin typeface="Times New Roman" panose="02020603050405020304" pitchFamily="18" charset="0"/>
                <a:ea typeface="仿宋_GB2312" panose="02010609030101010101" pitchFamily="49" charset="-122"/>
                <a:hlinkClick r:id="rId3"/>
              </a:rPr>
              <a:t>.cn</a:t>
            </a:r>
            <a:r>
              <a:rPr lang="en-US" altLang="zh-CN" sz="2000">
                <a:latin typeface="Times New Roman" panose="02020603050405020304" pitchFamily="18" charset="0"/>
                <a:ea typeface="仿宋_GB2312" panose="02010609030101010101" pitchFamily="49" charset="-122"/>
              </a:rPr>
              <a:t> </a:t>
            </a:r>
            <a:endParaRPr lang="en-US" altLang="zh-CN" sz="2000" dirty="0">
              <a:latin typeface="Times New Roman" panose="02020603050405020304" pitchFamily="18" charset="0"/>
              <a:ea typeface="仿宋_GB2312" panose="02010609030101010101" pitchFamily="49" charset="-122"/>
            </a:endParaRPr>
          </a:p>
        </p:txBody>
      </p:sp>
      <p:sp>
        <p:nvSpPr>
          <p:cNvPr id="4" name="灯片编号占位符 3"/>
          <p:cNvSpPr>
            <a:spLocks noGrp="1"/>
          </p:cNvSpPr>
          <p:nvPr>
            <p:ph type="sldNum" sz="quarter" idx="12"/>
          </p:nvPr>
        </p:nvSpPr>
        <p:spPr/>
        <p:txBody>
          <a:bodyPr/>
          <a:lstStyle/>
          <a:p>
            <a:fld id="{48F63A3B-78C7-47BE-AE5E-E10140E04643}" type="slidenum">
              <a:rPr lang="en-US" dirty="0"/>
              <a:t>21</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990" y="57150"/>
            <a:ext cx="6112510" cy="695960"/>
          </a:xfrm>
        </p:spPr>
        <p:txBody>
          <a:bodyPr>
            <a:normAutofit/>
          </a:bodyPr>
          <a:lstStyle/>
          <a:p>
            <a:pPr algn="l">
              <a:buClrTx/>
              <a:buSzTx/>
              <a:buFontTx/>
            </a:pPr>
            <a:r>
              <a:rPr lang="en-US" altLang="zh-CN" sz="2200" b="1" dirty="0">
                <a:solidFill>
                  <a:srgbClr val="00206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1. Characteristics of rice supply and demand in China</a:t>
            </a:r>
            <a:endParaRPr lang="en-US" altLang="zh-CN" sz="2200" b="1" dirty="0">
              <a:solidFill>
                <a:srgbClr val="002060"/>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graphicFrame>
        <p:nvGraphicFramePr>
          <p:cNvPr id="8" name="图表 7"/>
          <p:cNvGraphicFramePr/>
          <p:nvPr>
            <p:custDataLst>
              <p:tags r:id="rId1"/>
            </p:custDataLst>
            <p:extLst>
              <p:ext uri="{D42A27DB-BD31-4B8C-83A1-F6EECF244321}">
                <p14:modId xmlns:p14="http://schemas.microsoft.com/office/powerpoint/2010/main" val="3022184312"/>
              </p:ext>
            </p:extLst>
          </p:nvPr>
        </p:nvGraphicFramePr>
        <p:xfrm>
          <a:off x="173990" y="1007110"/>
          <a:ext cx="3911600" cy="2048510"/>
        </p:xfrm>
        <a:graphic>
          <a:graphicData uri="http://schemas.openxmlformats.org/drawingml/2006/chart">
            <c:chart xmlns:c="http://schemas.openxmlformats.org/drawingml/2006/chart" xmlns:r="http://schemas.openxmlformats.org/officeDocument/2006/relationships" r:id="rId8"/>
          </a:graphicData>
        </a:graphic>
      </p:graphicFrame>
      <p:sp>
        <p:nvSpPr>
          <p:cNvPr id="10" name="文本框 9"/>
          <p:cNvSpPr txBox="1"/>
          <p:nvPr>
            <p:custDataLst>
              <p:tags r:id="rId2"/>
            </p:custDataLst>
          </p:nvPr>
        </p:nvSpPr>
        <p:spPr>
          <a:xfrm>
            <a:off x="219710" y="3056255"/>
            <a:ext cx="3235325" cy="275590"/>
          </a:xfrm>
          <a:prstGeom prst="rect">
            <a:avLst/>
          </a:prstGeom>
          <a:noFill/>
        </p:spPr>
        <p:txBody>
          <a:bodyPr wrap="square" rtlCol="0">
            <a:spAutoFit/>
          </a:bodyPr>
          <a:lstStyle/>
          <a:p>
            <a:pPr algn="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Rice productive structure in the world</a:t>
            </a:r>
            <a:r>
              <a:rPr lang="zh-CN" altLang="en-US" sz="12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2022</a:t>
            </a:r>
            <a:r>
              <a:rPr lang="zh-CN" altLang="en-US" sz="1200" b="1" dirty="0">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16" name="文本框 15"/>
          <p:cNvSpPr txBox="1"/>
          <p:nvPr>
            <p:custDataLst>
              <p:tags r:id="rId3"/>
            </p:custDataLst>
          </p:nvPr>
        </p:nvSpPr>
        <p:spPr>
          <a:xfrm>
            <a:off x="3851909" y="3056255"/>
            <a:ext cx="3282765" cy="276999"/>
          </a:xfrm>
          <a:prstGeom prst="rect">
            <a:avLst/>
          </a:prstGeom>
          <a:noFill/>
        </p:spPr>
        <p:txBody>
          <a:bodyPr wrap="square" rtlCol="0">
            <a:spAutoFit/>
          </a:bodyPr>
          <a:lstStyle/>
          <a:p>
            <a:pPr lvl="0" algn="ctr">
              <a:buClrTx/>
              <a:buSzTx/>
              <a:buFontTx/>
            </a:pPr>
            <a:r>
              <a:rPr lang="en-US" altLang="zh-CN" sz="1200" b="1" dirty="0">
                <a:latin typeface="Times New Roman" panose="02020603050405020304" pitchFamily="18" charset="0"/>
                <a:ea typeface="黑体" panose="02010609060101010101" pitchFamily="49" charset="-122"/>
                <a:cs typeface="Times New Roman" panose="02020603050405020304" pitchFamily="18" charset="0"/>
                <a:sym typeface="+mn-ea"/>
              </a:rPr>
              <a:t>Grain productive structure in China（2021）</a:t>
            </a:r>
          </a:p>
        </p:txBody>
      </p:sp>
      <p:sp>
        <p:nvSpPr>
          <p:cNvPr id="17" name="文本框 16"/>
          <p:cNvSpPr txBox="1"/>
          <p:nvPr>
            <p:custDataLst>
              <p:tags r:id="rId4"/>
            </p:custDataLst>
          </p:nvPr>
        </p:nvSpPr>
        <p:spPr>
          <a:xfrm>
            <a:off x="116840" y="753110"/>
            <a:ext cx="6826250" cy="337185"/>
          </a:xfrm>
          <a:prstGeom prst="rect">
            <a:avLst/>
          </a:prstGeom>
          <a:noFill/>
        </p:spPr>
        <p:txBody>
          <a:bodyPr wrap="square" rtlCol="0">
            <a:spAutoFit/>
          </a:bodyPr>
          <a:lstStyle/>
          <a:p>
            <a:pPr algn="just"/>
            <a:r>
              <a:rPr lang="zh-CN" sz="1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1</a:t>
            </a:r>
            <a:r>
              <a:rPr lang="zh-CN" sz="1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L</a:t>
            </a:r>
            <a:r>
              <a:rPr lang="zh-CN" sz="1600" b="1" dirty="0">
                <a:latin typeface="Times New Roman" panose="02020603050405020304" pitchFamily="18" charset="0"/>
                <a:ea typeface="黑体" panose="02010609060101010101" pitchFamily="49" charset="-122"/>
                <a:cs typeface="Times New Roman" panose="02020603050405020304" pitchFamily="18" charset="0"/>
              </a:rPr>
              <a:t>argest </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producer in the world</a:t>
            </a:r>
            <a:r>
              <a:rPr lang="zh-CN" sz="1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 </a:t>
            </a:r>
            <a:r>
              <a:rPr lang="zh-CN" sz="1600" b="1" dirty="0">
                <a:latin typeface="Times New Roman" panose="02020603050405020304" pitchFamily="18" charset="0"/>
                <a:ea typeface="黑体" panose="02010609060101010101" pitchFamily="49" charset="-122"/>
                <a:cs typeface="Times New Roman" panose="02020603050405020304" pitchFamily="18" charset="0"/>
              </a:rPr>
              <a:t>second largest grain crop</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 in China </a:t>
            </a:r>
          </a:p>
        </p:txBody>
      </p:sp>
      <p:graphicFrame>
        <p:nvGraphicFramePr>
          <p:cNvPr id="1035" name="图表 1"/>
          <p:cNvGraphicFramePr/>
          <p:nvPr>
            <p:custDataLst>
              <p:tags r:id="rId5"/>
            </p:custDataLst>
            <p:extLst>
              <p:ext uri="{D42A27DB-BD31-4B8C-83A1-F6EECF244321}">
                <p14:modId xmlns:p14="http://schemas.microsoft.com/office/powerpoint/2010/main" val="2472869938"/>
              </p:ext>
            </p:extLst>
          </p:nvPr>
        </p:nvGraphicFramePr>
        <p:xfrm>
          <a:off x="3549650" y="1127760"/>
          <a:ext cx="3649345" cy="2001520"/>
        </p:xfrm>
        <a:graphic>
          <a:graphicData uri="http://schemas.openxmlformats.org/drawingml/2006/chart">
            <c:chart xmlns:c="http://schemas.openxmlformats.org/drawingml/2006/chart" xmlns:r="http://schemas.openxmlformats.org/officeDocument/2006/relationships" r:id="rId9"/>
          </a:graphicData>
        </a:graphic>
      </p:graphicFrame>
      <p:sp>
        <p:nvSpPr>
          <p:cNvPr id="3" name="灯片编号占位符 2"/>
          <p:cNvSpPr>
            <a:spLocks noGrp="1"/>
          </p:cNvSpPr>
          <p:nvPr>
            <p:ph type="sldNum" sz="quarter" idx="12"/>
          </p:nvPr>
        </p:nvSpPr>
        <p:spPr/>
        <p:txBody>
          <a:bodyPr/>
          <a:lstStyle/>
          <a:p>
            <a:fld id="{48F63A3B-78C7-47BE-AE5E-E10140E04643}" type="slidenum">
              <a:rPr lang="en-US" dirty="0"/>
              <a:t>3</a:t>
            </a:fld>
            <a:endParaRPr lang="en-US" dirty="0"/>
          </a:p>
        </p:txBody>
      </p:sp>
      <p:sp>
        <p:nvSpPr>
          <p:cNvPr id="4" name="椭圆 3">
            <a:extLst>
              <a:ext uri="{FF2B5EF4-FFF2-40B4-BE49-F238E27FC236}">
                <a16:creationId xmlns:a16="http://schemas.microsoft.com/office/drawing/2014/main" id="{5E3BBA48-1D08-F10D-93F5-BF1FA6AB9CAA}"/>
              </a:ext>
            </a:extLst>
          </p:cNvPr>
          <p:cNvSpPr/>
          <p:nvPr/>
        </p:nvSpPr>
        <p:spPr>
          <a:xfrm>
            <a:off x="3146282" y="1362269"/>
            <a:ext cx="612089" cy="481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79427284-14BB-63E5-B908-1A4945604782}"/>
              </a:ext>
            </a:extLst>
          </p:cNvPr>
          <p:cNvSpPr/>
          <p:nvPr/>
        </p:nvSpPr>
        <p:spPr>
          <a:xfrm>
            <a:off x="6217920" y="1713100"/>
            <a:ext cx="916111" cy="6718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4790" y="57150"/>
            <a:ext cx="6296025" cy="695960"/>
          </a:xfrm>
        </p:spPr>
        <p:txBody>
          <a:bodyPr>
            <a:normAutofit/>
          </a:bodyPr>
          <a:lstStyle/>
          <a:p>
            <a:r>
              <a:rPr lang="en-US" altLang="zh-CN" sz="22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1. </a:t>
            </a:r>
            <a:r>
              <a:rPr lang="zh-CN" altLang="en-US" sz="2200" b="1" dirty="0">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cs typeface="Times New Roman" panose="02020603050405020304" pitchFamily="18" charset="0"/>
                <a:sym typeface="+mn-ea"/>
              </a:rPr>
              <a:t>Characteristics of rice supply and demand in China</a:t>
            </a:r>
            <a:endParaRPr lang="zh-CN" altLang="en-US" sz="2200" dirty="0">
              <a:solidFill>
                <a:srgbClr val="00206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4" cstate="print"/>
          <a:stretch>
            <a:fillRect/>
          </a:stretch>
        </p:blipFill>
        <p:spPr>
          <a:xfrm>
            <a:off x="3318510" y="805815"/>
            <a:ext cx="3644265" cy="2197100"/>
          </a:xfrm>
          <a:prstGeom prst="rect">
            <a:avLst/>
          </a:prstGeom>
        </p:spPr>
      </p:pic>
      <p:sp>
        <p:nvSpPr>
          <p:cNvPr id="6" name="文本框 5"/>
          <p:cNvSpPr txBox="1"/>
          <p:nvPr/>
        </p:nvSpPr>
        <p:spPr>
          <a:xfrm>
            <a:off x="3629576" y="3002854"/>
            <a:ext cx="3332894" cy="275590"/>
          </a:xfrm>
          <a:prstGeom prst="rect">
            <a:avLst/>
          </a:prstGeom>
          <a:noFill/>
        </p:spPr>
        <p:txBody>
          <a:bodyPr wrap="square" rtlCol="0">
            <a:spAutoFit/>
          </a:bodyPr>
          <a:lstStyle/>
          <a:p>
            <a:pPr lvl="0" algn="ctr">
              <a:buClrTx/>
              <a:buSzTx/>
              <a:buFontTx/>
            </a:pPr>
            <a:r>
              <a:rPr lang="en-US" altLang="zh-CN" sz="1200" b="1" dirty="0">
                <a:latin typeface="Times New Roman" panose="02020603050405020304" pitchFamily="18" charset="0"/>
                <a:ea typeface="黑体" panose="02010609060101010101" pitchFamily="49" charset="-122"/>
                <a:cs typeface="Times New Roman" panose="02020603050405020304" pitchFamily="18" charset="0"/>
                <a:sym typeface="+mn-ea"/>
              </a:rPr>
              <a:t>Trend of rice output and consumption</a:t>
            </a:r>
          </a:p>
        </p:txBody>
      </p:sp>
      <p:sp>
        <p:nvSpPr>
          <p:cNvPr id="17" name="文本框 16"/>
          <p:cNvSpPr txBox="1"/>
          <p:nvPr>
            <p:custDataLst>
              <p:tags r:id="rId1"/>
            </p:custDataLst>
          </p:nvPr>
        </p:nvSpPr>
        <p:spPr>
          <a:xfrm>
            <a:off x="116840" y="753110"/>
            <a:ext cx="2925445" cy="2329180"/>
          </a:xfrm>
          <a:prstGeom prst="rect">
            <a:avLst/>
          </a:prstGeom>
          <a:noFill/>
        </p:spPr>
        <p:txBody>
          <a:bodyPr wrap="square" rtlCol="0">
            <a:noAutofit/>
          </a:bodyPr>
          <a:lstStyle/>
          <a:p>
            <a:pPr algn="just"/>
            <a:r>
              <a:rPr lang="zh-CN" sz="1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2</a:t>
            </a:r>
            <a:r>
              <a:rPr lang="zh-CN" sz="1600" b="1" dirty="0">
                <a:latin typeface="Times New Roman" panose="02020603050405020304" pitchFamily="18" charset="0"/>
                <a:ea typeface="黑体" panose="02010609060101010101" pitchFamily="49" charset="-122"/>
                <a:cs typeface="Times New Roman" panose="02020603050405020304" pitchFamily="18" charset="0"/>
              </a:rPr>
              <a:t>）Absolutely self-sufficient in rice supply</a:t>
            </a:r>
          </a:p>
          <a:p>
            <a:pPr algn="just">
              <a:lnSpc>
                <a:spcPct val="120000"/>
              </a:lnSpc>
              <a:spcBef>
                <a:spcPts val="600"/>
              </a:spcBef>
              <a:spcAft>
                <a:spcPts val="0"/>
              </a:spcAft>
            </a:pP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S</a:t>
            </a:r>
            <a:r>
              <a:rPr sz="1400" dirty="0">
                <a:latin typeface="Times New Roman" panose="02020603050405020304" pitchFamily="18" charset="0"/>
                <a:ea typeface="楷体_GB2312" panose="02010609030101010101" charset="-122"/>
                <a:cs typeface="Times New Roman" panose="02020603050405020304" pitchFamily="18" charset="0"/>
                <a:sym typeface="+mn-ea"/>
              </a:rPr>
              <a:t>ince 2006</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a:t>
            </a:r>
            <a:r>
              <a:rPr sz="1400" dirty="0">
                <a:latin typeface="Times New Roman" panose="02020603050405020304" pitchFamily="18" charset="0"/>
                <a:ea typeface="楷体_GB2312" panose="02010609030101010101" charset="-122"/>
                <a:cs typeface="Times New Roman" panose="02020603050405020304" pitchFamily="18" charset="0"/>
                <a:sym typeface="+mn-ea"/>
              </a:rPr>
              <a:t> China</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a:t>
            </a:r>
            <a:r>
              <a:rPr sz="1400" dirty="0">
                <a:latin typeface="Times New Roman" panose="02020603050405020304" pitchFamily="18" charset="0"/>
                <a:ea typeface="楷体_GB2312" panose="02010609030101010101" charset="-122"/>
                <a:cs typeface="Times New Roman" panose="02020603050405020304" pitchFamily="18" charset="0"/>
                <a:sym typeface="+mn-ea"/>
              </a:rPr>
              <a:t>s </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rice yield is much </a:t>
            </a:r>
            <a:r>
              <a:rPr sz="1400" dirty="0">
                <a:latin typeface="Times New Roman" panose="02020603050405020304" pitchFamily="18" charset="0"/>
                <a:ea typeface="楷体_GB2312" panose="02010609030101010101" charset="-122"/>
                <a:cs typeface="Times New Roman" panose="02020603050405020304" pitchFamily="18" charset="0"/>
                <a:sym typeface="+mn-ea"/>
              </a:rPr>
              <a:t>more</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 tha</a:t>
            </a:r>
            <a:r>
              <a:rPr sz="1400" dirty="0">
                <a:latin typeface="Times New Roman" panose="02020603050405020304" pitchFamily="18" charset="0"/>
                <a:ea typeface="楷体_GB2312" panose="02010609030101010101" charset="-122"/>
                <a:cs typeface="Times New Roman" panose="02020603050405020304" pitchFamily="18" charset="0"/>
                <a:sym typeface="+mn-ea"/>
              </a:rPr>
              <a:t>n consumption, it</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’s</a:t>
            </a:r>
            <a:r>
              <a:rPr sz="1400" dirty="0">
                <a:latin typeface="Times New Roman" panose="02020603050405020304" pitchFamily="18" charset="0"/>
                <a:ea typeface="楷体_GB2312" panose="02010609030101010101" charset="-122"/>
                <a:cs typeface="Times New Roman" panose="02020603050405020304" pitchFamily="18" charset="0"/>
                <a:sym typeface="+mn-ea"/>
              </a:rPr>
              <a:t> absolutely self-sufficient</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 in rice </a:t>
            </a:r>
            <a:r>
              <a:rPr sz="1400" dirty="0">
                <a:latin typeface="Times New Roman" panose="02020603050405020304" pitchFamily="18" charset="0"/>
                <a:ea typeface="楷体_GB2312" panose="02010609030101010101" charset="-122"/>
                <a:cs typeface="Times New Roman" panose="02020603050405020304" pitchFamily="18" charset="0"/>
                <a:sym typeface="+mn-ea"/>
              </a:rPr>
              <a:t>supply, </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And</a:t>
            </a:r>
            <a:r>
              <a:rPr sz="1400" dirty="0">
                <a:latin typeface="Times New Roman" panose="02020603050405020304" pitchFamily="18" charset="0"/>
                <a:ea typeface="楷体_GB2312" panose="02010609030101010101" charset="-122"/>
                <a:cs typeface="Times New Roman" panose="02020603050405020304" pitchFamily="18" charset="0"/>
                <a:sym typeface="+mn-ea"/>
              </a:rPr>
              <a:t> in recent years, the</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 rice</a:t>
            </a:r>
            <a:r>
              <a:rPr sz="1400" dirty="0">
                <a:latin typeface="Times New Roman" panose="02020603050405020304" pitchFamily="18" charset="0"/>
                <a:ea typeface="楷体_GB2312" panose="02010609030101010101" charset="-122"/>
                <a:cs typeface="Times New Roman" panose="02020603050405020304" pitchFamily="18" charset="0"/>
                <a:sym typeface="+mn-ea"/>
              </a:rPr>
              <a:t> consumption </a:t>
            </a:r>
            <a:r>
              <a:rPr lang="en-US" sz="1400" dirty="0">
                <a:latin typeface="Times New Roman" panose="02020603050405020304" pitchFamily="18" charset="0"/>
                <a:ea typeface="楷体_GB2312" panose="02010609030101010101" charset="-122"/>
                <a:cs typeface="Times New Roman" panose="02020603050405020304" pitchFamily="18" charset="0"/>
                <a:sym typeface="+mn-ea"/>
              </a:rPr>
              <a:t>is reducing.</a:t>
            </a:r>
          </a:p>
        </p:txBody>
      </p:sp>
      <p:sp>
        <p:nvSpPr>
          <p:cNvPr id="4" name="灯片编号占位符 3"/>
          <p:cNvSpPr>
            <a:spLocks noGrp="1"/>
          </p:cNvSpPr>
          <p:nvPr>
            <p:ph type="sldNum" sz="quarter" idx="12"/>
          </p:nvPr>
        </p:nvSpPr>
        <p:spPr/>
        <p:txBody>
          <a:bodyPr/>
          <a:lstStyle/>
          <a:p>
            <a:fld id="{48F63A3B-78C7-47BE-AE5E-E10140E04643}" type="slidenum">
              <a:rPr lang="en-US" dirty="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9880" y="112395"/>
            <a:ext cx="6509385" cy="554355"/>
          </a:xfrm>
        </p:spPr>
        <p:txBody>
          <a:bodyPr>
            <a:normAutofit fontScale="90000"/>
          </a:bodyPr>
          <a:lstStyle/>
          <a:p>
            <a:r>
              <a:rPr lang="en-US" altLang="zh-CN" sz="2200" b="1" dirty="0">
                <a:latin typeface="Times New Roman" panose="02020603050405020304" pitchFamily="18" charset="0"/>
                <a:cs typeface="Times New Roman" panose="02020603050405020304" pitchFamily="18" charset="0"/>
                <a:sym typeface="+mn-ea"/>
              </a:rPr>
              <a:t>1. </a:t>
            </a:r>
            <a:r>
              <a:rPr lang="zh-CN" altLang="en-US" sz="2200" b="1" dirty="0">
                <a:latin typeface="Times New Roman" panose="02020603050405020304" pitchFamily="18" charset="0"/>
                <a:cs typeface="Times New Roman" panose="02020603050405020304" pitchFamily="18" charset="0"/>
                <a:sym typeface="+mn-ea"/>
              </a:rPr>
              <a:t>Characteristics of rice supply and demand in China</a:t>
            </a:r>
            <a:endParaRPr lang="zh-CN" altLang="en-US" sz="2200" dirty="0">
              <a:sym typeface="+mn-ea"/>
            </a:endParaRPr>
          </a:p>
        </p:txBody>
      </p:sp>
      <p:graphicFrame>
        <p:nvGraphicFramePr>
          <p:cNvPr id="3" name="图表 2" descr="7b0a202020202263686172745265734964223a20223230343735383332220a7d0a"/>
          <p:cNvGraphicFramePr/>
          <p:nvPr>
            <p:custDataLst>
              <p:tags r:id="rId1"/>
            </p:custDataLst>
          </p:nvPr>
        </p:nvGraphicFramePr>
        <p:xfrm>
          <a:off x="3534410" y="796290"/>
          <a:ext cx="3580765" cy="2285365"/>
        </p:xfrm>
        <a:graphic>
          <a:graphicData uri="http://schemas.openxmlformats.org/drawingml/2006/chart">
            <c:chart xmlns:c="http://schemas.openxmlformats.org/drawingml/2006/chart" xmlns:r="http://schemas.openxmlformats.org/officeDocument/2006/relationships" r:id="rId7"/>
          </a:graphicData>
        </a:graphic>
      </p:graphicFrame>
      <p:sp>
        <p:nvSpPr>
          <p:cNvPr id="6" name="文本框 5"/>
          <p:cNvSpPr txBox="1"/>
          <p:nvPr>
            <p:custDataLst>
              <p:tags r:id="rId2"/>
            </p:custDataLst>
          </p:nvPr>
        </p:nvSpPr>
        <p:spPr>
          <a:xfrm>
            <a:off x="3629576" y="3002854"/>
            <a:ext cx="3332894" cy="275590"/>
          </a:xfrm>
          <a:prstGeom prst="rect">
            <a:avLst/>
          </a:prstGeom>
          <a:noFill/>
        </p:spPr>
        <p:txBody>
          <a:bodyPr wrap="square" rtlCol="0">
            <a:spAutoFit/>
          </a:bodyPr>
          <a:lstStyle/>
          <a:p>
            <a:pPr algn="ctr"/>
            <a:r>
              <a:rPr lang="zh-CN" altLang="en-US" sz="1200" b="1" dirty="0"/>
              <a:t>Rice consumption structure（</a:t>
            </a:r>
            <a:r>
              <a:rPr lang="en-US" altLang="zh-CN" sz="1200" b="1" dirty="0"/>
              <a:t>2019</a:t>
            </a:r>
            <a:r>
              <a:rPr lang="zh-CN" altLang="en-US" sz="1200" b="1" dirty="0"/>
              <a:t>）</a:t>
            </a:r>
          </a:p>
        </p:txBody>
      </p:sp>
      <p:sp>
        <p:nvSpPr>
          <p:cNvPr id="17" name="文本框 16"/>
          <p:cNvSpPr txBox="1"/>
          <p:nvPr>
            <p:custDataLst>
              <p:tags r:id="rId3"/>
            </p:custDataLst>
          </p:nvPr>
        </p:nvSpPr>
        <p:spPr>
          <a:xfrm>
            <a:off x="144780" y="838200"/>
            <a:ext cx="3179445" cy="433070"/>
          </a:xfrm>
          <a:prstGeom prst="rect">
            <a:avLst/>
          </a:prstGeom>
          <a:noFill/>
        </p:spPr>
        <p:txBody>
          <a:bodyPr wrap="square" rtlCol="0">
            <a:noAutofit/>
          </a:bodyPr>
          <a:lstStyle/>
          <a:p>
            <a:pPr algn="just"/>
            <a:r>
              <a:rPr lang="zh-CN" sz="1600" b="1"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b="1" dirty="0">
                <a:latin typeface="Times New Roman" panose="02020603050405020304" pitchFamily="18" charset="0"/>
                <a:ea typeface="黑体" panose="02010609060101010101" pitchFamily="49" charset="-122"/>
                <a:cs typeface="Times New Roman" panose="02020603050405020304" pitchFamily="18" charset="0"/>
              </a:rPr>
              <a:t>3</a:t>
            </a:r>
            <a:r>
              <a:rPr lang="zh-CN" sz="1600" b="1" dirty="0">
                <a:latin typeface="Times New Roman" panose="02020603050405020304" pitchFamily="18" charset="0"/>
                <a:ea typeface="黑体" panose="02010609060101010101" pitchFamily="49" charset="-122"/>
                <a:cs typeface="Times New Roman" panose="02020603050405020304" pitchFamily="18" charset="0"/>
              </a:rPr>
              <a:t>）The absolute proportion of ration consumption</a:t>
            </a:r>
          </a:p>
          <a:p>
            <a:pPr algn="just"/>
            <a:endParaRPr lang="zh-CN" altLang="en-US" sz="16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4"/>
          <p:cNvSpPr txBox="1"/>
          <p:nvPr>
            <p:custDataLst>
              <p:tags r:id="rId4"/>
            </p:custDataLst>
          </p:nvPr>
        </p:nvSpPr>
        <p:spPr>
          <a:xfrm>
            <a:off x="239395" y="1355090"/>
            <a:ext cx="3144520" cy="1775460"/>
          </a:xfrm>
          <a:prstGeom prst="rect">
            <a:avLst/>
          </a:prstGeom>
          <a:noFill/>
        </p:spPr>
        <p:txBody>
          <a:bodyPr wrap="square" rtlCol="0">
            <a:noAutofit/>
          </a:bodyPr>
          <a:lstStyle/>
          <a:p>
            <a:pPr marL="285750" indent="-285750" algn="just">
              <a:lnSpc>
                <a:spcPct val="120000"/>
              </a:lnSpc>
              <a:spcBef>
                <a:spcPts val="0"/>
              </a:spcBef>
              <a:spcAft>
                <a:spcPts val="0"/>
              </a:spcAft>
              <a:buFont typeface="Arial" panose="020B0604020202020204" pitchFamily="34" charset="0"/>
              <a:buChar char="•"/>
            </a:pPr>
            <a:r>
              <a:rPr lang="en-US" altLang="zh-CN" sz="1400" dirty="0">
                <a:latin typeface="Times New Roman" panose="02020603050405020304" pitchFamily="18" charset="0"/>
                <a:ea typeface="楷体_GB2312" panose="02010609030101010101" charset="-122"/>
                <a:cs typeface="Times New Roman" panose="02020603050405020304" pitchFamily="18" charset="0"/>
                <a:sym typeface="+mn-ea"/>
              </a:rPr>
              <a:t>Rice is the staple grain of more than 60 percent of China's population.</a:t>
            </a:r>
          </a:p>
          <a:p>
            <a:pPr marL="285750" indent="-285750" algn="just">
              <a:lnSpc>
                <a:spcPct val="120000"/>
              </a:lnSpc>
              <a:spcBef>
                <a:spcPts val="0"/>
              </a:spcBef>
              <a:spcAft>
                <a:spcPts val="0"/>
              </a:spcAft>
              <a:buFont typeface="Arial" panose="020B0604020202020204" pitchFamily="34" charset="0"/>
              <a:buChar char="•"/>
            </a:pPr>
            <a:r>
              <a:rPr lang="en-US" altLang="zh-CN" sz="1400" dirty="0">
                <a:latin typeface="Times New Roman" panose="02020603050405020304" pitchFamily="18" charset="0"/>
                <a:ea typeface="楷体_GB2312" panose="02010609030101010101" charset="-122"/>
                <a:cs typeface="Times New Roman" panose="02020603050405020304" pitchFamily="18" charset="0"/>
                <a:sym typeface="+mn-ea"/>
              </a:rPr>
              <a:t>In 2019, rice consumption was 214,963,500 tons, and ration consumption accounted for </a:t>
            </a:r>
            <a:r>
              <a:rPr lang="en-US" altLang="zh-CN" sz="2000" dirty="0">
                <a:solidFill>
                  <a:srgbClr val="FF0000"/>
                </a:solidFill>
                <a:effectLst>
                  <a:outerShdw blurRad="38100" dist="38100" dir="2700000" algn="tl">
                    <a:srgbClr val="000000">
                      <a:alpha val="43137"/>
                    </a:srgbClr>
                  </a:outerShdw>
                </a:effectLst>
                <a:latin typeface="Times New Roman" panose="02020603050405020304" pitchFamily="18" charset="0"/>
                <a:ea typeface="楷体_GB2312" panose="02010609030101010101" charset="-122"/>
                <a:cs typeface="Times New Roman" panose="02020603050405020304" pitchFamily="18" charset="0"/>
                <a:sym typeface="+mn-ea"/>
              </a:rPr>
              <a:t>80%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2. </a:t>
            </a:r>
            <a:r>
              <a:rPr lang="zh-CN" alt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New trend</a:t>
            </a:r>
            <a:r>
              <a:rPr lang="en-US" altLang="zh-CN"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s</a:t>
            </a:r>
            <a:r>
              <a:rPr lang="zh-CN" alt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of rice consumption in China</a:t>
            </a:r>
            <a:endParaRPr lang="zh-CN" altLang="en-US" sz="2200" b="1"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0" y="690880"/>
            <a:ext cx="3230245" cy="2376170"/>
          </a:xfrm>
        </p:spPr>
        <p:txBody>
          <a:bodyPr>
            <a:normAutofit/>
          </a:bodyPr>
          <a:lstStyle/>
          <a:p>
            <a:pPr marL="0" indent="0">
              <a:lnSpc>
                <a:spcPct val="100000"/>
              </a:lnSpc>
              <a:spcBef>
                <a:spcPts val="600"/>
              </a:spcBef>
              <a:spcAft>
                <a:spcPts val="600"/>
              </a:spcAft>
              <a:buNone/>
            </a:pPr>
            <a:endParaRPr lang="zh-CN" altLang="en-US" sz="1600" dirty="0">
              <a:latin typeface="Times New Roman" panose="02020603050405020304" pitchFamily="18" charset="0"/>
              <a:ea typeface="黑体" panose="02010609060101010101" pitchFamily="49" charset="-122"/>
              <a:cs typeface="Times New Roman" panose="02020603050405020304" pitchFamily="18" charset="0"/>
            </a:endParaRPr>
          </a:p>
          <a:p>
            <a:pPr marL="0" indent="0">
              <a:lnSpc>
                <a:spcPct val="100000"/>
              </a:lnSpc>
              <a:spcBef>
                <a:spcPts val="600"/>
              </a:spcBef>
              <a:spcAft>
                <a:spcPts val="600"/>
              </a:spcAft>
              <a:buNone/>
            </a:pP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a:t>
            </a:r>
            <a:r>
              <a:rPr lang="en-US" sz="1600" dirty="0">
                <a:latin typeface="Times New Roman" panose="02020603050405020304" pitchFamily="18" charset="0"/>
                <a:ea typeface="黑体" panose="02010609060101010101" pitchFamily="49" charset="-122"/>
                <a:cs typeface="Times New Roman" panose="02020603050405020304" pitchFamily="18" charset="0"/>
              </a:rPr>
              <a:t>More </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n</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utritional</a:t>
            </a:r>
          </a:p>
          <a:p>
            <a:pPr marL="0" indent="0">
              <a:lnSpc>
                <a:spcPct val="100000"/>
              </a:lnSpc>
              <a:spcBef>
                <a:spcPts val="600"/>
              </a:spcBef>
              <a:spcAft>
                <a:spcPts val="600"/>
              </a:spcAft>
              <a:buNone/>
            </a:pPr>
            <a:r>
              <a:rPr lang="en-US" sz="1600" dirty="0">
                <a:latin typeface="Times New Roman" panose="02020603050405020304" pitchFamily="18" charset="0"/>
                <a:ea typeface="黑体" panose="02010609060101010101" pitchFamily="49" charset="-122"/>
                <a:cs typeface="Times New Roman" panose="02020603050405020304" pitchFamily="18" charset="0"/>
              </a:rPr>
              <a:t>（2）Better taste</a:t>
            </a:r>
          </a:p>
          <a:p>
            <a:pPr marL="0" indent="0">
              <a:lnSpc>
                <a:spcPct val="100000"/>
              </a:lnSpc>
              <a:spcBef>
                <a:spcPts val="600"/>
              </a:spcBef>
              <a:spcAft>
                <a:spcPts val="600"/>
              </a:spcAft>
              <a:buNone/>
            </a:pPr>
            <a:r>
              <a:rPr lang="en-US" sz="1600" dirty="0">
                <a:latin typeface="Times New Roman" panose="02020603050405020304" pitchFamily="18" charset="0"/>
                <a:ea typeface="黑体" panose="02010609060101010101" pitchFamily="49" charset="-122"/>
                <a:cs typeface="Times New Roman" panose="02020603050405020304" pitchFamily="18" charset="0"/>
              </a:rPr>
              <a:t>（3）More Exquisite</a:t>
            </a:r>
          </a:p>
          <a:p>
            <a:pPr marL="0" indent="0">
              <a:lnSpc>
                <a:spcPct val="100000"/>
              </a:lnSpc>
              <a:spcBef>
                <a:spcPts val="600"/>
              </a:spcBef>
              <a:spcAft>
                <a:spcPts val="600"/>
              </a:spcAft>
              <a:buNone/>
            </a:pPr>
            <a:r>
              <a:rPr lang="en-US" sz="1600" dirty="0">
                <a:latin typeface="Times New Roman" panose="02020603050405020304" pitchFamily="18" charset="0"/>
                <a:ea typeface="黑体" panose="02010609060101010101" pitchFamily="49" charset="-122"/>
                <a:cs typeface="Times New Roman" panose="02020603050405020304" pitchFamily="18" charset="0"/>
              </a:rPr>
              <a:t>（4）New marketing channel</a:t>
            </a:r>
          </a:p>
          <a:p>
            <a:pPr marL="0" indent="0">
              <a:lnSpc>
                <a:spcPct val="100000"/>
              </a:lnSpc>
              <a:spcBef>
                <a:spcPts val="600"/>
              </a:spcBef>
              <a:spcAft>
                <a:spcPts val="600"/>
              </a:spcAft>
              <a:buNone/>
            </a:pP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1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600" dirty="0">
                <a:latin typeface="Times New Roman" panose="02020603050405020304" pitchFamily="18" charset="0"/>
                <a:ea typeface="黑体" panose="02010609060101010101" pitchFamily="49" charset="-122"/>
                <a:cs typeface="Times New Roman" panose="02020603050405020304" pitchFamily="18" charset="0"/>
              </a:rPr>
              <a:t>More </a:t>
            </a:r>
            <a:r>
              <a:rPr lang="en-US" sz="1600" dirty="0">
                <a:latin typeface="Times New Roman" panose="02020603050405020304" pitchFamily="18" charset="0"/>
                <a:ea typeface="黑体" panose="02010609060101010101" pitchFamily="49" charset="-122"/>
                <a:cs typeface="Times New Roman" panose="02020603050405020304" pitchFamily="18" charset="0"/>
              </a:rPr>
              <a:t>Convenience</a:t>
            </a:r>
          </a:p>
        </p:txBody>
      </p:sp>
      <p:graphicFrame>
        <p:nvGraphicFramePr>
          <p:cNvPr id="6" name="图表 5"/>
          <p:cNvGraphicFramePr/>
          <p:nvPr>
            <p:custDataLst>
              <p:tags r:id="rId1"/>
            </p:custDataLst>
          </p:nvPr>
        </p:nvGraphicFramePr>
        <p:xfrm>
          <a:off x="3185160" y="803910"/>
          <a:ext cx="3960495" cy="2262505"/>
        </p:xfrm>
        <a:graphic>
          <a:graphicData uri="http://schemas.openxmlformats.org/drawingml/2006/chart">
            <c:chart xmlns:c="http://schemas.openxmlformats.org/drawingml/2006/chart" xmlns:r="http://schemas.openxmlformats.org/officeDocument/2006/relationships" r:id="rId5"/>
          </a:graphicData>
        </a:graphic>
      </p:graphicFrame>
      <p:sp>
        <p:nvSpPr>
          <p:cNvPr id="7" name="圆角矩形 6"/>
          <p:cNvSpPr/>
          <p:nvPr>
            <p:custDataLst>
              <p:tags r:id="rId2"/>
            </p:custDataLst>
          </p:nvPr>
        </p:nvSpPr>
        <p:spPr>
          <a:xfrm>
            <a:off x="3333115" y="2130425"/>
            <a:ext cx="3794125" cy="697865"/>
          </a:xfrm>
          <a:prstGeom prst="round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a:t>
            </a:r>
            <a:r>
              <a:rPr lang="en-US" altLang="zh-CN" sz="2200" b="1" dirty="0">
                <a:latin typeface="Times New Roman" panose="02020603050405020304" pitchFamily="18" charset="0"/>
                <a:cs typeface="Times New Roman" panose="02020603050405020304" pitchFamily="18" charset="0"/>
                <a:sym typeface="+mn-ea"/>
              </a:rPr>
              <a:t>s</a:t>
            </a:r>
            <a:r>
              <a:rPr lang="zh-CN" altLang="en-US" sz="2200" b="1" dirty="0">
                <a:latin typeface="Times New Roman" panose="02020603050405020304" pitchFamily="18" charset="0"/>
                <a:cs typeface="Times New Roman" panose="02020603050405020304" pitchFamily="18" charset="0"/>
                <a:sym typeface="+mn-ea"/>
              </a:rPr>
              <a:t> of rice consumption in China</a:t>
            </a:r>
            <a:endParaRPr lang="zh-CN" altLang="en-US" sz="2200" b="1" dirty="0"/>
          </a:p>
        </p:txBody>
      </p:sp>
      <p:sp>
        <p:nvSpPr>
          <p:cNvPr id="8" name="文本框 7"/>
          <p:cNvSpPr txBox="1"/>
          <p:nvPr/>
        </p:nvSpPr>
        <p:spPr>
          <a:xfrm>
            <a:off x="728980" y="2526030"/>
            <a:ext cx="1181100" cy="27559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altLang="zh-CN" sz="1200">
                <a:solidFill>
                  <a:schemeClr val="accent1"/>
                </a:solidFill>
                <a:effectLst/>
                <a:latin typeface="Times New Roman" panose="02020603050405020304" pitchFamily="18" charset="0"/>
                <a:cs typeface="Times New Roman" panose="02020603050405020304" pitchFamily="18" charset="0"/>
              </a:rPr>
              <a:t> </a:t>
            </a:r>
          </a:p>
        </p:txBody>
      </p:sp>
      <p:graphicFrame>
        <p:nvGraphicFramePr>
          <p:cNvPr id="5" name="图示 4"/>
          <p:cNvGraphicFramePr/>
          <p:nvPr>
            <p:extLst>
              <p:ext uri="{D42A27DB-BD31-4B8C-83A1-F6EECF244321}">
                <p14:modId xmlns:p14="http://schemas.microsoft.com/office/powerpoint/2010/main" val="2774743575"/>
              </p:ext>
            </p:extLst>
          </p:nvPr>
        </p:nvGraphicFramePr>
        <p:xfrm>
          <a:off x="2986303" y="923290"/>
          <a:ext cx="4141470" cy="238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文本框 3"/>
          <p:cNvSpPr txBox="1"/>
          <p:nvPr/>
        </p:nvSpPr>
        <p:spPr>
          <a:xfrm>
            <a:off x="4882515" y="791845"/>
            <a:ext cx="2212975" cy="393065"/>
          </a:xfrm>
          <a:prstGeom prst="rect">
            <a:avLst/>
          </a:prstGeom>
          <a:noFill/>
        </p:spPr>
        <p:txBody>
          <a:bodyPr wrap="square" rtlCol="0" anchor="t">
            <a:noAutofit/>
          </a:bodyPr>
          <a:lstStyle/>
          <a:p>
            <a:endParaRPr lang="zh-CN" altLang="en-US" sz="1200"/>
          </a:p>
          <a:p>
            <a:pPr algn="r"/>
            <a:endParaRPr lang="zh-CN" altLang="en-US" sz="1200">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custDataLst>
              <p:tags r:id="rId1"/>
            </p:custDataLst>
          </p:nvPr>
        </p:nvPicPr>
        <p:blipFill>
          <a:blip r:embed="rId13"/>
          <a:srcRect b="52917"/>
          <a:stretch>
            <a:fillRect/>
          </a:stretch>
        </p:blipFill>
        <p:spPr>
          <a:xfrm>
            <a:off x="4198620" y="1205230"/>
            <a:ext cx="778510" cy="430530"/>
          </a:xfrm>
          <a:prstGeom prst="rect">
            <a:avLst/>
          </a:prstGeom>
        </p:spPr>
      </p:pic>
      <p:pic>
        <p:nvPicPr>
          <p:cNvPr id="19" name="图片 18"/>
          <p:cNvPicPr>
            <a:picLocks noChangeAspect="1"/>
          </p:cNvPicPr>
          <p:nvPr>
            <p:custDataLst>
              <p:tags r:id="rId2"/>
            </p:custDataLst>
          </p:nvPr>
        </p:nvPicPr>
        <p:blipFill>
          <a:blip r:embed="rId14"/>
          <a:srcRect b="64688"/>
          <a:stretch>
            <a:fillRect/>
          </a:stretch>
        </p:blipFill>
        <p:spPr>
          <a:xfrm>
            <a:off x="5259070" y="1205230"/>
            <a:ext cx="763905" cy="430530"/>
          </a:xfrm>
          <a:prstGeom prst="rect">
            <a:avLst/>
          </a:prstGeom>
        </p:spPr>
      </p:pic>
      <p:pic>
        <p:nvPicPr>
          <p:cNvPr id="20" name="图片 19"/>
          <p:cNvPicPr>
            <a:picLocks noChangeAspect="1"/>
          </p:cNvPicPr>
          <p:nvPr>
            <p:custDataLst>
              <p:tags r:id="rId3"/>
            </p:custDataLst>
          </p:nvPr>
        </p:nvPicPr>
        <p:blipFill>
          <a:blip r:embed="rId15"/>
          <a:srcRect b="64688"/>
          <a:stretch>
            <a:fillRect/>
          </a:stretch>
        </p:blipFill>
        <p:spPr>
          <a:xfrm>
            <a:off x="6303645" y="1199515"/>
            <a:ext cx="781685" cy="430530"/>
          </a:xfrm>
          <a:prstGeom prst="rect">
            <a:avLst/>
          </a:prstGeom>
        </p:spPr>
      </p:pic>
      <p:sp>
        <p:nvSpPr>
          <p:cNvPr id="7" name="圆角矩形 6"/>
          <p:cNvSpPr/>
          <p:nvPr>
            <p:custDataLst>
              <p:tags r:id="rId4"/>
            </p:custDataLst>
          </p:nvPr>
        </p:nvSpPr>
        <p:spPr>
          <a:xfrm>
            <a:off x="6196965" y="1630045"/>
            <a:ext cx="962025" cy="1605915"/>
          </a:xfrm>
          <a:prstGeom prst="roundRect">
            <a:avLst/>
          </a:prstGeom>
          <a:noFill/>
          <a:ln w="2857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203575" y="657860"/>
            <a:ext cx="4039235" cy="306705"/>
          </a:xfrm>
          <a:prstGeom prst="rect">
            <a:avLst/>
          </a:prstGeom>
          <a:noFill/>
        </p:spPr>
        <p:txBody>
          <a:bodyPr wrap="square" rtlCol="0" anchor="t">
            <a:spAutoFit/>
          </a:bodyPr>
          <a:lstStyle/>
          <a:p>
            <a:pPr marL="0" marR="0" lvl="0" indent="0" algn="l" defTabSz="518160" rtl="0" eaLnBrk="1" fontAlgn="auto" latinLnBrk="0" hangingPunct="1">
              <a:lnSpc>
                <a:spcPct val="100000"/>
              </a:lnSpc>
              <a:spcBef>
                <a:spcPts val="0"/>
              </a:spcBef>
              <a:spcAft>
                <a:spcPts val="0"/>
              </a:spcAft>
              <a:buClrTx/>
              <a:buSzTx/>
              <a:buFontTx/>
              <a:buNone/>
              <a:defRPr/>
            </a:pPr>
            <a:r>
              <a:rPr lang="zh-CN" altLang="en-US" sz="1400" b="1">
                <a:latin typeface="Times New Roman" panose="02020603050405020304" pitchFamily="18" charset="0"/>
                <a:cs typeface="Times New Roman" panose="02020603050405020304" pitchFamily="18" charset="0"/>
                <a:sym typeface="+mn-ea"/>
              </a:rPr>
              <a:t>Nutrient content </a:t>
            </a:r>
            <a:r>
              <a:rPr lang="en-US" altLang="zh-CN" sz="1400" b="1">
                <a:latin typeface="Times New Roman" panose="02020603050405020304" pitchFamily="18" charset="0"/>
                <a:cs typeface="Times New Roman" panose="02020603050405020304" pitchFamily="18" charset="0"/>
                <a:sym typeface="+mn-ea"/>
              </a:rPr>
              <a:t>of  rice /</a:t>
            </a:r>
            <a:r>
              <a:rPr lang="zh-CN" altLang="en-US" sz="1400" b="1">
                <a:latin typeface="Times New Roman" panose="02020603050405020304" pitchFamily="18" charset="0"/>
                <a:cs typeface="Times New Roman" panose="02020603050405020304" pitchFamily="18" charset="0"/>
                <a:sym typeface="+mn-ea"/>
              </a:rPr>
              <a:t>100 kg </a:t>
            </a:r>
            <a:r>
              <a:rPr lang="en-US" altLang="zh-CN" sz="1400" b="1">
                <a:latin typeface="Times New Roman" panose="02020603050405020304" pitchFamily="18" charset="0"/>
                <a:cs typeface="Times New Roman" panose="02020603050405020304" pitchFamily="18" charset="0"/>
                <a:sym typeface="+mn-ea"/>
              </a:rPr>
              <a:t>      </a:t>
            </a:r>
            <a:r>
              <a:rPr lang="zh-CN" altLang="en-US" sz="1400">
                <a:latin typeface="Times New Roman" panose="02020603050405020304" pitchFamily="18" charset="0"/>
                <a:cs typeface="Times New Roman" panose="02020603050405020304" pitchFamily="18" charset="0"/>
                <a:sym typeface="+mn-ea"/>
              </a:rPr>
              <a:t>Unit: milligram</a:t>
            </a:r>
          </a:p>
        </p:txBody>
      </p:sp>
      <p:sp>
        <p:nvSpPr>
          <p:cNvPr id="6" name="内容占位符 5"/>
          <p:cNvSpPr>
            <a:spLocks noGrp="1"/>
          </p:cNvSpPr>
          <p:nvPr>
            <p:ph idx="1"/>
            <p:custDataLst>
              <p:tags r:id="rId5"/>
            </p:custDataLst>
          </p:nvPr>
        </p:nvSpPr>
        <p:spPr>
          <a:xfrm>
            <a:off x="217170" y="791845"/>
            <a:ext cx="2825115" cy="2447290"/>
          </a:xfrm>
        </p:spPr>
        <p:txBody>
          <a:bodyPr>
            <a:normAutofit fontScale="97500"/>
          </a:bodyPr>
          <a:lstStyle/>
          <a:p>
            <a:pPr marL="0" indent="0">
              <a:lnSpc>
                <a:spcPct val="100000"/>
              </a:lnSpc>
              <a:spcBef>
                <a:spcPts val="600"/>
              </a:spcBef>
              <a:spcAft>
                <a:spcPts val="600"/>
              </a:spcAft>
              <a:buNone/>
            </a:pP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a:t>
            </a:r>
            <a:r>
              <a:rPr lang="en-US" sz="1800" dirty="0">
                <a:latin typeface="Times New Roman" panose="02020603050405020304" pitchFamily="18" charset="0"/>
                <a:ea typeface="黑体" panose="02010609060101010101" pitchFamily="49" charset="-122"/>
                <a:cs typeface="Times New Roman" panose="02020603050405020304" pitchFamily="18" charset="0"/>
                <a:sym typeface="+mn-ea"/>
              </a:rPr>
              <a:t>More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mn-ea"/>
              </a:rPr>
              <a:t>n</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sym typeface="+mn-ea"/>
              </a:rPr>
              <a:t>utritional </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sym typeface="+mn-ea"/>
            </a:endParaRPr>
          </a:p>
          <a:p>
            <a:pPr marL="0" indent="0">
              <a:lnSpc>
                <a:spcPct val="100000"/>
              </a:lnSpc>
              <a:spcBef>
                <a:spcPts val="600"/>
              </a:spcBef>
              <a:spcAft>
                <a:spcPts val="600"/>
              </a:spcAft>
              <a:buNone/>
            </a:pPr>
            <a:r>
              <a:rPr lang="zh-CN" sz="1400" b="0" dirty="0">
                <a:latin typeface="Times New Roman" panose="02020603050405020304" pitchFamily="18" charset="0"/>
                <a:cs typeface="Times New Roman" panose="02020603050405020304" pitchFamily="18" charset="0"/>
                <a:sym typeface="+mn-ea"/>
              </a:rPr>
              <a:t>With the increase of consumer</a:t>
            </a:r>
            <a:r>
              <a:rPr lang="en-US" altLang="zh-CN" sz="1400" b="0" dirty="0">
                <a:latin typeface="Times New Roman" panose="02020603050405020304" pitchFamily="18" charset="0"/>
                <a:cs typeface="Times New Roman" panose="02020603050405020304" pitchFamily="18" charset="0"/>
                <a:sym typeface="+mn-ea"/>
              </a:rPr>
              <a:t> </a:t>
            </a:r>
            <a:r>
              <a:rPr lang="zh-CN" sz="1400" b="0" dirty="0">
                <a:latin typeface="Times New Roman" panose="02020603050405020304" pitchFamily="18" charset="0"/>
                <a:cs typeface="Times New Roman" panose="02020603050405020304" pitchFamily="18" charset="0"/>
                <a:sym typeface="+mn-ea"/>
              </a:rPr>
              <a:t>income, high-income groups have the behavior of upgrading staple </a:t>
            </a:r>
            <a:r>
              <a:rPr lang="en-US" altLang="zh-CN" sz="1400" b="0" dirty="0">
                <a:latin typeface="Times New Roman" panose="02020603050405020304" pitchFamily="18" charset="0"/>
                <a:cs typeface="Times New Roman" panose="02020603050405020304" pitchFamily="18" charset="0"/>
                <a:sym typeface="+mn-ea"/>
              </a:rPr>
              <a:t>grain.</a:t>
            </a:r>
            <a:r>
              <a:rPr lang="zh-CN" sz="1400" b="0" dirty="0">
                <a:latin typeface="Times New Roman" panose="02020603050405020304" pitchFamily="18" charset="0"/>
                <a:cs typeface="Times New Roman" panose="02020603050405020304" pitchFamily="18" charset="0"/>
                <a:sym typeface="+mn-ea"/>
              </a:rPr>
              <a:t> Compared with white rice, germ rice </a:t>
            </a:r>
            <a:r>
              <a:rPr lang="en-US" altLang="zh-CN" sz="1400" b="0" dirty="0">
                <a:latin typeface="Times New Roman" panose="02020603050405020304" pitchFamily="18" charset="0"/>
                <a:cs typeface="Times New Roman" panose="02020603050405020304" pitchFamily="18" charset="0"/>
                <a:sym typeface="+mn-ea"/>
              </a:rPr>
              <a:t>has </a:t>
            </a:r>
            <a:r>
              <a:rPr lang="zh-CN" sz="1400" b="0" dirty="0">
                <a:latin typeface="Times New Roman" panose="02020603050405020304" pitchFamily="18" charset="0"/>
                <a:cs typeface="Times New Roman" panose="02020603050405020304" pitchFamily="18" charset="0"/>
                <a:sym typeface="+mn-ea"/>
              </a:rPr>
              <a:t>outstanding nutritional advantage</a:t>
            </a:r>
            <a:r>
              <a:rPr lang="en-US" altLang="zh-CN" sz="1400" b="0" dirty="0">
                <a:latin typeface="Times New Roman" panose="02020603050405020304" pitchFamily="18" charset="0"/>
                <a:cs typeface="Times New Roman" panose="02020603050405020304" pitchFamily="18" charset="0"/>
                <a:sym typeface="+mn-ea"/>
              </a:rPr>
              <a:t>, and is becoming </a:t>
            </a:r>
            <a:r>
              <a:rPr lang="zh-CN" sz="1400" b="0" dirty="0">
                <a:latin typeface="Times New Roman" panose="02020603050405020304" pitchFamily="18" charset="0"/>
                <a:cs typeface="Times New Roman" panose="02020603050405020304" pitchFamily="18" charset="0"/>
                <a:sym typeface="+mn-ea"/>
              </a:rPr>
              <a:t>the preferred staple </a:t>
            </a:r>
            <a:r>
              <a:rPr lang="en-US" altLang="zh-CN" sz="1400" b="0" dirty="0">
                <a:latin typeface="Times New Roman" panose="02020603050405020304" pitchFamily="18" charset="0"/>
                <a:cs typeface="Times New Roman" panose="02020603050405020304" pitchFamily="18" charset="0"/>
                <a:sym typeface="+mn-ea"/>
              </a:rPr>
              <a:t>grain</a:t>
            </a:r>
            <a:r>
              <a:rPr lang="zh-CN" sz="1400" b="0" dirty="0">
                <a:latin typeface="Times New Roman" panose="02020603050405020304" pitchFamily="18" charset="0"/>
                <a:cs typeface="Times New Roman" panose="02020603050405020304" pitchFamily="18" charset="0"/>
                <a:sym typeface="+mn-ea"/>
              </a:rPr>
              <a:t>.</a:t>
            </a:r>
            <a:endParaRPr lang="en-US" altLang="zh-CN" sz="1400" b="0"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005" y="136525"/>
            <a:ext cx="6801485" cy="554355"/>
          </a:xfrm>
        </p:spPr>
        <p:txBody>
          <a:bodyPr>
            <a:normAutofit/>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trends of rice consumption in China</a:t>
            </a:r>
            <a:endParaRPr lang="zh-CN" altLang="en-US" sz="2200" b="1" dirty="0"/>
          </a:p>
        </p:txBody>
      </p:sp>
      <p:pic>
        <p:nvPicPr>
          <p:cNvPr id="6" name="图片 5"/>
          <p:cNvPicPr>
            <a:picLocks noChangeAspect="1"/>
          </p:cNvPicPr>
          <p:nvPr>
            <p:custDataLst>
              <p:tags r:id="rId1"/>
            </p:custDataLst>
          </p:nvPr>
        </p:nvPicPr>
        <p:blipFill>
          <a:blip r:embed="rId5"/>
          <a:stretch>
            <a:fillRect/>
          </a:stretch>
        </p:blipFill>
        <p:spPr>
          <a:xfrm>
            <a:off x="2799301" y="1789927"/>
            <a:ext cx="2106263" cy="1479451"/>
          </a:xfrm>
          <a:prstGeom prst="rect">
            <a:avLst/>
          </a:prstGeom>
        </p:spPr>
      </p:pic>
      <p:sp>
        <p:nvSpPr>
          <p:cNvPr id="8" name="内容占位符 7"/>
          <p:cNvSpPr>
            <a:spLocks noGrp="1"/>
          </p:cNvSpPr>
          <p:nvPr>
            <p:ph idx="1"/>
            <p:custDataLst>
              <p:tags r:id="rId2"/>
            </p:custDataLst>
          </p:nvPr>
        </p:nvSpPr>
        <p:spPr>
          <a:xfrm>
            <a:off x="207010" y="738089"/>
            <a:ext cx="4044315" cy="2395855"/>
          </a:xfrm>
        </p:spPr>
        <p:txBody>
          <a:bodyPr>
            <a:normAutofit/>
          </a:bodyPr>
          <a:lstStyle/>
          <a:p>
            <a:pPr marL="0" indent="0">
              <a:lnSpc>
                <a:spcPct val="100000"/>
              </a:lnSpc>
              <a:spcBef>
                <a:spcPts val="600"/>
              </a:spcBef>
              <a:spcAft>
                <a:spcPts val="600"/>
              </a:spcAft>
              <a:buNone/>
            </a:pP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a:t>
            </a:r>
            <a:r>
              <a:rPr lang="en-US" sz="1800" dirty="0">
                <a:latin typeface="Times New Roman" panose="02020603050405020304" pitchFamily="18" charset="0"/>
                <a:ea typeface="黑体" panose="02010609060101010101" pitchFamily="49" charset="-122"/>
                <a:cs typeface="Times New Roman" panose="02020603050405020304" pitchFamily="18" charset="0"/>
                <a:sym typeface="+mn-ea"/>
              </a:rPr>
              <a:t>Better taste</a:t>
            </a:r>
            <a:endParaRPr lang="en-US" sz="1800" dirty="0">
              <a:latin typeface="Times New Roman" panose="02020603050405020304" pitchFamily="18" charset="0"/>
              <a:ea typeface="黑体" panose="02010609060101010101" pitchFamily="49" charset="-122"/>
              <a:cs typeface="Times New Roman" panose="02020603050405020304" pitchFamily="18" charset="0"/>
            </a:endParaRPr>
          </a:p>
          <a:p>
            <a:pPr marL="0" indent="0" algn="just">
              <a:buFont typeface="Arial" panose="020B0604020202020204" pitchFamily="34" charset="0"/>
              <a:buNone/>
            </a:pPr>
            <a:r>
              <a:rPr lang="zh-CN" altLang="en-US" sz="1400" b="0" dirty="0">
                <a:latin typeface="Times New Roman" panose="02020603050405020304" pitchFamily="18" charset="0"/>
                <a:cs typeface="Times New Roman" panose="02020603050405020304" pitchFamily="18" charset="0"/>
                <a:sym typeface="+mn-ea"/>
              </a:rPr>
              <a:t>Every year, Chinese provinces and regions hold rice tasting events in order to provide consumers with high-quality rice.</a:t>
            </a:r>
            <a:endParaRPr lang="zh-CN" altLang="en-US" sz="1400" b="0" dirty="0">
              <a:solidFill>
                <a:srgbClr val="002060"/>
              </a:solidFill>
              <a:effectLst/>
              <a:latin typeface="Times New Roman" panose="02020603050405020304" pitchFamily="18" charset="0"/>
              <a:ea typeface="仿宋_GB2312" panose="02010609030101010101" pitchFamily="49" charset="-122"/>
              <a:cs typeface="Times New Roman" panose="02020603050405020304" pitchFamily="18" charset="0"/>
              <a:sym typeface="+mn-ea"/>
            </a:endParaRPr>
          </a:p>
          <a:p>
            <a:pPr marL="0" indent="0">
              <a:lnSpc>
                <a:spcPct val="100000"/>
              </a:lnSpc>
              <a:spcBef>
                <a:spcPts val="600"/>
              </a:spcBef>
              <a:spcAft>
                <a:spcPts val="600"/>
              </a:spcAft>
              <a:buNone/>
            </a:pPr>
            <a:endParaRPr lang="zh-CN" altLang="en-US" b="1" dirty="0">
              <a:solidFill>
                <a:srgbClr val="002060"/>
              </a:solidFill>
              <a:effectLst/>
              <a:latin typeface="仿宋_GB2312" panose="02010609030101010101" pitchFamily="49" charset="-122"/>
              <a:ea typeface="仿宋_GB2312" panose="02010609030101010101" pitchFamily="49" charset="-122"/>
              <a:sym typeface="+mn-ea"/>
            </a:endParaRPr>
          </a:p>
          <a:p>
            <a:pPr marL="0" indent="0">
              <a:lnSpc>
                <a:spcPct val="100000"/>
              </a:lnSpc>
              <a:spcBef>
                <a:spcPts val="600"/>
              </a:spcBef>
              <a:spcAft>
                <a:spcPts val="600"/>
              </a:spcAft>
              <a:buNone/>
            </a:pPr>
            <a:endParaRPr lang="zh-CN" altLang="en-US" dirty="0"/>
          </a:p>
          <a:p>
            <a:pPr marL="0" indent="0">
              <a:lnSpc>
                <a:spcPct val="100000"/>
              </a:lnSpc>
              <a:spcBef>
                <a:spcPts val="600"/>
              </a:spcBef>
              <a:spcAft>
                <a:spcPts val="600"/>
              </a:spcAft>
              <a:buNone/>
            </a:pPr>
            <a:endParaRPr lang="zh-CN" altLang="en-US" sz="1800" dirty="0"/>
          </a:p>
        </p:txBody>
      </p:sp>
      <p:pic>
        <p:nvPicPr>
          <p:cNvPr id="1026" name="Picture 2">
            <a:extLst>
              <a:ext uri="{FF2B5EF4-FFF2-40B4-BE49-F238E27FC236}">
                <a16:creationId xmlns:a16="http://schemas.microsoft.com/office/drawing/2014/main" id="{89F05283-5348-5914-040B-2F6B179665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615" y="1919756"/>
            <a:ext cx="1942135" cy="1385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7BA794B-8216-E07A-A735-4D0CF51650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14264" y="690880"/>
            <a:ext cx="1778039" cy="26356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190" y="136525"/>
            <a:ext cx="5247005" cy="554355"/>
          </a:xfrm>
        </p:spPr>
        <p:txBody>
          <a:bodyPr>
            <a:normAutofit fontScale="90000"/>
          </a:bodyPr>
          <a:lstStyle/>
          <a:p>
            <a:r>
              <a:rPr lang="en-US" altLang="zh-CN" sz="2200" b="1" dirty="0">
                <a:latin typeface="Times New Roman" panose="02020603050405020304" pitchFamily="18" charset="0"/>
                <a:cs typeface="Times New Roman" panose="02020603050405020304" pitchFamily="18" charset="0"/>
                <a:sym typeface="+mn-ea"/>
              </a:rPr>
              <a:t>2. </a:t>
            </a:r>
            <a:r>
              <a:rPr lang="zh-CN" altLang="en-US" sz="2200" b="1" dirty="0">
                <a:latin typeface="Times New Roman" panose="02020603050405020304" pitchFamily="18" charset="0"/>
                <a:cs typeface="Times New Roman" panose="02020603050405020304" pitchFamily="18" charset="0"/>
                <a:sym typeface="+mn-ea"/>
              </a:rPr>
              <a:t>New trends of rice consumption in China</a:t>
            </a:r>
            <a:endParaRPr lang="zh-CN" altLang="en-US" sz="2200" b="1" dirty="0"/>
          </a:p>
        </p:txBody>
      </p:sp>
      <p:graphicFrame>
        <p:nvGraphicFramePr>
          <p:cNvPr id="4" name="内容占位符 3"/>
          <p:cNvGraphicFramePr>
            <a:graphicFrameLocks noGrp="1"/>
          </p:cNvGraphicFramePr>
          <p:nvPr>
            <p:ph idx="1"/>
            <p:custDataLst>
              <p:tags r:id="rId1"/>
            </p:custDataLst>
          </p:nvPr>
        </p:nvGraphicFramePr>
        <p:xfrm>
          <a:off x="1863725" y="704215"/>
          <a:ext cx="5300980" cy="2667000"/>
        </p:xfrm>
        <a:graphic>
          <a:graphicData uri="http://schemas.openxmlformats.org/drawingml/2006/table">
            <a:tbl>
              <a:tblPr firstRow="1" bandRow="1">
                <a:tableStyleId>{5C22544A-7EE6-4342-B048-85BDC9FD1C3A}</a:tableStyleId>
              </a:tblPr>
              <a:tblGrid>
                <a:gridCol w="767715">
                  <a:extLst>
                    <a:ext uri="{9D8B030D-6E8A-4147-A177-3AD203B41FA5}">
                      <a16:colId xmlns:a16="http://schemas.microsoft.com/office/drawing/2014/main" val="20000"/>
                    </a:ext>
                  </a:extLst>
                </a:gridCol>
                <a:gridCol w="1304290">
                  <a:extLst>
                    <a:ext uri="{9D8B030D-6E8A-4147-A177-3AD203B41FA5}">
                      <a16:colId xmlns:a16="http://schemas.microsoft.com/office/drawing/2014/main" val="20001"/>
                    </a:ext>
                  </a:extLst>
                </a:gridCol>
                <a:gridCol w="3228975">
                  <a:extLst>
                    <a:ext uri="{9D8B030D-6E8A-4147-A177-3AD203B41FA5}">
                      <a16:colId xmlns:a16="http://schemas.microsoft.com/office/drawing/2014/main" val="20002"/>
                    </a:ext>
                  </a:extLst>
                </a:gridCol>
              </a:tblGrid>
              <a:tr h="186055">
                <a:tc gridSpan="2">
                  <a:txBody>
                    <a:bodyPr/>
                    <a:lstStyle/>
                    <a:p>
                      <a:pPr algn="ctr">
                        <a:buNone/>
                      </a:pPr>
                      <a:r>
                        <a:rPr lang="zh-CN" altLang="en-US" sz="1000">
                          <a:latin typeface="Times New Roman" panose="02020603050405020304" pitchFamily="18" charset="0"/>
                          <a:cs typeface="Times New Roman" panose="02020603050405020304" pitchFamily="18" charset="0"/>
                        </a:rPr>
                        <a:t>Evaluation of contents</a:t>
                      </a:r>
                    </a:p>
                  </a:txBody>
                  <a:tcPr/>
                </a:tc>
                <a:tc hMerge="1">
                  <a:txBody>
                    <a:bodyPr/>
                    <a:lstStyle/>
                    <a:p>
                      <a:endParaRPr lang="zh-CN"/>
                    </a:p>
                  </a:txBody>
                  <a:tcPr/>
                </a:tc>
                <a:tc>
                  <a:txBody>
                    <a:bodyPr/>
                    <a:lstStyle/>
                    <a:p>
                      <a:pPr algn="ctr">
                        <a:buNone/>
                      </a:pPr>
                      <a:r>
                        <a:rPr lang="en-US" altLang="zh-CN" sz="1000">
                          <a:latin typeface="Times New Roman" panose="02020603050405020304" pitchFamily="18" charset="0"/>
                          <a:cs typeface="Times New Roman" panose="02020603050405020304" pitchFamily="18" charset="0"/>
                        </a:rPr>
                        <a:t>Description</a:t>
                      </a:r>
                    </a:p>
                  </a:txBody>
                  <a:tcPr/>
                </a:tc>
                <a:extLst>
                  <a:ext uri="{0D108BD9-81ED-4DB2-BD59-A6C34878D82A}">
                    <a16:rowId xmlns:a16="http://schemas.microsoft.com/office/drawing/2014/main" val="10000"/>
                  </a:ext>
                </a:extLst>
              </a:tr>
              <a:tr h="172085">
                <a:tc rowSpan="2">
                  <a:txBody>
                    <a:bodyPr/>
                    <a:lstStyle/>
                    <a:p>
                      <a:pPr algn="ctr">
                        <a:buNone/>
                      </a:pPr>
                      <a:r>
                        <a:rPr lang="en-US" altLang="zh-CN" sz="900" b="0">
                          <a:latin typeface="Times New Roman" panose="02020603050405020304" pitchFamily="18" charset="0"/>
                          <a:cs typeface="Times New Roman" panose="02020603050405020304" pitchFamily="18" charset="0"/>
                        </a:rPr>
                        <a:t>Smell</a:t>
                      </a:r>
                    </a:p>
                  </a:txBody>
                  <a:tcPr anchor="ctr"/>
                </a:tc>
                <a:tc>
                  <a:txBody>
                    <a:bodyPr/>
                    <a:lstStyle/>
                    <a:p>
                      <a:pPr algn="ctr">
                        <a:buNone/>
                      </a:pPr>
                      <a:r>
                        <a:rPr lang="en-US" altLang="zh-CN" sz="900" b="0">
                          <a:latin typeface="Times New Roman" panose="02020603050405020304" pitchFamily="18" charset="0"/>
                          <a:cs typeface="Times New Roman" panose="02020603050405020304" pitchFamily="18" charset="0"/>
                        </a:rPr>
                        <a:t>special  fragrance</a:t>
                      </a:r>
                    </a:p>
                  </a:txBody>
                  <a:tcPr anchor="ctr"/>
                </a:tc>
                <a:tc>
                  <a:txBody>
                    <a:bodyPr/>
                    <a:lstStyle/>
                    <a:p>
                      <a:pPr>
                        <a:buNone/>
                      </a:pPr>
                      <a:r>
                        <a:rPr lang="en-US" altLang="zh-CN" sz="900" b="0">
                          <a:latin typeface="Times New Roman" panose="02020603050405020304" pitchFamily="18" charset="0"/>
                          <a:cs typeface="Times New Roman" panose="02020603050405020304" pitchFamily="18" charset="0"/>
                        </a:rPr>
                        <a:t>rich</a:t>
                      </a:r>
                      <a:r>
                        <a:rPr lang="zh-CN" altLang="en-US" sz="900" b="0">
                          <a:latin typeface="Times New Roman" panose="02020603050405020304" pitchFamily="18" charset="0"/>
                          <a:cs typeface="Times New Roman" panose="02020603050405020304" pitchFamily="18" charset="0"/>
                        </a:rPr>
                        <a:t>；</a:t>
                      </a:r>
                      <a:r>
                        <a:rPr lang="en-US" altLang="zh-CN" sz="900" b="0">
                          <a:latin typeface="Times New Roman" panose="02020603050405020304" pitchFamily="18" charset="0"/>
                          <a:cs typeface="Times New Roman" panose="02020603050405020304" pitchFamily="18" charset="0"/>
                        </a:rPr>
                        <a:t>faint</a:t>
                      </a:r>
                      <a:r>
                        <a:rPr lang="zh-CN" altLang="en-US" sz="900" b="0">
                          <a:latin typeface="Times New Roman" panose="02020603050405020304" pitchFamily="18" charset="0"/>
                          <a:cs typeface="Times New Roman" panose="02020603050405020304" pitchFamily="18" charset="0"/>
                        </a:rPr>
                        <a:t>；</a:t>
                      </a:r>
                      <a:r>
                        <a:rPr lang="en-US" altLang="zh-CN" sz="900" b="0">
                          <a:latin typeface="Times New Roman" panose="02020603050405020304" pitchFamily="18" charset="0"/>
                          <a:cs typeface="Times New Roman" panose="02020603050405020304" pitchFamily="18" charset="0"/>
                        </a:rPr>
                        <a:t>ordorless</a:t>
                      </a:r>
                    </a:p>
                  </a:txBody>
                  <a:tcPr anchor="ctr"/>
                </a:tc>
                <a:extLst>
                  <a:ext uri="{0D108BD9-81ED-4DB2-BD59-A6C34878D82A}">
                    <a16:rowId xmlns:a16="http://schemas.microsoft.com/office/drawing/2014/main" val="10001"/>
                  </a:ext>
                </a:extLst>
              </a:tr>
              <a:tr h="180975">
                <a:tc vMerge="1">
                  <a:txBody>
                    <a:bodyPr/>
                    <a:lstStyle/>
                    <a:p>
                      <a:endParaRPr lang="zh-CN"/>
                    </a:p>
                  </a:txBody>
                  <a:tcPr anchor="ctr"/>
                </a:tc>
                <a:tc>
                  <a:txBody>
                    <a:bodyPr/>
                    <a:lstStyle/>
                    <a:p>
                      <a:pPr algn="ctr">
                        <a:buNone/>
                      </a:pPr>
                      <a:r>
                        <a:rPr lang="en-US" altLang="zh-CN" sz="900" b="0">
                          <a:latin typeface="Times New Roman" panose="02020603050405020304" pitchFamily="18" charset="0"/>
                          <a:cs typeface="Times New Roman" panose="02020603050405020304" pitchFamily="18" charset="0"/>
                        </a:rPr>
                        <a:t>bad smell</a:t>
                      </a:r>
                    </a:p>
                  </a:txBody>
                  <a:tcPr anchor="ctr"/>
                </a:tc>
                <a:tc>
                  <a:txBody>
                    <a:bodyPr/>
                    <a:lstStyle/>
                    <a:p>
                      <a:pPr>
                        <a:buNone/>
                      </a:pPr>
                      <a:r>
                        <a:rPr lang="en-US" altLang="zh-CN" sz="900" b="0">
                          <a:latin typeface="Times New Roman" panose="02020603050405020304" pitchFamily="18" charset="0"/>
                          <a:cs typeface="Times New Roman" panose="02020603050405020304" pitchFamily="18" charset="0"/>
                        </a:rPr>
                        <a:t>smell of old rice and unhappiness</a:t>
                      </a:r>
                    </a:p>
                  </a:txBody>
                  <a:tcPr anchor="ctr"/>
                </a:tc>
                <a:extLst>
                  <a:ext uri="{0D108BD9-81ED-4DB2-BD59-A6C34878D82A}">
                    <a16:rowId xmlns:a16="http://schemas.microsoft.com/office/drawing/2014/main" val="10002"/>
                  </a:ext>
                </a:extLst>
              </a:tr>
              <a:tr h="146050">
                <a:tc rowSpan="3">
                  <a:txBody>
                    <a:bodyPr/>
                    <a:lstStyle/>
                    <a:p>
                      <a:pPr algn="ctr">
                        <a:buNone/>
                      </a:pPr>
                      <a:r>
                        <a:rPr lang="en-US" altLang="zh-CN" sz="900" b="0">
                          <a:latin typeface="Times New Roman" panose="02020603050405020304" pitchFamily="18" charset="0"/>
                          <a:cs typeface="Times New Roman" panose="02020603050405020304" pitchFamily="18" charset="0"/>
                          <a:sym typeface="+mn-ea"/>
                        </a:rPr>
                        <a:t>E</a:t>
                      </a:r>
                      <a:r>
                        <a:rPr lang="zh-CN" altLang="en-US" sz="900" b="0">
                          <a:latin typeface="Times New Roman" panose="02020603050405020304" pitchFamily="18" charset="0"/>
                          <a:cs typeface="Times New Roman" panose="02020603050405020304" pitchFamily="18" charset="0"/>
                          <a:sym typeface="+mn-ea"/>
                        </a:rPr>
                        <a:t>xterior</a:t>
                      </a:r>
                    </a:p>
                  </a:txBody>
                  <a:tcPr anchor="ctr"/>
                </a:tc>
                <a:tc>
                  <a:txBody>
                    <a:bodyPr/>
                    <a:lstStyle/>
                    <a:p>
                      <a:pPr algn="ctr">
                        <a:buNone/>
                      </a:pPr>
                      <a:r>
                        <a:rPr lang="en-US" altLang="zh-CN" sz="900" b="0">
                          <a:latin typeface="Times New Roman" panose="02020603050405020304" pitchFamily="18" charset="0"/>
                          <a:cs typeface="Times New Roman" panose="02020603050405020304" pitchFamily="18" charset="0"/>
                        </a:rPr>
                        <a:t>color</a:t>
                      </a:r>
                    </a:p>
                  </a:txBody>
                  <a:tcPr anchor="ctr"/>
                </a:tc>
                <a:tc>
                  <a:txBody>
                    <a:bodyPr/>
                    <a:lstStyle/>
                    <a:p>
                      <a:pPr>
                        <a:buNone/>
                      </a:pPr>
                      <a:r>
                        <a:rPr lang="en-US" altLang="zh-CN" sz="900" b="0">
                          <a:latin typeface="Times New Roman" panose="02020603050405020304" pitchFamily="18" charset="0"/>
                          <a:cs typeface="Times New Roman" panose="02020603050405020304" pitchFamily="18" charset="0"/>
                        </a:rPr>
                        <a:t>normal color and white rice;  abnormal color,  yellowish, grey</a:t>
                      </a:r>
                    </a:p>
                  </a:txBody>
                  <a:tcPr anchor="ctr"/>
                </a:tc>
                <a:extLst>
                  <a:ext uri="{0D108BD9-81ED-4DB2-BD59-A6C34878D82A}">
                    <a16:rowId xmlns:a16="http://schemas.microsoft.com/office/drawing/2014/main" val="10003"/>
                  </a:ext>
                </a:extLst>
              </a:tr>
              <a:tr h="122555">
                <a:tc vMerge="1">
                  <a:txBody>
                    <a:bodyPr/>
                    <a:lstStyle/>
                    <a:p>
                      <a:endParaRPr lang="zh-CN"/>
                    </a:p>
                  </a:txBody>
                  <a:tcPr anchor="ctr"/>
                </a:tc>
                <a:tc>
                  <a:txBody>
                    <a:bodyPr/>
                    <a:lstStyle/>
                    <a:p>
                      <a:pPr algn="ctr">
                        <a:buNone/>
                      </a:pPr>
                      <a:r>
                        <a:rPr lang="zh-CN" altLang="en-US" sz="900" b="0">
                          <a:latin typeface="Times New Roman" panose="02020603050405020304" pitchFamily="18" charset="0"/>
                          <a:cs typeface="Times New Roman" panose="02020603050405020304" pitchFamily="18" charset="0"/>
                        </a:rPr>
                        <a:t>gloss</a:t>
                      </a:r>
                    </a:p>
                  </a:txBody>
                  <a:tcPr anchor="ctr"/>
                </a:tc>
                <a:tc>
                  <a:txBody>
                    <a:bodyPr/>
                    <a:lstStyle/>
                    <a:p>
                      <a:pPr>
                        <a:buNone/>
                      </a:pPr>
                      <a:r>
                        <a:rPr lang="zh-CN" altLang="en-US" sz="900" b="0">
                          <a:latin typeface="Times New Roman" panose="02020603050405020304" pitchFamily="18" charset="0"/>
                          <a:cs typeface="Times New Roman" panose="02020603050405020304" pitchFamily="18" charset="0"/>
                        </a:rPr>
                        <a:t>glossy，</a:t>
                      </a:r>
                      <a:r>
                        <a:rPr lang="en-US" altLang="zh-CN" sz="900" b="0">
                          <a:latin typeface="Times New Roman" panose="02020603050405020304" pitchFamily="18" charset="0"/>
                          <a:cs typeface="Times New Roman" panose="02020603050405020304" pitchFamily="18" charset="0"/>
                        </a:rPr>
                        <a:t>non-</a:t>
                      </a:r>
                      <a:r>
                        <a:rPr lang="zh-CN" altLang="en-US" sz="900" b="0">
                          <a:latin typeface="Times New Roman" panose="02020603050405020304" pitchFamily="18" charset="0"/>
                          <a:cs typeface="Times New Roman" panose="02020603050405020304" pitchFamily="18" charset="0"/>
                          <a:sym typeface="+mn-ea"/>
                        </a:rPr>
                        <a:t>glossy</a:t>
                      </a:r>
                    </a:p>
                  </a:txBody>
                  <a:tcPr anchor="ctr"/>
                </a:tc>
                <a:extLst>
                  <a:ext uri="{0D108BD9-81ED-4DB2-BD59-A6C34878D82A}">
                    <a16:rowId xmlns:a16="http://schemas.microsoft.com/office/drawing/2014/main" val="10004"/>
                  </a:ext>
                </a:extLst>
              </a:tr>
              <a:tr h="218440">
                <a:tc vMerge="1">
                  <a:txBody>
                    <a:bodyPr/>
                    <a:lstStyle/>
                    <a:p>
                      <a:endParaRPr lang="zh-CN"/>
                    </a:p>
                  </a:txBody>
                  <a:tcPr anchor="ctr"/>
                </a:tc>
                <a:tc>
                  <a:txBody>
                    <a:bodyPr/>
                    <a:lstStyle/>
                    <a:p>
                      <a:pPr algn="ctr">
                        <a:buNone/>
                      </a:pPr>
                      <a:r>
                        <a:rPr lang="zh-CN" altLang="en-US" sz="900" b="0">
                          <a:latin typeface="Times New Roman" panose="02020603050405020304" pitchFamily="18" charset="0"/>
                          <a:cs typeface="Times New Roman" panose="02020603050405020304" pitchFamily="18" charset="0"/>
                        </a:rPr>
                        <a:t>integrity</a:t>
                      </a:r>
                    </a:p>
                  </a:txBody>
                  <a:tcPr anchor="ctr"/>
                </a:tc>
                <a:tc>
                  <a:txBody>
                    <a:bodyPr/>
                    <a:lstStyle/>
                    <a:p>
                      <a:pPr>
                        <a:buNone/>
                      </a:pPr>
                      <a:r>
                        <a:rPr lang="en-US" altLang="zh-CN" sz="900" b="0">
                          <a:latin typeface="Times New Roman" panose="02020603050405020304" pitchFamily="18" charset="0"/>
                          <a:cs typeface="Times New Roman" panose="02020603050405020304" pitchFamily="18" charset="0"/>
                        </a:rPr>
                        <a:t>compact structure, partially compact structure, loose structure</a:t>
                      </a:r>
                    </a:p>
                  </a:txBody>
                  <a:tcPr anchor="ctr"/>
                </a:tc>
                <a:extLst>
                  <a:ext uri="{0D108BD9-81ED-4DB2-BD59-A6C34878D82A}">
                    <a16:rowId xmlns:a16="http://schemas.microsoft.com/office/drawing/2014/main" val="10005"/>
                  </a:ext>
                </a:extLst>
              </a:tr>
              <a:tr h="163830">
                <a:tc rowSpan="4">
                  <a:txBody>
                    <a:bodyPr/>
                    <a:lstStyle/>
                    <a:p>
                      <a:pPr algn="ctr">
                        <a:buNone/>
                      </a:pPr>
                      <a:r>
                        <a:rPr lang="en-US" altLang="zh-CN" sz="900" b="0">
                          <a:latin typeface="Times New Roman" panose="02020603050405020304" pitchFamily="18" charset="0"/>
                          <a:cs typeface="Times New Roman" panose="02020603050405020304" pitchFamily="18" charset="0"/>
                        </a:rPr>
                        <a:t>Taste</a:t>
                      </a:r>
                    </a:p>
                  </a:txBody>
                  <a:tcPr anchor="ctr"/>
                </a:tc>
                <a:tc>
                  <a:txBody>
                    <a:bodyPr/>
                    <a:lstStyle/>
                    <a:p>
                      <a:pPr algn="ctr">
                        <a:buNone/>
                      </a:pPr>
                      <a:r>
                        <a:rPr lang="zh-CN" altLang="en-US" sz="900" b="0">
                          <a:latin typeface="Times New Roman" panose="02020603050405020304" pitchFamily="18" charset="0"/>
                          <a:cs typeface="Times New Roman" panose="02020603050405020304" pitchFamily="18" charset="0"/>
                        </a:rPr>
                        <a:t>viscidity</a:t>
                      </a:r>
                    </a:p>
                  </a:txBody>
                  <a:tcPr anchor="ctr"/>
                </a:tc>
                <a:tc>
                  <a:txBody>
                    <a:bodyPr/>
                    <a:lstStyle/>
                    <a:p>
                      <a:pPr>
                        <a:buNone/>
                      </a:pPr>
                      <a:r>
                        <a:rPr lang="en-US" altLang="zh-CN" sz="900" b="0">
                          <a:latin typeface="Times New Roman" panose="02020603050405020304" pitchFamily="18" charset="0"/>
                          <a:cs typeface="Times New Roman" panose="02020603050405020304" pitchFamily="18" charset="0"/>
                        </a:rPr>
                        <a:t>smooth, sticky </a:t>
                      </a:r>
                    </a:p>
                  </a:txBody>
                  <a:tcPr anchor="ctr"/>
                </a:tc>
                <a:extLst>
                  <a:ext uri="{0D108BD9-81ED-4DB2-BD59-A6C34878D82A}">
                    <a16:rowId xmlns:a16="http://schemas.microsoft.com/office/drawing/2014/main" val="10006"/>
                  </a:ext>
                </a:extLst>
              </a:tr>
              <a:tr h="175260">
                <a:tc vMerge="1">
                  <a:txBody>
                    <a:bodyPr/>
                    <a:lstStyle/>
                    <a:p>
                      <a:endParaRPr lang="zh-CN"/>
                    </a:p>
                  </a:txBody>
                  <a:tcPr anchor="ctr"/>
                </a:tc>
                <a:tc>
                  <a:txBody>
                    <a:bodyPr/>
                    <a:lstStyle/>
                    <a:p>
                      <a:pPr algn="ctr">
                        <a:buNone/>
                      </a:pPr>
                      <a:r>
                        <a:rPr lang="zh-CN" altLang="en-US" sz="900" b="0">
                          <a:latin typeface="Times New Roman" panose="02020603050405020304" pitchFamily="18" charset="0"/>
                          <a:cs typeface="Times New Roman" panose="02020603050405020304" pitchFamily="18" charset="0"/>
                        </a:rPr>
                        <a:t>tenderness</a:t>
                      </a:r>
                    </a:p>
                  </a:txBody>
                  <a:tcPr anchor="ctr"/>
                </a:tc>
                <a:tc>
                  <a:txBody>
                    <a:bodyPr/>
                    <a:lstStyle/>
                    <a:p>
                      <a:pPr>
                        <a:buNone/>
                      </a:pPr>
                      <a:r>
                        <a:rPr lang="zh-CN" altLang="en-US" sz="900" b="0">
                          <a:latin typeface="Times New Roman" panose="02020603050405020304" pitchFamily="18" charset="0"/>
                          <a:cs typeface="Times New Roman" panose="02020603050405020304" pitchFamily="18" charset="0"/>
                        </a:rPr>
                        <a:t>Pressure</a:t>
                      </a:r>
                      <a:r>
                        <a:rPr lang="en-US" altLang="zh-CN" sz="900" b="0">
                          <a:latin typeface="Times New Roman" panose="02020603050405020304" pitchFamily="18" charset="0"/>
                          <a:cs typeface="Times New Roman" panose="02020603050405020304" pitchFamily="18" charset="0"/>
                        </a:rPr>
                        <a:t> </a:t>
                      </a:r>
                      <a:r>
                        <a:rPr lang="zh-CN" altLang="en-US" sz="900" b="0">
                          <a:latin typeface="Times New Roman" panose="02020603050405020304" pitchFamily="18" charset="0"/>
                          <a:cs typeface="Times New Roman" panose="02020603050405020304" pitchFamily="18" charset="0"/>
                        </a:rPr>
                        <a:t>on molars</a:t>
                      </a:r>
                      <a:r>
                        <a:rPr lang="en-US" altLang="zh-CN" sz="900" b="0">
                          <a:latin typeface="Times New Roman" panose="02020603050405020304" pitchFamily="18" charset="0"/>
                          <a:cs typeface="Times New Roman" panose="02020603050405020304" pitchFamily="18" charset="0"/>
                        </a:rPr>
                        <a:t>: </a:t>
                      </a:r>
                      <a:r>
                        <a:rPr lang="en-US" altLang="zh-CN" sz="900" b="0">
                          <a:latin typeface="Times New Roman" panose="02020603050405020304" pitchFamily="18" charset="0"/>
                          <a:cs typeface="Times New Roman" panose="02020603050405020304" pitchFamily="18" charset="0"/>
                          <a:sym typeface="+mn-ea"/>
                        </a:rPr>
                        <a:t>without adhesion to teeth</a:t>
                      </a:r>
                    </a:p>
                  </a:txBody>
                  <a:tcPr anchor="ctr"/>
                </a:tc>
                <a:extLst>
                  <a:ext uri="{0D108BD9-81ED-4DB2-BD59-A6C34878D82A}">
                    <a16:rowId xmlns:a16="http://schemas.microsoft.com/office/drawing/2014/main" val="10007"/>
                  </a:ext>
                </a:extLst>
              </a:tr>
              <a:tr h="169545">
                <a:tc vMerge="1">
                  <a:txBody>
                    <a:bodyPr/>
                    <a:lstStyle/>
                    <a:p>
                      <a:endParaRPr lang="zh-CN"/>
                    </a:p>
                  </a:txBody>
                  <a:tcPr anchor="ctr"/>
                </a:tc>
                <a:tc>
                  <a:txBody>
                    <a:bodyPr/>
                    <a:lstStyle/>
                    <a:p>
                      <a:pPr algn="ctr">
                        <a:buNone/>
                      </a:pPr>
                      <a:r>
                        <a:rPr lang="zh-CN" altLang="en-US" sz="900" b="0">
                          <a:latin typeface="Times New Roman" panose="02020603050405020304" pitchFamily="18" charset="0"/>
                          <a:cs typeface="Times New Roman" panose="02020603050405020304" pitchFamily="18" charset="0"/>
                        </a:rPr>
                        <a:t>elasticity</a:t>
                      </a:r>
                    </a:p>
                  </a:txBody>
                  <a:tcPr anchor="ctr"/>
                </a:tc>
                <a:tc>
                  <a:txBody>
                    <a:bodyPr/>
                    <a:lstStyle/>
                    <a:p>
                      <a:pPr>
                        <a:buNone/>
                      </a:pPr>
                      <a:r>
                        <a:rPr lang="zh-CN" altLang="en-US" sz="900" b="0">
                          <a:latin typeface="Times New Roman" panose="02020603050405020304" pitchFamily="18" charset="0"/>
                          <a:cs typeface="Times New Roman" panose="02020603050405020304" pitchFamily="18" charset="0"/>
                        </a:rPr>
                        <a:t>chewy</a:t>
                      </a:r>
                      <a:r>
                        <a:rPr lang="en-US" altLang="zh-CN" sz="900" b="0">
                          <a:latin typeface="Times New Roman" panose="02020603050405020304" pitchFamily="18" charset="0"/>
                          <a:cs typeface="Times New Roman" panose="02020603050405020304" pitchFamily="18" charset="0"/>
                        </a:rPr>
                        <a:t>, without chewy</a:t>
                      </a:r>
                    </a:p>
                  </a:txBody>
                  <a:tcPr anchor="ctr"/>
                </a:tc>
                <a:extLst>
                  <a:ext uri="{0D108BD9-81ED-4DB2-BD59-A6C34878D82A}">
                    <a16:rowId xmlns:a16="http://schemas.microsoft.com/office/drawing/2014/main" val="10008"/>
                  </a:ext>
                </a:extLst>
              </a:tr>
              <a:tr h="158750">
                <a:tc vMerge="1">
                  <a:txBody>
                    <a:bodyPr/>
                    <a:lstStyle/>
                    <a:p>
                      <a:endParaRPr lang="zh-CN"/>
                    </a:p>
                  </a:txBody>
                  <a:tcPr anchor="ctr"/>
                </a:tc>
                <a:tc>
                  <a:txBody>
                    <a:bodyPr/>
                    <a:lstStyle/>
                    <a:p>
                      <a:pPr algn="ctr">
                        <a:buNone/>
                      </a:pPr>
                      <a:r>
                        <a:rPr lang="en-US" altLang="zh-CN" sz="900" b="0">
                          <a:latin typeface="Times New Roman" panose="02020603050405020304" pitchFamily="18" charset="0"/>
                          <a:cs typeface="Times New Roman" panose="02020603050405020304" pitchFamily="18" charset="0"/>
                        </a:rPr>
                        <a:t>purity, p</a:t>
                      </a:r>
                      <a:r>
                        <a:rPr lang="zh-CN" altLang="en-US" sz="900" b="0">
                          <a:latin typeface="Times New Roman" panose="02020603050405020304" pitchFamily="18" charset="0"/>
                          <a:cs typeface="Times New Roman" panose="02020603050405020304" pitchFamily="18" charset="0"/>
                        </a:rPr>
                        <a:t>ersistence</a:t>
                      </a:r>
                    </a:p>
                  </a:txBody>
                  <a:tcPr anchor="ctr"/>
                </a:tc>
                <a:tc>
                  <a:txBody>
                    <a:bodyPr/>
                    <a:lstStyle/>
                    <a:p>
                      <a:pPr>
                        <a:buNone/>
                      </a:pPr>
                      <a:r>
                        <a:rPr lang="zh-CN" altLang="en-US" sz="900" b="0">
                          <a:latin typeface="Times New Roman" panose="02020603050405020304" pitchFamily="18" charset="0"/>
                          <a:cs typeface="Times New Roman" panose="02020603050405020304" pitchFamily="18" charset="0"/>
                        </a:rPr>
                        <a:t>taste of chewing</a:t>
                      </a:r>
                      <a:r>
                        <a:rPr lang="en-US" altLang="zh-CN" sz="900" b="0">
                          <a:latin typeface="Times New Roman" panose="02020603050405020304" pitchFamily="18" charset="0"/>
                          <a:cs typeface="Times New Roman" panose="02020603050405020304" pitchFamily="18" charset="0"/>
                        </a:rPr>
                        <a:t>: sweet,  fragrance,  purity and persistence of taste</a:t>
                      </a:r>
                    </a:p>
                  </a:txBody>
                  <a:tcPr anchor="ctr"/>
                </a:tc>
                <a:extLst>
                  <a:ext uri="{0D108BD9-81ED-4DB2-BD59-A6C34878D82A}">
                    <a16:rowId xmlns:a16="http://schemas.microsoft.com/office/drawing/2014/main" val="10009"/>
                  </a:ext>
                </a:extLst>
              </a:tr>
              <a:tr h="236220">
                <a:tc>
                  <a:txBody>
                    <a:bodyPr/>
                    <a:lstStyle/>
                    <a:p>
                      <a:pPr algn="ctr">
                        <a:buClrTx/>
                        <a:buSzTx/>
                        <a:buNone/>
                      </a:pPr>
                      <a:r>
                        <a:rPr lang="en-US" altLang="zh-CN" sz="900" b="0">
                          <a:latin typeface="Times New Roman" panose="02020603050405020304" pitchFamily="18" charset="0"/>
                          <a:cs typeface="Times New Roman" panose="02020603050405020304" pitchFamily="18" charset="0"/>
                        </a:rPr>
                        <a:t>Texture of cold rice</a:t>
                      </a:r>
                    </a:p>
                  </a:txBody>
                  <a:tcPr anchor="ctr"/>
                </a:tc>
                <a:tc>
                  <a:txBody>
                    <a:bodyPr/>
                    <a:lstStyle/>
                    <a:p>
                      <a:pPr algn="ctr">
                        <a:buClrTx/>
                        <a:buSzTx/>
                        <a:buNone/>
                      </a:pPr>
                      <a:r>
                        <a:rPr lang="en-US" altLang="zh-CN" sz="900" b="0">
                          <a:latin typeface="Times New Roman" panose="02020603050405020304" pitchFamily="18" charset="0"/>
                          <a:cs typeface="Times New Roman" panose="02020603050405020304" pitchFamily="18" charset="0"/>
                        </a:rPr>
                        <a:t>in groups,</a:t>
                      </a:r>
                    </a:p>
                    <a:p>
                      <a:pPr algn="ctr">
                        <a:buClrTx/>
                        <a:buSzTx/>
                        <a:buNone/>
                      </a:pPr>
                      <a:r>
                        <a:rPr lang="en-US" altLang="zh-CN" sz="900" b="0">
                          <a:latin typeface="Times New Roman" panose="02020603050405020304" pitchFamily="18" charset="0"/>
                          <a:cs typeface="Times New Roman" panose="02020603050405020304" pitchFamily="18" charset="0"/>
                        </a:rPr>
                        <a:t>viscoelasticity,hardness</a:t>
                      </a:r>
                    </a:p>
                  </a:txBody>
                  <a:tcPr anchor="ctr"/>
                </a:tc>
                <a:tc>
                  <a:txBody>
                    <a:bodyPr/>
                    <a:lstStyle/>
                    <a:p>
                      <a:pPr algn="l">
                        <a:buClrTx/>
                        <a:buSzTx/>
                        <a:buFontTx/>
                        <a:buNone/>
                      </a:pPr>
                      <a:r>
                        <a:rPr lang="zh-CN" altLang="en-US" sz="900" b="0">
                          <a:latin typeface="Times New Roman" panose="02020603050405020304" pitchFamily="18" charset="0"/>
                          <a:cs typeface="Times New Roman" panose="02020603050405020304" pitchFamily="18" charset="0"/>
                        </a:rPr>
                        <a:t>The texture of the rice as it cools</a:t>
                      </a:r>
                    </a:p>
                  </a:txBody>
                  <a:tcPr anchor="ctr"/>
                </a:tc>
                <a:extLst>
                  <a:ext uri="{0D108BD9-81ED-4DB2-BD59-A6C34878D82A}">
                    <a16:rowId xmlns:a16="http://schemas.microsoft.com/office/drawing/2014/main" val="10010"/>
                  </a:ext>
                </a:extLst>
              </a:tr>
            </a:tbl>
          </a:graphicData>
        </a:graphic>
      </p:graphicFrame>
      <p:sp>
        <p:nvSpPr>
          <p:cNvPr id="3" name="内容占位符 2"/>
          <p:cNvSpPr>
            <a:spLocks noGrp="1"/>
          </p:cNvSpPr>
          <p:nvPr>
            <p:custDataLst>
              <p:tags r:id="rId2"/>
            </p:custDataLst>
          </p:nvPr>
        </p:nvSpPr>
        <p:spPr>
          <a:xfrm>
            <a:off x="123190" y="839470"/>
            <a:ext cx="1740535" cy="2238375"/>
          </a:xfrm>
          <a:prstGeom prst="rect">
            <a:avLst/>
          </a:prstGeom>
        </p:spPr>
        <p:txBody>
          <a:bodyPr vert="horz" lIns="91440" tIns="45720" rIns="91440" bIns="45720" rtlCol="0"/>
          <a:lstStyle>
            <a:lvl1pPr marL="120015" indent="-120015" algn="l" defTabSz="480060" rtl="0" eaLnBrk="1" latinLnBrk="0" hangingPunct="1">
              <a:lnSpc>
                <a:spcPct val="90000"/>
              </a:lnSpc>
              <a:spcBef>
                <a:spcPts val="52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1pPr>
            <a:lvl2pPr marL="36004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2pPr>
            <a:lvl3pPr marL="60007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3pPr>
            <a:lvl4pPr marL="84010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4pPr>
            <a:lvl5pPr marL="1080135" indent="-120015" algn="l" defTabSz="480060" rtl="0" eaLnBrk="1" latinLnBrk="0" hangingPunct="1">
              <a:lnSpc>
                <a:spcPct val="90000"/>
              </a:lnSpc>
              <a:spcBef>
                <a:spcPts val="265"/>
              </a:spcBef>
              <a:buFont typeface="Arial" panose="020B0604020202020204" pitchFamily="34" charset="0"/>
              <a:buChar char="•"/>
              <a:defRPr sz="2000" b="1" kern="1200">
                <a:solidFill>
                  <a:srgbClr val="002060"/>
                </a:solidFill>
                <a:effectLst/>
                <a:latin typeface="仿宋_GB2312" panose="02010609030101010101" pitchFamily="49" charset="-122"/>
                <a:ea typeface="仿宋_GB2312" panose="02010609030101010101" pitchFamily="49" charset="-122"/>
                <a:cs typeface="+mn-cs"/>
              </a:defRPr>
            </a:lvl5pPr>
            <a:lvl6pPr marL="132016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6pPr>
            <a:lvl7pPr marL="156019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7pPr>
            <a:lvl8pPr marL="180022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8pPr>
            <a:lvl9pPr marL="2040255" indent="-120015" algn="l" defTabSz="480060" rtl="0" eaLnBrk="1" latinLnBrk="0" hangingPunct="1">
              <a:lnSpc>
                <a:spcPct val="90000"/>
              </a:lnSpc>
              <a:spcBef>
                <a:spcPts val="265"/>
              </a:spcBef>
              <a:buFont typeface="Arial" panose="020B0604020202020204" pitchFamily="34" charset="0"/>
              <a:buChar char="•"/>
              <a:defRPr sz="945" kern="1200">
                <a:solidFill>
                  <a:schemeClr val="tx1"/>
                </a:solidFill>
                <a:latin typeface="+mn-lt"/>
                <a:ea typeface="+mn-ea"/>
                <a:cs typeface="+mn-cs"/>
              </a:defRPr>
            </a:lvl9pPr>
          </a:lstStyle>
          <a:p>
            <a:pPr marL="0" indent="0">
              <a:lnSpc>
                <a:spcPct val="120000"/>
              </a:lnSpc>
              <a:spcBef>
                <a:spcPts val="600"/>
              </a:spcBef>
              <a:spcAft>
                <a:spcPts val="600"/>
              </a:spcAft>
              <a:buNone/>
            </a:pPr>
            <a:r>
              <a:rPr lang="en-US" altLang="zh-CN" sz="1200" dirty="0">
                <a:latin typeface="Times New Roman" panose="02020603050405020304" pitchFamily="18" charset="0"/>
                <a:cs typeface="Times New Roman" panose="02020603050405020304" pitchFamily="18" charset="0"/>
                <a:sym typeface="+mn-ea"/>
              </a:rPr>
              <a:t>National standard:</a:t>
            </a:r>
          </a:p>
          <a:p>
            <a:pPr marL="0" indent="0">
              <a:lnSpc>
                <a:spcPct val="110000"/>
              </a:lnSpc>
              <a:spcBef>
                <a:spcPts val="0"/>
              </a:spcBef>
              <a:spcAft>
                <a:spcPts val="600"/>
              </a:spcAft>
              <a:buNone/>
            </a:pPr>
            <a:r>
              <a:rPr lang="en-US" altLang="zh-CN" sz="1200" dirty="0">
                <a:latin typeface="Times New Roman" panose="02020603050405020304" pitchFamily="18" charset="0"/>
                <a:cs typeface="Times New Roman" panose="02020603050405020304" pitchFamily="18" charset="0"/>
                <a:sym typeface="+mn-ea"/>
              </a:rPr>
              <a:t>GB/T 15682-2008</a:t>
            </a:r>
            <a:endParaRPr lang="zh-CN" altLang="en-US" sz="1200" dirty="0">
              <a:latin typeface="Times New Roman" panose="02020603050405020304" pitchFamily="18" charset="0"/>
              <a:cs typeface="Times New Roman" panose="02020603050405020304" pitchFamily="18" charset="0"/>
            </a:endParaRPr>
          </a:p>
          <a:p>
            <a:pPr marL="0" indent="0">
              <a:lnSpc>
                <a:spcPct val="120000"/>
              </a:lnSpc>
              <a:spcBef>
                <a:spcPts val="600"/>
              </a:spcBef>
              <a:spcAft>
                <a:spcPts val="600"/>
              </a:spcAft>
              <a:buNone/>
            </a:pPr>
            <a:r>
              <a:rPr lang="en-US" altLang="zh-CN" sz="1400" b="0" dirty="0">
                <a:latin typeface="Times New Roman" panose="02020603050405020304" pitchFamily="18" charset="0"/>
                <a:cs typeface="Times New Roman" panose="02020603050405020304" pitchFamily="18" charset="0"/>
              </a:rPr>
              <a:t>Inspection of grain and oils-Method for sensory evaluation of paddy or rice cooking and eating quality</a:t>
            </a:r>
            <a:r>
              <a:rPr lang="en-US" altLang="zh-CN" sz="900" b="0" dirty="0"/>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b0a1a1b4-ef8e-4f02-923e-01cc93185c7b"/>
  <p:tag name="COMMONDATA" val="eyJoZGlkIjoiYmNlYjI0ZjY4MDRiMTkxYWQ2NGZkMGM5NjEwMzk4OTk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17fe32a3-20b0-4501-9734-9c8a193338de}"/>
  <p:tag name="TABLE_ENDDRAG_ORIGIN_RECT" val="389*264"/>
  <p:tag name="TABLE_ENDDRAG_RECT" val="166*0*389*264"/>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1"/>
  <p:tag name="KSO_WM_UNIT_ID" val="diagram20181209_2*l_h_i*1_3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7"/>
  <p:tag name="KSO_WM_UNIT_LINE_FILL_TYPE" val="2"/>
  <p:tag name="KSO_WM_UNIT_TEXT_FILL_FORE_SCHEMECOLOR_INDEX" val="13"/>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2"/>
  <p:tag name="KSO_WM_UNIT_ID" val="diagram20181209_2*l_h_i*1_3_2"/>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3_2"/>
  <p:tag name="KSO_WM_UNIT_ID" val="diagram20181209_2*l_h_f*1_3_2"/>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5"/>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3_1"/>
  <p:tag name="KSO_WM_UNIT_ID" val="diagram20181209_2*l_h_f*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7"/>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3_1"/>
  <p:tag name="KSO_WM_UNIT_ID" val="diagram20181209_2*l_h_a*1_3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1"/>
  <p:tag name="KSO_WM_UNIT_ID" val="diagram20181209_2*l_h_i*1_2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6"/>
  <p:tag name="KSO_WM_UNIT_LINE_FILL_TYPE" val="2"/>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2"/>
  <p:tag name="KSO_WM_UNIT_ID" val="diagram20181209_2*l_h_i*1_2_2"/>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2_2"/>
  <p:tag name="KSO_WM_UNIT_ID" val="diagram20181209_2*l_h_f*1_2_2"/>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5"/>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2_1"/>
  <p:tag name="KSO_WM_UNIT_ID" val="diagram20181209_2*l_h_f*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6"/>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2_1"/>
  <p:tag name="KSO_WM_UNIT_ID" val="diagram20181209_2*l_h_a*1_2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1"/>
  <p:tag name="KSO_WM_UNIT_ID" val="diagram20181209_2*l_h_i*1_1_1"/>
  <p:tag name="KSO_WM_UNIT_LAYERLEVEL" val="1_1_1"/>
  <p:tag name="KSO_WM_BEAUTIFY_FLAG" val="#wm#"/>
  <p:tag name="KSO_WM_TAG_VERSION" val="1.0"/>
  <p:tag name="KSO_WM_DIAGRAM_GROUP_CODE" val="l1-1"/>
  <p:tag name="KSO_WM_UNIT_FILL_FORE_SCHEMECOLOR_INDEX" val="10"/>
  <p:tag name="KSO_WM_UNIT_FILL_TYPE" val="1"/>
  <p:tag name="KSO_WM_UNIT_LINE_FORE_SCHEMECOLOR_INDEX" val="5"/>
  <p:tag name="KSO_WM_UNIT_LINE_FILL_TYPE" val="2"/>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2"/>
  <p:tag name="KSO_WM_UNIT_ID" val="diagram20181209_2*l_h_i*1_1_2"/>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1_2"/>
  <p:tag name="KSO_WM_UNIT_ID" val="diagram20181209_2*l_h_f*1_1_2"/>
  <p:tag name="KSO_WM_UNIT_LAYERLEVEL" val="1_1_1"/>
  <p:tag name="KSO_WM_UNIT_VALUE" val="16"/>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
  <p:tag name="KSO_WM_UNIT_TEXT_FILL_FORE_SCHEMECOLOR_INDEX" val="15"/>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1_1"/>
  <p:tag name="KSO_WM_UNIT_ID" val="diagram20181209_2*l_h_f*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5"/>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a"/>
  <p:tag name="KSO_WM_UNIT_INDEX" val="1_1_1"/>
  <p:tag name="KSO_WM_UNIT_ID" val="diagram20181209_2*l_h_a*1_1_1"/>
  <p:tag name="KSO_WM_UNIT_LAYERLEVEL" val="1_1_1"/>
  <p:tag name="KSO_WM_UNIT_VALUE" val="4"/>
  <p:tag name="KSO_WM_UNIT_HIGHLIGHT" val="0"/>
  <p:tag name="KSO_WM_UNIT_COMPATIBLE" val="0"/>
  <p:tag name="KSO_WM_UNIT_CLEAR" val="0"/>
  <p:tag name="KSO_WM_BEAUTIFY_FLAG" val="#wm#"/>
  <p:tag name="KSO_WM_TAG_VERSION" val="1.0"/>
  <p:tag name="KSO_WM_DIAGRAM_GROUP_CODE" val="l1-1"/>
  <p:tag name="KSO_WM_UNIT_PRESET_TEXT" val="内容文字"/>
  <p:tag name="KSO_WM_UNIT_TEXT_FILL_FORE_SCHEMECOLOR_INDEX" val="4"/>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i"/>
  <p:tag name="KSO_WM_UNIT_INDEX" val="1_14"/>
  <p:tag name="KSO_WM_UNIT_ID" val="diagram20181209_2*l_i*1_14"/>
  <p:tag name="KSO_WM_UNIT_LAYERLEVEL" val="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i"/>
  <p:tag name="KSO_WM_UNIT_INDEX" val="1_15"/>
  <p:tag name="KSO_WM_UNIT_ID" val="diagram20181209_2*l_i*1_15"/>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2*i*33"/>
  <p:tag name="KSO_WM_TEMPLATE_CATEGORY" val="diagram"/>
  <p:tag name="KSO_WM_TEMPLATE_INDEX" val="20181209"/>
  <p:tag name="KSO_WM_UNIT_INDEX" val="33"/>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2*i*40"/>
  <p:tag name="KSO_WM_TEMPLATE_CATEGORY" val="diagram"/>
  <p:tag name="KSO_WM_TEMPLATE_INDEX" val="20181209"/>
  <p:tag name="KSO_WM_UNIT_INDEX" val="40"/>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20181209_2*i*47"/>
  <p:tag name="KSO_WM_TEMPLATE_CATEGORY" val="diagram"/>
  <p:tag name="KSO_WM_TEMPLATE_INDEX" val="20181209"/>
  <p:tag name="KSO_WM_UNIT_INDEX" val="47"/>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9"/>
  <p:tag name="KSO_WM_UNIT_ID" val="diagram20181209_2*l_h_i*1_3_9"/>
  <p:tag name="KSO_WM_UNIT_LAYERLEVEL" val="1_1_1"/>
  <p:tag name="KSO_WM_BEAUTIFY_FLAG" val=""/>
  <p:tag name="KSO_WM_TAG_VERSION" val="1.0"/>
  <p:tag name="KSO_WM_DIAGRAM_GROUP_CODE" val="l1-1"/>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3_1"/>
  <p:tag name="KSO_WM_UNIT_ID" val="diagram20181209_2*l_h_f*1_3_1"/>
  <p:tag name="KSO_WM_UNIT_LAYERLEVEL" val="1_1_1"/>
  <p:tag name="KSO_WM_UNIT_VALUE" val="4"/>
  <p:tag name="KSO_WM_UNIT_HIGHLIGHT" val="0"/>
  <p:tag name="KSO_WM_UNIT_COMPATIBLE" val="0"/>
  <p:tag name="KSO_WM_UNIT_CLEAR" val="0"/>
  <p:tag name="KSO_WM_BEAUTIFY_FLAG" val=""/>
  <p:tag name="KSO_WM_TAG_VERSION" val="1.0"/>
  <p:tag name="KSO_WM_DIAGRAM_GROUP_CODE" val="l1-1"/>
  <p:tag name="KSO_WM_UNIT_PRESET_TEXT" val="内容文字"/>
  <p:tag name="KSO_WM_UNIT_TEXT_FILL_FORE_SCHEMECOLOR_INDEX" val="7"/>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f"/>
  <p:tag name="KSO_WM_UNIT_INDEX" val="1_2_2"/>
  <p:tag name="KSO_WM_UNIT_ID" val="diagram20181209_2*l_h_f*1_2_2"/>
  <p:tag name="KSO_WM_UNIT_LAYERLEVEL" val="1_1_1"/>
  <p:tag name="KSO_WM_UNIT_VALUE" val="16"/>
  <p:tag name="KSO_WM_UNIT_HIGHLIGHT" val="0"/>
  <p:tag name="KSO_WM_UNIT_COMPATIBLE" val="0"/>
  <p:tag name="KSO_WM_UNIT_CLEAR" val="0"/>
  <p:tag name="KSO_WM_BEAUTIFY_FLAG" val=""/>
  <p:tag name="KSO_WM_TAG_VERSION" val="1.0"/>
  <p:tag name="KSO_WM_DIAGRAM_GROUP_CODE" val="l1-1"/>
  <p:tag name="KSO_WM_UNIT_PRESET_TEXT" val="请在这里输入您的内容文字"/>
  <p:tag name="KSO_WM_UNIT_TEXT_FILL_FORE_SCHEMECOLOR_INDEX" val="15"/>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1"/>
  <p:tag name="KSO_WM_UNIT_ID" val="diagram20181209_2*l_h_i*1_3_1"/>
  <p:tag name="KSO_WM_UNIT_LAYERLEVEL" val="1_1_1"/>
  <p:tag name="KSO_WM_BEAUTIFY_FLAG" val=""/>
  <p:tag name="KSO_WM_TAG_VERSION" val="1.0"/>
  <p:tag name="KSO_WM_DIAGRAM_GROUP_CODE" val="l1-1"/>
  <p:tag name="KSO_WM_UNIT_FILL_FORE_SCHEMECOLOR_INDEX" val="10"/>
  <p:tag name="KSO_WM_UNIT_FILL_TYPE" val="1"/>
  <p:tag name="KSO_WM_UNIT_LINE_FORE_SCHEMECOLOR_INDEX" val="7"/>
  <p:tag name="KSO_WM_UNIT_LINE_FILL_TYPE" val="2"/>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2"/>
  <p:tag name="KSO_WM_UNIT_ID" val="diagram20181209_2*l_h_i*1_3_2"/>
  <p:tag name="KSO_WM_UNIT_LAYERLEVEL" val="1_1_1"/>
  <p:tag name="KSO_WM_BEAUTIFY_FLAG" val=""/>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i"/>
  <p:tag name="KSO_WM_UNIT_INDEX" val="1_14"/>
  <p:tag name="KSO_WM_UNIT_ID" val="diagram20181209_2*l_i*1_14"/>
  <p:tag name="KSO_WM_UNIT_LAYERLEVEL" val="1_1"/>
  <p:tag name="KSO_WM_BEAUTIFY_FLAG" val=""/>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5"/>
  <p:tag name="KSO_WM_UNIT_ID" val="diagram20181209_2*l_h_i*1_1_5"/>
  <p:tag name="KSO_WM_UNIT_LAYERLEVEL" val="1_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6"/>
  <p:tag name="KSO_WM_UNIT_ID" val="diagram20181209_2*l_h_i*1_1_6"/>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1_7"/>
  <p:tag name="KSO_WM_UNIT_ID" val="diagram20181209_2*l_h_i*1_1_7"/>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4"/>
  <p:tag name="KSO_WM_UNIT_ID" val="diagram20181209_2*l_h_i*1_2_4"/>
  <p:tag name="KSO_WM_UNIT_LAYERLEVEL" val="1_1_1"/>
  <p:tag name="KSO_WM_BEAUTIFY_FLAG" val="#wm#"/>
  <p:tag name="KSO_WM_TAG_VERSION" val="1.0"/>
  <p:tag name="KSO_WM_DIAGRAM_GROUP_CODE" val="l1-1"/>
  <p:tag name="KSO_WM_UNIT_FILL_FORE_SCHEMECOLOR_INDEX" val="6"/>
  <p:tag name="KSO_WM_UNIT_FILL_TYPE" val="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5"/>
  <p:tag name="KSO_WM_UNIT_ID" val="diagram20181209_2*l_h_i*1_2_5"/>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2_6"/>
  <p:tag name="KSO_WM_UNIT_ID" val="diagram20181209_2*l_h_i*1_2_6"/>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7"/>
  <p:tag name="KSO_WM_UNIT_ID" val="diagram20181209_2*l_h_i*1_3_7"/>
  <p:tag name="KSO_WM_UNIT_LAYERLEVEL" val="1_1_1"/>
  <p:tag name="KSO_WM_BEAUTIFY_FLAG" val="#wm#"/>
  <p:tag name="KSO_WM_TAG_VERSION" val="1.0"/>
  <p:tag name="KSO_WM_DIAGRAM_GROUP_CODE" val="l1-1"/>
  <p:tag name="KSO_WM_UNIT_FILL_FORE_SCHEMECOLOR_INDEX" val="7"/>
  <p:tag name="KSO_WM_UNIT_FILL_TYPE" val="1"/>
  <p:tag name="KSO_WM_UNIT_TEXT_FILL_FORE_SCHEMECOLOR_INDEX" val="13"/>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8"/>
  <p:tag name="KSO_WM_UNIT_ID" val="diagram20181209_2*l_h_i*1_3_8"/>
  <p:tag name="KSO_WM_UNIT_LAYERLEVEL" val="1_1_1"/>
  <p:tag name="KSO_WM_BEAUTIFY_FLAG" val="#wm#"/>
  <p:tag name="KSO_WM_TAG_VERSION" val="1.0"/>
  <p:tag name="KSO_WM_DIAGRAM_GROUP_CODE" val="l1-1"/>
  <p:tag name="KSO_WM_UNIT_FILL_FORE_SCHEMECOLOR_INDEX" val="10"/>
  <p:tag name="KSO_WM_UNIT_FILL_TYPE" val="1"/>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1209"/>
  <p:tag name="KSO_WM_UNIT_TYPE" val="l_h_i"/>
  <p:tag name="KSO_WM_UNIT_INDEX" val="1_3_9"/>
  <p:tag name="KSO_WM_UNIT_ID" val="diagram20181209_2*l_h_i*1_3_9"/>
  <p:tag name="KSO_WM_UNIT_LAYERLEVEL" val="1_1_1"/>
  <p:tag name="KSO_WM_BEAUTIFY_FLAG" val="#wm#"/>
  <p:tag name="KSO_WM_TAG_VERSION" val="1.0"/>
  <p:tag name="KSO_WM_DIAGRAM_GROUP_CODE" val="l1-1"/>
  <p:tag name="KSO_WM_UNIT_TEXT_FILL_FORE_SCHEMECOLOR_INDEX" val="13"/>
  <p:tag name="KSO_WM_UNIT_TEXT_FILL_TYPE"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nufe1">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2350</Words>
  <Application>Microsoft Office PowerPoint</Application>
  <PresentationFormat>自定义</PresentationFormat>
  <Paragraphs>285</Paragraphs>
  <Slides>21</Slides>
  <Notes>21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PingFang SC</vt:lpstr>
      <vt:lpstr>等线</vt:lpstr>
      <vt:lpstr>方正大标宋_GBK</vt:lpstr>
      <vt:lpstr>仿宋_GB2312</vt:lpstr>
      <vt:lpstr>黑体</vt:lpstr>
      <vt:lpstr>华文楷体</vt:lpstr>
      <vt:lpstr>微软雅黑</vt:lpstr>
      <vt:lpstr>Arial</vt:lpstr>
      <vt:lpstr>Calibri</vt:lpstr>
      <vt:lpstr>Calibri Light</vt:lpstr>
      <vt:lpstr>Times New Roman</vt:lpstr>
      <vt:lpstr>Wingdings</vt:lpstr>
      <vt:lpstr>nufe1</vt:lpstr>
      <vt:lpstr>Office 主题​​</vt:lpstr>
      <vt:lpstr>Rice Storage, Processing and Nutrition Seminar on China-Africa Rice Value Chain  Rice Consumption and Supply Chain integration in China</vt:lpstr>
      <vt:lpstr>CONTENTS</vt:lpstr>
      <vt:lpstr>1. Characteristics of rice supply and demand in China</vt:lpstr>
      <vt:lpstr>1. Characteristics of rice supply and demand in China</vt:lpstr>
      <vt:lpstr>1. Characteristics of rice supply and demand in China</vt:lpstr>
      <vt:lpstr>2. New trends of rice consumption in China</vt:lpstr>
      <vt:lpstr>2. New trends of rice consumption in China</vt:lpstr>
      <vt:lpstr>2. New trends of rice consumption in China</vt:lpstr>
      <vt:lpstr>2. New trends of rice consumption in China</vt:lpstr>
      <vt:lpstr>2. New trends of rice consumption in China</vt:lpstr>
      <vt:lpstr>2. New trends of rice consumption in China</vt:lpstr>
      <vt:lpstr>2. New trends of rice consumption in China</vt:lpstr>
      <vt:lpstr>2. New trends of rice consumption in China</vt:lpstr>
      <vt:lpstr>3. Changes in rice storage</vt:lpstr>
      <vt:lpstr>4.Key areas of rice supply chain integration in China</vt:lpstr>
      <vt:lpstr>4.Key areas of rice supply chain integration in China</vt:lpstr>
      <vt:lpstr>4.Key areas of rice supply chain integration in China</vt:lpstr>
      <vt:lpstr>4.Key areas of rice supply chain integration in China</vt:lpstr>
      <vt:lpstr>4.Key areas of rice supply chain integration in China</vt:lpstr>
      <vt:lpstr>4.Key areas of rice supply chain integration in China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霞</dc:creator>
  <cp:lastModifiedBy>赵 霞</cp:lastModifiedBy>
  <cp:revision>168</cp:revision>
  <dcterms:created xsi:type="dcterms:W3CDTF">2022-08-22T02:01:00Z</dcterms:created>
  <dcterms:modified xsi:type="dcterms:W3CDTF">2023-06-16T12:53:35Z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17B3628506014149A968F612EC98294A_13</vt:lpwstr>
  </property>
  <property fmtid="{D5CDD505-2E9C-101B-9397-08002B2CF9AE}" pid="3" name="KSOProductBuildVer">
    <vt:lpwstr>2052-11.1.0.14309</vt:lpwstr>
  </property>
</Properties>
</file>