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s/slide4.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tags/tag12.xml" ContentType="application/vnd.openxmlformats-officedocument.presentationml.tags+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notesSlides/notesSlide29.xml" ContentType="application/vnd.openxmlformats-officedocument.presentationml.notesSlide+xml"/>
  <Override PartName="/ppt/slides/slide31.xml" ContentType="application/vnd.openxmlformats-officedocument.presentationml.slide+xml"/>
  <Override PartName="/ppt/notesSlides/notesSlide30.xml" ContentType="application/vnd.openxmlformats-officedocument.presentationml.notesSlide+xml"/>
  <Override PartName="/ppt/slides/slide32.xml" ContentType="application/vnd.openxmlformats-officedocument.presentationml.slide+xml"/>
  <Override PartName="/ppt/notesSlides/notesSlide31.xml" ContentType="application/vnd.openxmlformats-officedocument.presentationml.notesSlide+xml"/>
  <Override PartName="/ppt/slides/slide33.xml" ContentType="application/vnd.openxmlformats-officedocument.presentationml.slide+xml"/>
  <Override PartName="/ppt/notesSlides/notesSlide32.xml" ContentType="application/vnd.openxmlformats-officedocument.presentationml.notesSlide+xml"/>
  <Override PartName="/ppt/slides/slide34.xml" ContentType="application/vnd.openxmlformats-officedocument.presentationml.slide+xml"/>
  <Override PartName="/ppt/notesSlides/notesSlide33.xml" ContentType="application/vnd.openxmlformats-officedocument.presentationml.notesSlide+xml"/>
  <Override PartName="/ppt/slides/slide35.xml" ContentType="application/vnd.openxmlformats-officedocument.presentationml.slide+xml"/>
  <Override PartName="/ppt/slides/slide36.xml" ContentType="application/vnd.openxmlformats-officedocument.presentationml.slide+xml"/>
  <Override PartName="/ppt/notesSlides/notesSlide34.xml" ContentType="application/vnd.openxmlformats-officedocument.presentationml.notesSlide+xml"/>
  <Override PartName="/ppt/slides/slide37.xml" ContentType="application/vnd.openxmlformats-officedocument.presentationml.slide+xml"/>
  <Override PartName="/ppt/notesSlides/notesSlide35.xml" ContentType="application/vnd.openxmlformats-officedocument.presentationml.notesSlide+xml"/>
  <Override PartName="/ppt/slides/slide38.xml" ContentType="application/vnd.openxmlformats-officedocument.presentationml.slide+xml"/>
  <Override PartName="/ppt/notesSlides/notesSlide36.xml" ContentType="application/vnd.openxmlformats-officedocument.presentationml.notesSlide+xml"/>
  <Override PartName="/ppt/slides/slide39.xml" ContentType="application/vnd.openxmlformats-officedocument.presentationml.slide+xml"/>
  <Override PartName="/ppt/notesSlides/notesSlide37.xml" ContentType="application/vnd.openxmlformats-officedocument.presentationml.notesSlide+xml"/>
  <Override PartName="/ppt/slides/slide40.xml" ContentType="application/vnd.openxmlformats-officedocument.presentationml.slide+xml"/>
  <Override PartName="/ppt/notesSlides/notesSlide38.xml" ContentType="application/vnd.openxmlformats-officedocument.presentationml.notesSlide+xml"/>
  <Override PartName="/ppt/slides/slide41.xml" ContentType="application/vnd.openxmlformats-officedocument.presentationml.slide+xml"/>
  <Override PartName="/ppt/notesSlides/notesSlide39.xml" ContentType="application/vnd.openxmlformats-officedocument.presentationml.notes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3.xml" ContentType="application/vnd.openxmlformats-officedocument.presentationml.slide+xml"/>
  <Override PartName="/ppt/notesSlides/notesSlide41.xml" ContentType="application/vnd.openxmlformats-officedocument.presentationml.notesSlide+xml"/>
  <Override PartName="/ppt/slides/slide44.xml" ContentType="application/vnd.openxmlformats-officedocument.presentationml.slide+xml"/>
  <Override PartName="/ppt/notesSlides/notesSlide42.xml" ContentType="application/vnd.openxmlformats-officedocument.presentationml.notesSlide+xml"/>
  <Override PartName="/ppt/slides/slide45.xml" ContentType="application/vnd.openxmlformats-officedocument.presentationml.slide+xml"/>
  <Override PartName="/ppt/notesSlides/notesSlide43.xml" ContentType="application/vnd.openxmlformats-officedocument.presentationml.notesSlide+xml"/>
  <Override PartName="/ppt/slides/slide46.xml" ContentType="application/vnd.openxmlformats-officedocument.presentationml.slide+xml"/>
  <Override PartName="/ppt/notesSlides/notesSlide44.xml" ContentType="application/vnd.openxmlformats-officedocument.presentationml.notesSlide+xml"/>
  <Override PartName="/ppt/slides/slide47.xml" ContentType="application/vnd.openxmlformats-officedocument.presentationml.slide+xml"/>
  <Override PartName="/ppt/notesSlides/notesSlide45.xml" ContentType="application/vnd.openxmlformats-officedocument.presentationml.notesSlide+xml"/>
  <Override PartName="/ppt/slides/slide48.xml" ContentType="application/vnd.openxmlformats-officedocument.presentationml.slide+xml"/>
  <Override PartName="/ppt/slides/slide49.xml" ContentType="application/vnd.openxmlformats-officedocument.presentationml.slide+xml"/>
  <Override PartName="/ppt/notesSlides/notesSlide46.xml" ContentType="application/vnd.openxmlformats-officedocument.presentationml.notesSlide+xml"/>
  <Override PartName="/ppt/slides/slide50.xml" ContentType="application/vnd.openxmlformats-officedocument.presentationml.slide+xml"/>
  <Override PartName="/ppt/notesSlides/notesSlide47.xml" ContentType="application/vnd.openxmlformats-officedocument.presentationml.notesSlide+xml"/>
  <Override PartName="/ppt/slides/slide51.xml" ContentType="application/vnd.openxmlformats-officedocument.presentationml.slide+xml"/>
  <Override PartName="/ppt/notesSlides/notesSlide48.xml" ContentType="application/vnd.openxmlformats-officedocument.presentationml.notesSlide+xml"/>
  <Override PartName="/ppt/slides/slide52.xml" ContentType="application/vnd.openxmlformats-officedocument.presentationml.slide+xml"/>
  <Override PartName="/ppt/notesSlides/notesSlide49.xml" ContentType="application/vnd.openxmlformats-officedocument.presentationml.notesSlide+xml"/>
  <Override PartName="/ppt/slides/slide53.xml" ContentType="application/vnd.openxmlformats-officedocument.presentationml.slide+xml"/>
  <Override PartName="/ppt/notesSlides/notesSlide50.xml" ContentType="application/vnd.openxmlformats-officedocument.presentationml.notesSlide+xml"/>
  <Override PartName="/ppt/slides/slide54.xml" ContentType="application/vnd.openxmlformats-officedocument.presentationml.slide+xml"/>
  <Override PartName="/ppt/notesSlides/notesSlide51.xml" ContentType="application/vnd.openxmlformats-officedocument.presentationml.notesSlide+xml"/>
  <Override PartName="/ppt/slides/slide55.xml" ContentType="application/vnd.openxmlformats-officedocument.presentationml.slide+xml"/>
  <Override PartName="/ppt/notesSlides/notesSlide52.xml" ContentType="application/vnd.openxmlformats-officedocument.presentationml.notesSlide+xml"/>
  <Override PartName="/ppt/slides/slide56.xml" ContentType="application/vnd.openxmlformats-officedocument.presentationml.slide+xml"/>
  <Override PartName="/ppt/notesSlides/notesSlide53.xml" ContentType="application/vnd.openxmlformats-officedocument.presentationml.notesSlide+xml"/>
  <Override PartName="/ppt/slides/slide57.xml" ContentType="application/vnd.openxmlformats-officedocument.presentationml.slide+xml"/>
  <Override PartName="/ppt/notesSlides/notesSlide54.xml" ContentType="application/vnd.openxmlformats-officedocument.presentationml.notesSlide+xml"/>
  <Override PartName="/ppt/slides/slide58.xml" ContentType="application/vnd.openxmlformats-officedocument.presentationml.slide+xml"/>
  <Override PartName="/ppt/notesSlides/notesSlide55.xml" ContentType="application/vnd.openxmlformats-officedocument.presentationml.notesSlide+xml"/>
  <Override PartName="/ppt/tags/tag13.xml" ContentType="application/vnd.openxmlformats-officedocument.presentationml.tags+xml"/>
  <Override PartName="/ppt/slides/slide59.xml" ContentType="application/vnd.openxmlformats-officedocument.presentationml.slide+xml"/>
  <Override PartName="/ppt/notesSlides/notesSlide56.xml" ContentType="application/vnd.openxmlformats-officedocument.presentationml.notesSlide+xml"/>
  <Override PartName="/ppt/slides/slide60.xml" ContentType="application/vnd.openxmlformats-officedocument.presentationml.slide+xml"/>
  <Override PartName="/ppt/notesSlides/notesSlide57.xml" ContentType="application/vnd.openxmlformats-officedocument.presentationml.notesSlide+xml"/>
  <Override PartName="/ppt/slides/slide61.xml" ContentType="application/vnd.openxmlformats-officedocument.presentationml.slide+xml"/>
  <Override PartName="/ppt/notesSlides/notesSlide58.xml" ContentType="application/vnd.openxmlformats-officedocument.presentationml.notesSlide+xml"/>
  <Override PartName="/ppt/slides/slide62.xml" ContentType="application/vnd.openxmlformats-officedocument.presentationml.slide+xml"/>
  <Override PartName="/ppt/slides/slide63.xml" ContentType="application/vnd.openxmlformats-officedocument.presentationml.slide+xml"/>
  <Override PartName="/ppt/notesSlides/notesSlide59.xml" ContentType="application/vnd.openxmlformats-officedocument.presentationml.notesSlide+xml"/>
  <Override PartName="/ppt/slides/slide64.xml" ContentType="application/vnd.openxmlformats-officedocument.presentationml.slide+xml"/>
  <Override PartName="/ppt/notesSlides/notesSlide60.xml" ContentType="application/vnd.openxmlformats-officedocument.presentationml.notesSlide+xml"/>
  <Override PartName="/ppt/slides/slide65.xml" ContentType="application/vnd.openxmlformats-officedocument.presentationml.slide+xml"/>
  <Override PartName="/ppt/notesSlides/notesSlide61.xml" ContentType="application/vnd.openxmlformats-officedocument.presentationml.notesSlide+xml"/>
  <Override PartName="/ppt/tags/tag14.xml" ContentType="application/vnd.openxmlformats-officedocument.presentationml.tags+xml"/>
  <Override PartName="/ppt/slides/slide66.xml" ContentType="application/vnd.openxmlformats-officedocument.presentationml.slide+xml"/>
  <Override PartName="/ppt/notesSlides/notesSlide62.xml" ContentType="application/vnd.openxmlformats-officedocument.presentationml.notesSlide+xml"/>
  <Override PartName="/ppt/slides/slide67.xml" ContentType="application/vnd.openxmlformats-officedocument.presentationml.slide+xml"/>
  <Override PartName="/ppt/notesSlides/notesSlide63.xml" ContentType="application/vnd.openxmlformats-officedocument.presentationml.notesSlide+xml"/>
  <Override PartName="/ppt/slides/slide68.xml" ContentType="application/vnd.openxmlformats-officedocument.presentationml.slide+xml"/>
  <Override PartName="/ppt/notesSlides/notesSlide64.xml" ContentType="application/vnd.openxmlformats-officedocument.presentationml.notesSlide+xml"/>
  <Override PartName="/ppt/slides/slide69.xml" ContentType="application/vnd.openxmlformats-officedocument.presentationml.slide+xml"/>
  <Override PartName="/ppt/notesSlides/notesSlide65.xml" ContentType="application/vnd.openxmlformats-officedocument.presentationml.notesSlide+xml"/>
  <Override PartName="/ppt/slides/slide70.xml" ContentType="application/vnd.openxmlformats-officedocument.presentationml.slide+xml"/>
  <Override PartName="/ppt/tags/tag15.xml" ContentType="application/vnd.openxmlformats-officedocument.presentationml.tags+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Slides/notesSlide66.xml" ContentType="application/vnd.openxmlformats-officedocument.presentationml.notesSlide+xml"/>
  <Override PartName="/ppt/tags/tag16.xml" ContentType="application/vnd.openxmlformats-officedocument.presentationml.tags+xml"/>
  <Override PartName="/ppt/slides/slide79.xml" ContentType="application/vnd.openxmlformats-officedocument.presentationml.slide+xml"/>
  <Override PartName="/ppt/notesSlides/notesSlide67.xml" ContentType="application/vnd.openxmlformats-officedocument.presentationml.notesSlide+xml"/>
  <Override PartName="/ppt/slides/slide80.xml" ContentType="application/vnd.openxmlformats-officedocument.presentationml.slide+xml"/>
  <Override PartName="/ppt/notesSlides/notesSlide68.xml" ContentType="application/vnd.openxmlformats-officedocument.presentationml.notesSlide+xml"/>
  <Override PartName="/ppt/slides/slide81.xml" ContentType="application/vnd.openxmlformats-officedocument.presentationml.slide+xml"/>
  <Override PartName="/ppt/notesSlides/notesSlide69.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ommentAuthors.xml" ContentType="application/vnd.openxmlformats-officedocument.presentationml.commentAuthor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autoCompressPictures="0">
  <p:sldMasterIdLst>
    <p:sldMasterId id="2147483648" r:id="rId1"/>
  </p:sldMasterIdLst>
  <p:notesMasterIdLst>
    <p:notesMasterId r:id="rId4"/>
  </p:notesMasterIdLst>
  <p:handoutMasterIdLst>
    <p:handoutMasterId r:id="rId85"/>
  </p:handoutMasterIdLst>
  <p:sldIdLst>
    <p:sldId id="1610" r:id="rId3"/>
    <p:sldId id="1227" r:id="rId5"/>
    <p:sldId id="1594" r:id="rId6"/>
    <p:sldId id="1509" r:id="rId7"/>
    <p:sldId id="1595" r:id="rId8"/>
    <p:sldId id="1367" r:id="rId9"/>
    <p:sldId id="1371" r:id="rId10"/>
    <p:sldId id="1372" r:id="rId11"/>
    <p:sldId id="1510" r:id="rId12"/>
    <p:sldId id="1186" r:id="rId13"/>
    <p:sldId id="1366" r:id="rId14"/>
    <p:sldId id="1694" r:id="rId15"/>
    <p:sldId id="1376" r:id="rId16"/>
    <p:sldId id="1378" r:id="rId17"/>
    <p:sldId id="1379" r:id="rId18"/>
    <p:sldId id="1381" r:id="rId19"/>
    <p:sldId id="1380" r:id="rId20"/>
    <p:sldId id="1382" r:id="rId21"/>
    <p:sldId id="1370" r:id="rId22"/>
    <p:sldId id="1384" r:id="rId23"/>
    <p:sldId id="1383" r:id="rId24"/>
    <p:sldId id="1385" r:id="rId25"/>
    <p:sldId id="1386" r:id="rId26"/>
    <p:sldId id="1388" r:id="rId27"/>
    <p:sldId id="1387" r:id="rId28"/>
    <p:sldId id="1390" r:id="rId29"/>
    <p:sldId id="1695" r:id="rId30"/>
    <p:sldId id="1454" r:id="rId31"/>
    <p:sldId id="1401" r:id="rId32"/>
    <p:sldId id="1393" r:id="rId33"/>
    <p:sldId id="1696" r:id="rId34"/>
    <p:sldId id="1399" r:id="rId35"/>
    <p:sldId id="1403" r:id="rId36"/>
    <p:sldId id="1697" r:id="rId37"/>
    <p:sldId id="1597" r:id="rId38"/>
    <p:sldId id="1407" r:id="rId39"/>
    <p:sldId id="1404" r:id="rId40"/>
    <p:sldId id="1415" r:id="rId41"/>
    <p:sldId id="1416" r:id="rId42"/>
    <p:sldId id="1417" r:id="rId43"/>
    <p:sldId id="1698" r:id="rId44"/>
    <p:sldId id="1413" r:id="rId45"/>
    <p:sldId id="1412" r:id="rId46"/>
    <p:sldId id="1402" r:id="rId47"/>
    <p:sldId id="1420" r:id="rId48"/>
    <p:sldId id="1699" r:id="rId49"/>
    <p:sldId id="1419" r:id="rId50"/>
    <p:sldId id="1769" r:id="rId51"/>
    <p:sldId id="1423" r:id="rId52"/>
    <p:sldId id="1424" r:id="rId53"/>
    <p:sldId id="1422" r:id="rId54"/>
    <p:sldId id="1425" r:id="rId55"/>
    <p:sldId id="1426" r:id="rId56"/>
    <p:sldId id="1772" r:id="rId57"/>
    <p:sldId id="1771" r:id="rId58"/>
    <p:sldId id="1429" r:id="rId59"/>
    <p:sldId id="1701" r:id="rId60"/>
    <p:sldId id="1430" r:id="rId61"/>
    <p:sldId id="1434" r:id="rId62"/>
    <p:sldId id="1432" r:id="rId63"/>
    <p:sldId id="1702" r:id="rId64"/>
    <p:sldId id="1608" r:id="rId65"/>
    <p:sldId id="1443" r:id="rId66"/>
    <p:sldId id="1609" r:id="rId67"/>
    <p:sldId id="1600" r:id="rId68"/>
    <p:sldId id="1601" r:id="rId69"/>
    <p:sldId id="1603" r:id="rId70"/>
    <p:sldId id="1604" r:id="rId71"/>
    <p:sldId id="1607" r:id="rId72"/>
    <p:sldId id="1511" r:id="rId73"/>
    <p:sldId id="1774" r:id="rId74"/>
    <p:sldId id="1775" r:id="rId75"/>
    <p:sldId id="1776" r:id="rId76"/>
    <p:sldId id="1778" r:id="rId77"/>
    <p:sldId id="1779" r:id="rId78"/>
    <p:sldId id="1780" r:id="rId79"/>
    <p:sldId id="1777" r:id="rId80"/>
    <p:sldId id="1512" r:id="rId81"/>
    <p:sldId id="1514" r:id="rId82"/>
    <p:sldId id="1782" r:id="rId83"/>
    <p:sldId id="1232" r:id="rId8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吴 永鹏" initials="吴" lastIdx="1" clrIdx="0"/>
  <p:cmAuthor id="8" name="姜伟光" initials="姜" lastIdx="1" clrIdx="0"/>
  <p:cmAuthor id="2" name="shifei li" initials="s" lastIdx="1" clrIdx="0"/>
  <p:cmAuthor id="3" name="irene Liu" initials="i" lastIdx="32" clrIdx="1"/>
  <p:cmAuthor id="4" name="Administrator" initials="A" lastIdx="4" clrIdx="3"/>
  <p:cmAuthor id="11" name="zy" initials="z" lastIdx="4" clrIdx="1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srgbClr val="FF0000"/>
    </p:penClr>
    <p:extLst>
      <p:ext uri="{2FDB2607-1784-4EEB-B798-7EB5836EED8A}">
        <p14:showMediaCtrls xmlns:p14="http://schemas.microsoft.com/office/powerpoint/2010/main" val="1"/>
      </p:ext>
    </p:extLst>
  </p:showPr>
  <p:clrMru>
    <a:srgbClr val="000000"/>
    <a:srgbClr val="8DC320"/>
    <a:srgbClr val="26A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autoAdjust="0"/>
    <p:restoredTop sz="95915" autoAdjust="0"/>
  </p:normalViewPr>
  <p:slideViewPr>
    <p:cSldViewPr snapToGrid="0" snapToObjects="1">
      <p:cViewPr varScale="1">
        <p:scale>
          <a:sx n="86" d="100"/>
          <a:sy n="86" d="100"/>
        </p:scale>
        <p:origin x="528" y="62"/>
      </p:cViewPr>
      <p:guideLst>
        <p:guide orient="horz" pos="2069"/>
        <p:guide pos="3836"/>
      </p:guideLst>
    </p:cSldViewPr>
  </p:slideViewPr>
  <p:outlineViewPr>
    <p:cViewPr>
      <p:scale>
        <a:sx n="33" d="100"/>
        <a:sy n="33" d="100"/>
      </p:scale>
      <p:origin x="0" y="-3768"/>
    </p:cViewPr>
  </p:outlineViewPr>
  <p:notesTextViewPr>
    <p:cViewPr>
      <p:scale>
        <a:sx n="1" d="1"/>
        <a:sy n="1" d="1"/>
      </p:scale>
      <p:origin x="0" y="0"/>
    </p:cViewPr>
  </p:notesTextViewPr>
  <p:sorterViewPr>
    <p:cViewPr>
      <p:scale>
        <a:sx n="100" d="100"/>
        <a:sy n="100" d="100"/>
      </p:scale>
      <p:origin x="0" y="-10133"/>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89" Type="http://schemas.openxmlformats.org/officeDocument/2006/relationships/commentAuthors" Target="commentAuthors.xml"/><Relationship Id="rId84" Type="http://schemas.openxmlformats.org/officeDocument/2006/relationships/slide" Target="slides/slide81.xml"/><Relationship Id="rId68" Type="http://schemas.openxmlformats.org/officeDocument/2006/relationships/slide" Target="slides/slide65.xml"/><Relationship Id="rId63" Type="http://schemas.openxmlformats.org/officeDocument/2006/relationships/slide" Target="slides/slide60.xml"/><Relationship Id="rId47" Type="http://schemas.openxmlformats.org/officeDocument/2006/relationships/slide" Target="slides/slide44.xml"/><Relationship Id="rId42" Type="http://schemas.openxmlformats.org/officeDocument/2006/relationships/slide" Target="slides/slide39.xml"/><Relationship Id="rId21" Type="http://schemas.openxmlformats.org/officeDocument/2006/relationships/slide" Target="slides/slide18.xml"/><Relationship Id="rId16" Type="http://schemas.openxmlformats.org/officeDocument/2006/relationships/slide" Target="slides/slide13.xml"/><Relationship Id="rId79" Type="http://schemas.openxmlformats.org/officeDocument/2006/relationships/slide" Target="slides/slide76.xml"/><Relationship Id="rId74" Type="http://schemas.openxmlformats.org/officeDocument/2006/relationships/slide" Target="slides/slide71.xml"/><Relationship Id="rId58" Type="http://schemas.openxmlformats.org/officeDocument/2006/relationships/slide" Target="slides/slide55.xml"/><Relationship Id="rId53" Type="http://schemas.openxmlformats.org/officeDocument/2006/relationships/slide" Target="slides/slide50.xml"/><Relationship Id="rId37" Type="http://schemas.openxmlformats.org/officeDocument/2006/relationships/slide" Target="slides/slide34.xml"/><Relationship Id="rId32" Type="http://schemas.openxmlformats.org/officeDocument/2006/relationships/slide" Target="slides/slide29.xml"/><Relationship Id="rId11" Type="http://schemas.openxmlformats.org/officeDocument/2006/relationships/slide" Target="slides/slide8.xml"/><Relationship Id="rId5" Type="http://schemas.openxmlformats.org/officeDocument/2006/relationships/slide" Target="slides/slide2.xml"/><Relationship Id="rId90" Type="http://schemas.openxmlformats.org/officeDocument/2006/relationships/customXml" Target="../customXml/item1.xml"/><Relationship Id="rId77" Type="http://schemas.openxmlformats.org/officeDocument/2006/relationships/slide" Target="slides/slide74.xml"/><Relationship Id="rId69" Type="http://schemas.openxmlformats.org/officeDocument/2006/relationships/slide" Target="slides/slide66.xml"/><Relationship Id="rId64" Type="http://schemas.openxmlformats.org/officeDocument/2006/relationships/slide" Target="slides/slide61.xml"/><Relationship Id="rId56" Type="http://schemas.openxmlformats.org/officeDocument/2006/relationships/slide" Target="slides/slide53.xml"/><Relationship Id="rId48" Type="http://schemas.openxmlformats.org/officeDocument/2006/relationships/slide" Target="slides/slide45.xml"/><Relationship Id="rId43" Type="http://schemas.openxmlformats.org/officeDocument/2006/relationships/slide" Target="slides/slide40.xml"/><Relationship Id="rId35" Type="http://schemas.openxmlformats.org/officeDocument/2006/relationships/slide" Target="slides/slide32.xml"/><Relationship Id="rId30" Type="http://schemas.openxmlformats.org/officeDocument/2006/relationships/slide" Target="slides/slide27.xml"/><Relationship Id="rId27" Type="http://schemas.openxmlformats.org/officeDocument/2006/relationships/slide" Target="slides/slide24.xml"/><Relationship Id="rId22" Type="http://schemas.openxmlformats.org/officeDocument/2006/relationships/slide" Target="slides/slide19.xml"/><Relationship Id="rId14" Type="http://schemas.openxmlformats.org/officeDocument/2006/relationships/slide" Target="slides/slide11.xml"/><Relationship Id="rId85" Type="http://schemas.openxmlformats.org/officeDocument/2006/relationships/handoutMaster" Target="handoutMasters/handoutMaster1.xml"/><Relationship Id="rId80" Type="http://schemas.openxmlformats.org/officeDocument/2006/relationships/slide" Target="slides/slide77.xml"/><Relationship Id="rId8" Type="http://schemas.openxmlformats.org/officeDocument/2006/relationships/slide" Target="slides/slide5.xml"/><Relationship Id="rId72" Type="http://schemas.openxmlformats.org/officeDocument/2006/relationships/slide" Target="slides/slide69.xml"/><Relationship Id="rId51" Type="http://schemas.openxmlformats.org/officeDocument/2006/relationships/slide" Target="slides/slide48.xml"/><Relationship Id="rId3" Type="http://schemas.openxmlformats.org/officeDocument/2006/relationships/slide" Target="slides/slide1.xml"/><Relationship Id="rId67" Type="http://schemas.openxmlformats.org/officeDocument/2006/relationships/slide" Target="slides/slide64.xml"/><Relationship Id="rId59" Type="http://schemas.openxmlformats.org/officeDocument/2006/relationships/slide" Target="slides/slide56.xml"/><Relationship Id="rId46" Type="http://schemas.openxmlformats.org/officeDocument/2006/relationships/slide" Target="slides/slide43.xml"/><Relationship Id="rId38" Type="http://schemas.openxmlformats.org/officeDocument/2006/relationships/slide" Target="slides/slide35.xml"/><Relationship Id="rId33" Type="http://schemas.openxmlformats.org/officeDocument/2006/relationships/slide" Target="slides/slide30.xml"/><Relationship Id="rId25" Type="http://schemas.openxmlformats.org/officeDocument/2006/relationships/slide" Target="slides/slide22.xml"/><Relationship Id="rId17" Type="http://schemas.openxmlformats.org/officeDocument/2006/relationships/slide" Target="slides/slide14.xml"/><Relationship Id="rId12" Type="http://schemas.openxmlformats.org/officeDocument/2006/relationships/slide" Target="slides/slide9.xml"/><Relationship Id="rId88" Type="http://schemas.openxmlformats.org/officeDocument/2006/relationships/tableStyles" Target="tableStyles.xml"/><Relationship Id="rId83" Type="http://schemas.openxmlformats.org/officeDocument/2006/relationships/slide" Target="slides/slide80.xml"/><Relationship Id="rId75" Type="http://schemas.openxmlformats.org/officeDocument/2006/relationships/slide" Target="slides/slide72.xml"/><Relationship Id="rId70" Type="http://schemas.openxmlformats.org/officeDocument/2006/relationships/slide" Target="slides/slide67.xml"/><Relationship Id="rId62" Type="http://schemas.openxmlformats.org/officeDocument/2006/relationships/slide" Target="slides/slide59.xml"/><Relationship Id="rId54" Type="http://schemas.openxmlformats.org/officeDocument/2006/relationships/slide" Target="slides/slide51.xml"/><Relationship Id="rId41" Type="http://schemas.openxmlformats.org/officeDocument/2006/relationships/slide" Target="slides/slide38.xml"/><Relationship Id="rId20" Type="http://schemas.openxmlformats.org/officeDocument/2006/relationships/slide" Target="slides/slide17.xml"/><Relationship Id="rId91" Type="http://schemas.openxmlformats.org/officeDocument/2006/relationships/customXml" Target="../customXml/item2.xml"/><Relationship Id="rId6" Type="http://schemas.openxmlformats.org/officeDocument/2006/relationships/slide" Target="slides/slide3.xml"/><Relationship Id="rId1" Type="http://schemas.openxmlformats.org/officeDocument/2006/relationships/slideMaster" Target="slideMasters/slideMaster1.xml"/><Relationship Id="rId57" Type="http://schemas.openxmlformats.org/officeDocument/2006/relationships/slide" Target="slides/slide54.xml"/><Relationship Id="rId49" Type="http://schemas.openxmlformats.org/officeDocument/2006/relationships/slide" Target="slides/slide46.xml"/><Relationship Id="rId36" Type="http://schemas.openxmlformats.org/officeDocument/2006/relationships/slide" Target="slides/slide33.xml"/><Relationship Id="rId28" Type="http://schemas.openxmlformats.org/officeDocument/2006/relationships/slide" Target="slides/slide25.xml"/><Relationship Id="rId23" Type="http://schemas.openxmlformats.org/officeDocument/2006/relationships/slide" Target="slides/slide20.xml"/><Relationship Id="rId15" Type="http://schemas.openxmlformats.org/officeDocument/2006/relationships/slide" Target="slides/slide12.xml"/><Relationship Id="rId86" Type="http://schemas.openxmlformats.org/officeDocument/2006/relationships/presProps" Target="presProps.xml"/><Relationship Id="rId81" Type="http://schemas.openxmlformats.org/officeDocument/2006/relationships/slide" Target="slides/slide78.xml"/><Relationship Id="rId78" Type="http://schemas.openxmlformats.org/officeDocument/2006/relationships/slide" Target="slides/slide75.xml"/><Relationship Id="rId73" Type="http://schemas.openxmlformats.org/officeDocument/2006/relationships/slide" Target="slides/slide70.xml"/><Relationship Id="rId65" Type="http://schemas.openxmlformats.org/officeDocument/2006/relationships/slide" Target="slides/slide62.xml"/><Relationship Id="rId60" Type="http://schemas.openxmlformats.org/officeDocument/2006/relationships/slide" Target="slides/slide57.xml"/><Relationship Id="rId52" Type="http://schemas.openxmlformats.org/officeDocument/2006/relationships/slide" Target="slides/slide49.xml"/><Relationship Id="rId44" Type="http://schemas.openxmlformats.org/officeDocument/2006/relationships/slide" Target="slides/slide41.xml"/><Relationship Id="rId31" Type="http://schemas.openxmlformats.org/officeDocument/2006/relationships/slide" Target="slides/slide28.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39" Type="http://schemas.openxmlformats.org/officeDocument/2006/relationships/slide" Target="slides/slide36.xml"/><Relationship Id="rId18" Type="http://schemas.openxmlformats.org/officeDocument/2006/relationships/slide" Target="slides/slide15.xml"/><Relationship Id="rId13" Type="http://schemas.openxmlformats.org/officeDocument/2006/relationships/slide" Target="slides/slide10.xml"/><Relationship Id="rId76" Type="http://schemas.openxmlformats.org/officeDocument/2006/relationships/slide" Target="slides/slide73.xml"/><Relationship Id="rId55" Type="http://schemas.openxmlformats.org/officeDocument/2006/relationships/slide" Target="slides/slide52.xml"/><Relationship Id="rId50" Type="http://schemas.openxmlformats.org/officeDocument/2006/relationships/slide" Target="slides/slide47.xml"/><Relationship Id="rId34" Type="http://schemas.openxmlformats.org/officeDocument/2006/relationships/slide" Target="slides/slide31.xml"/><Relationship Id="rId71" Type="http://schemas.openxmlformats.org/officeDocument/2006/relationships/slide" Target="slides/slide68.xml"/><Relationship Id="rId7" Type="http://schemas.openxmlformats.org/officeDocument/2006/relationships/slide" Target="slides/slide4.xml"/><Relationship Id="rId92" Type="http://schemas.openxmlformats.org/officeDocument/2006/relationships/customXml" Target="../customXml/item3.xml"/><Relationship Id="rId29" Type="http://schemas.openxmlformats.org/officeDocument/2006/relationships/slide" Target="slides/slide26.xml"/><Relationship Id="rId2" Type="http://schemas.openxmlformats.org/officeDocument/2006/relationships/theme" Target="theme/theme1.xml"/><Relationship Id="rId87" Type="http://schemas.openxmlformats.org/officeDocument/2006/relationships/viewProps" Target="viewProps.xml"/><Relationship Id="rId66" Type="http://schemas.openxmlformats.org/officeDocument/2006/relationships/slide" Target="slides/slide63.xml"/><Relationship Id="rId45" Type="http://schemas.openxmlformats.org/officeDocument/2006/relationships/slide" Target="slides/slide42.xml"/><Relationship Id="rId40" Type="http://schemas.openxmlformats.org/officeDocument/2006/relationships/slide" Target="slides/slide37.xml"/><Relationship Id="rId24" Type="http://schemas.openxmlformats.org/officeDocument/2006/relationships/slide" Target="slides/slide21.xml"/><Relationship Id="rId82" Type="http://schemas.openxmlformats.org/officeDocument/2006/relationships/slide" Target="slides/slide79.xml"/><Relationship Id="rId61" Type="http://schemas.openxmlformats.org/officeDocument/2006/relationships/slide" Target="slides/slide58.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F5DB67D-11ED-41F3-89A9-EAE99AFF84DE}" type="doc">
      <dgm:prSet loTypeId="urn:microsoft.com/office/officeart/2005/8/layout/equation1" loCatId="relationship" qsTypeId="urn:microsoft.com/office/officeart/2005/8/quickstyle/simple1#1" qsCatId="simple" csTypeId="urn:microsoft.com/office/officeart/2005/8/colors/colorful2#1" csCatId="colorful" phldr="1"/>
      <dgm:spPr/>
    </dgm:pt>
    <dgm:pt modelId="{2C5D84E7-C28D-4DE5-8333-539CC8E278BA}">
      <dgm:prSet phldrT="[文本]"/>
      <dgm:spPr/>
      <dgm:t>
        <a:bodyPr/>
        <a:lstStyle/>
        <a:p>
          <a:r>
            <a:rPr lang="zh-CN" altLang="en-US" dirty="0">
              <a:solidFill>
                <a:schemeClr val="tx1"/>
              </a:solidFill>
            </a:rPr>
            <a:t>胸部皮下</a:t>
          </a:r>
        </a:p>
      </dgm:t>
    </dgm:pt>
    <dgm:pt modelId="{5BF7EFB8-A801-494B-8CE3-A78CEFEB572F}" cxnId="{A757555C-46AC-4EB9-8376-EE23FC0F5729}" type="parTrans">
      <dgm:prSet/>
      <dgm:spPr/>
      <dgm:t>
        <a:bodyPr/>
        <a:lstStyle/>
        <a:p>
          <a:endParaRPr lang="zh-CN" altLang="en-US"/>
        </a:p>
      </dgm:t>
    </dgm:pt>
    <dgm:pt modelId="{C70C9B79-8762-4ACB-853E-758915C33A8D}" cxnId="{A757555C-46AC-4EB9-8376-EE23FC0F5729}" type="sibTrans">
      <dgm:prSet/>
      <dgm:spPr/>
      <dgm:t>
        <a:bodyPr/>
        <a:lstStyle/>
        <a:p>
          <a:endParaRPr lang="zh-CN" altLang="en-US"/>
        </a:p>
      </dgm:t>
    </dgm:pt>
    <dgm:pt modelId="{8D10EAC3-29A1-4E5A-9440-221FA679CC94}">
      <dgm:prSet phldrT="[文本]"/>
      <dgm:spPr/>
      <dgm:t>
        <a:bodyPr/>
        <a:lstStyle/>
        <a:p>
          <a:r>
            <a:rPr lang="zh-CN" altLang="en-US" dirty="0">
              <a:solidFill>
                <a:schemeClr val="tx1"/>
              </a:solidFill>
            </a:rPr>
            <a:t>颈部皮下</a:t>
          </a:r>
        </a:p>
      </dgm:t>
    </dgm:pt>
    <dgm:pt modelId="{27E04C70-EDEE-47A6-AE80-DEE10350944D}" cxnId="{F192938C-C3F8-4C26-BC7E-67B547A9A02A}" type="parTrans">
      <dgm:prSet/>
      <dgm:spPr/>
      <dgm:t>
        <a:bodyPr/>
        <a:lstStyle/>
        <a:p>
          <a:endParaRPr lang="zh-CN" altLang="en-US"/>
        </a:p>
      </dgm:t>
    </dgm:pt>
    <dgm:pt modelId="{AA7C4853-6436-48CD-A4A1-BC2D8B65BE0D}" cxnId="{F192938C-C3F8-4C26-BC7E-67B547A9A02A}" type="sibTrans">
      <dgm:prSet/>
      <dgm:spPr/>
      <dgm:t>
        <a:bodyPr/>
        <a:lstStyle/>
        <a:p>
          <a:endParaRPr lang="zh-CN" altLang="en-US"/>
        </a:p>
      </dgm:t>
    </dgm:pt>
    <dgm:pt modelId="{AA161B82-EC13-41BE-ACA8-1675644F2E6F}">
      <dgm:prSet phldrT="[文本]"/>
      <dgm:spPr/>
      <dgm:t>
        <a:bodyPr/>
        <a:lstStyle/>
        <a:p>
          <a:r>
            <a:rPr lang="zh-CN" altLang="en-US" dirty="0">
              <a:solidFill>
                <a:schemeClr val="tx1"/>
              </a:solidFill>
            </a:rPr>
            <a:t>翅根皮下</a:t>
          </a:r>
        </a:p>
      </dgm:t>
    </dgm:pt>
    <dgm:pt modelId="{4312E3FF-30C8-4C16-BA53-653BB3D34B79}" cxnId="{E8AE28F5-3E3D-44B5-8D9E-E3D2ED697081}" type="parTrans">
      <dgm:prSet/>
      <dgm:spPr/>
      <dgm:t>
        <a:bodyPr/>
        <a:lstStyle/>
        <a:p>
          <a:endParaRPr lang="zh-CN" altLang="en-US"/>
        </a:p>
      </dgm:t>
    </dgm:pt>
    <dgm:pt modelId="{5C951296-8309-4C2A-83CD-767F71AF658D}" cxnId="{E8AE28F5-3E3D-44B5-8D9E-E3D2ED697081}" type="sibTrans">
      <dgm:prSet/>
      <dgm:spPr/>
      <dgm:t>
        <a:bodyPr/>
        <a:lstStyle/>
        <a:p>
          <a:endParaRPr lang="zh-CN" altLang="en-US"/>
        </a:p>
      </dgm:t>
    </dgm:pt>
    <dgm:pt modelId="{B546264F-EEFF-48E7-8A06-7DF24459DDDE}">
      <dgm:prSet/>
      <dgm:spPr/>
      <dgm:t>
        <a:bodyPr/>
        <a:lstStyle/>
        <a:p>
          <a:r>
            <a:rPr lang="zh-CN" altLang="en-US" dirty="0">
              <a:solidFill>
                <a:schemeClr val="tx1"/>
              </a:solidFill>
            </a:rPr>
            <a:t>胸部肌肉</a:t>
          </a:r>
        </a:p>
      </dgm:t>
    </dgm:pt>
    <dgm:pt modelId="{20B7F54A-4A86-4684-8432-2C5343AE2CB2}" cxnId="{ADD43713-3A51-42B1-8B0F-01FB324838C9}" type="parTrans">
      <dgm:prSet/>
      <dgm:spPr/>
      <dgm:t>
        <a:bodyPr/>
        <a:lstStyle/>
        <a:p>
          <a:endParaRPr lang="zh-CN" altLang="en-US"/>
        </a:p>
      </dgm:t>
    </dgm:pt>
    <dgm:pt modelId="{7839293B-57FB-4025-A299-9CD6B1AD2BA9}" cxnId="{ADD43713-3A51-42B1-8B0F-01FB324838C9}" type="sibTrans">
      <dgm:prSet/>
      <dgm:spPr/>
      <dgm:t>
        <a:bodyPr/>
        <a:lstStyle/>
        <a:p>
          <a:endParaRPr lang="zh-CN" altLang="en-US"/>
        </a:p>
      </dgm:t>
    </dgm:pt>
    <dgm:pt modelId="{395854AD-E1E0-440A-A4AF-A4F511226282}">
      <dgm:prSet/>
      <dgm:spPr/>
      <dgm:t>
        <a:bodyPr/>
        <a:lstStyle/>
        <a:p>
          <a:r>
            <a:rPr lang="zh-CN" altLang="en-US" dirty="0">
              <a:solidFill>
                <a:schemeClr val="tx1"/>
              </a:solidFill>
            </a:rPr>
            <a:t>翅根肌肉</a:t>
          </a:r>
        </a:p>
      </dgm:t>
    </dgm:pt>
    <dgm:pt modelId="{11FB97A2-9A04-4971-A82D-C41A2E4E70F9}" cxnId="{F5C21160-E663-4E0D-9372-9D3E66D833FA}" type="parTrans">
      <dgm:prSet/>
      <dgm:spPr/>
      <dgm:t>
        <a:bodyPr/>
        <a:lstStyle/>
        <a:p>
          <a:endParaRPr lang="zh-CN" altLang="en-US"/>
        </a:p>
      </dgm:t>
    </dgm:pt>
    <dgm:pt modelId="{3BF9ABCB-1704-4654-B83B-26C837E75731}" cxnId="{F5C21160-E663-4E0D-9372-9D3E66D833FA}" type="sibTrans">
      <dgm:prSet/>
      <dgm:spPr/>
      <dgm:t>
        <a:bodyPr/>
        <a:lstStyle/>
        <a:p>
          <a:endParaRPr lang="zh-CN" altLang="en-US"/>
        </a:p>
      </dgm:t>
    </dgm:pt>
    <dgm:pt modelId="{A805766B-4990-4A95-A0F3-F8FBF5746E9E}">
      <dgm:prSet/>
      <dgm:spPr/>
      <dgm:t>
        <a:bodyPr/>
        <a:lstStyle/>
        <a:p>
          <a:r>
            <a:rPr lang="zh-CN" altLang="en-US" dirty="0">
              <a:solidFill>
                <a:schemeClr val="tx1"/>
              </a:solidFill>
            </a:rPr>
            <a:t>腿部肌肉</a:t>
          </a:r>
        </a:p>
      </dgm:t>
    </dgm:pt>
    <dgm:pt modelId="{F5566B83-BF60-42B0-BEDC-ABBDFB737318}" cxnId="{54577EE0-AF5C-4B14-B0CA-F123650F2310}" type="parTrans">
      <dgm:prSet/>
      <dgm:spPr/>
      <dgm:t>
        <a:bodyPr/>
        <a:lstStyle/>
        <a:p>
          <a:endParaRPr lang="zh-CN" altLang="en-US"/>
        </a:p>
      </dgm:t>
    </dgm:pt>
    <dgm:pt modelId="{8945C4AD-A379-4DB7-9263-2FF2A5CB11A3}" cxnId="{54577EE0-AF5C-4B14-B0CA-F123650F2310}" type="sibTrans">
      <dgm:prSet/>
      <dgm:spPr/>
      <dgm:t>
        <a:bodyPr/>
        <a:lstStyle/>
        <a:p>
          <a:endParaRPr lang="zh-CN" altLang="en-US"/>
        </a:p>
      </dgm:t>
    </dgm:pt>
    <dgm:pt modelId="{362F8AF0-3973-4901-9C14-0FDCA0BEF061}" type="pres">
      <dgm:prSet presAssocID="{8F5DB67D-11ED-41F3-89A9-EAE99AFF84DE}" presName="linearFlow" presStyleCnt="0">
        <dgm:presLayoutVars>
          <dgm:dir/>
          <dgm:resizeHandles val="exact"/>
        </dgm:presLayoutVars>
      </dgm:prSet>
      <dgm:spPr/>
    </dgm:pt>
    <dgm:pt modelId="{49DB1FB0-C23D-40C3-B6F4-8A20EC537D00}" type="pres">
      <dgm:prSet presAssocID="{2C5D84E7-C28D-4DE5-8333-539CC8E278BA}" presName="node" presStyleLbl="node1" presStyleIdx="0" presStyleCnt="6">
        <dgm:presLayoutVars>
          <dgm:bulletEnabled val="1"/>
        </dgm:presLayoutVars>
      </dgm:prSet>
      <dgm:spPr/>
    </dgm:pt>
    <dgm:pt modelId="{98BC7F2F-E524-430F-87F7-BE995C12C3BE}" type="pres">
      <dgm:prSet presAssocID="{C70C9B79-8762-4ACB-853E-758915C33A8D}" presName="spacerL" presStyleCnt="0"/>
      <dgm:spPr/>
    </dgm:pt>
    <dgm:pt modelId="{3483FB7D-AFCA-4276-B3BB-EE0B85DFD1F4}" type="pres">
      <dgm:prSet presAssocID="{C70C9B79-8762-4ACB-853E-758915C33A8D}" presName="sibTrans" presStyleLbl="sibTrans2D1" presStyleIdx="0" presStyleCnt="5" custAng="13519507"/>
      <dgm:spPr>
        <a:prstGeom prst="corner">
          <a:avLst/>
        </a:prstGeom>
      </dgm:spPr>
    </dgm:pt>
    <dgm:pt modelId="{0697D0B4-7893-44BB-8CAF-208C114F3588}" type="pres">
      <dgm:prSet presAssocID="{C70C9B79-8762-4ACB-853E-758915C33A8D}" presName="spacerR" presStyleCnt="0"/>
      <dgm:spPr/>
    </dgm:pt>
    <dgm:pt modelId="{6EDF9457-4CEF-4A84-B10A-99EB02962CA7}" type="pres">
      <dgm:prSet presAssocID="{8D10EAC3-29A1-4E5A-9440-221FA679CC94}" presName="node" presStyleLbl="node1" presStyleIdx="1" presStyleCnt="6" custLinFactNeighborX="-19056" custLinFactNeighborY="-3779">
        <dgm:presLayoutVars>
          <dgm:bulletEnabled val="1"/>
        </dgm:presLayoutVars>
      </dgm:prSet>
      <dgm:spPr/>
    </dgm:pt>
    <dgm:pt modelId="{15F93D8F-6A7F-49C8-B916-D172A03CF158}" type="pres">
      <dgm:prSet presAssocID="{AA7C4853-6436-48CD-A4A1-BC2D8B65BE0D}" presName="spacerL" presStyleCnt="0"/>
      <dgm:spPr/>
    </dgm:pt>
    <dgm:pt modelId="{38DFBA07-4E3A-4B1E-9EDA-18487ABFE564}" type="pres">
      <dgm:prSet presAssocID="{AA7C4853-6436-48CD-A4A1-BC2D8B65BE0D}" presName="sibTrans" presStyleLbl="sibTrans2D1" presStyleIdx="1" presStyleCnt="5" custAng="13556605"/>
      <dgm:spPr>
        <a:prstGeom prst="corner">
          <a:avLst/>
        </a:prstGeom>
      </dgm:spPr>
    </dgm:pt>
    <dgm:pt modelId="{29E0F051-A055-4095-BB23-04D69FAC4FFF}" type="pres">
      <dgm:prSet presAssocID="{AA7C4853-6436-48CD-A4A1-BC2D8B65BE0D}" presName="spacerR" presStyleCnt="0"/>
      <dgm:spPr/>
    </dgm:pt>
    <dgm:pt modelId="{7878ACD6-3772-424F-BD66-21E38597E53C}" type="pres">
      <dgm:prSet presAssocID="{AA161B82-EC13-41BE-ACA8-1675644F2E6F}" presName="node" presStyleLbl="node1" presStyleIdx="2" presStyleCnt="6">
        <dgm:presLayoutVars>
          <dgm:bulletEnabled val="1"/>
        </dgm:presLayoutVars>
      </dgm:prSet>
      <dgm:spPr/>
    </dgm:pt>
    <dgm:pt modelId="{DEDF82A4-496C-40E1-9415-8C706910D3CD}" type="pres">
      <dgm:prSet presAssocID="{5C951296-8309-4C2A-83CD-767F71AF658D}" presName="spacerL" presStyleCnt="0"/>
      <dgm:spPr/>
    </dgm:pt>
    <dgm:pt modelId="{6C52B4F6-AA58-4A7B-9778-8BCE4494FB24}" type="pres">
      <dgm:prSet presAssocID="{5C951296-8309-4C2A-83CD-767F71AF658D}" presName="sibTrans" presStyleLbl="sibTrans2D1" presStyleIdx="2" presStyleCnt="5" custAng="13423663"/>
      <dgm:spPr>
        <a:prstGeom prst="corner">
          <a:avLst/>
        </a:prstGeom>
      </dgm:spPr>
    </dgm:pt>
    <dgm:pt modelId="{0EFC7DD7-8BF8-44E3-9AF4-AA67D77455F7}" type="pres">
      <dgm:prSet presAssocID="{5C951296-8309-4C2A-83CD-767F71AF658D}" presName="spacerR" presStyleCnt="0"/>
      <dgm:spPr/>
    </dgm:pt>
    <dgm:pt modelId="{045E1CD3-6AF6-499A-85D2-2D029839BED5}" type="pres">
      <dgm:prSet presAssocID="{B546264F-EEFF-48E7-8A06-7DF24459DDDE}" presName="node" presStyleLbl="node1" presStyleIdx="3" presStyleCnt="6">
        <dgm:presLayoutVars>
          <dgm:bulletEnabled val="1"/>
        </dgm:presLayoutVars>
      </dgm:prSet>
      <dgm:spPr/>
    </dgm:pt>
    <dgm:pt modelId="{BDC69CDB-579D-40F5-A647-9590642FC136}" type="pres">
      <dgm:prSet presAssocID="{7839293B-57FB-4025-A299-9CD6B1AD2BA9}" presName="spacerL" presStyleCnt="0"/>
      <dgm:spPr/>
    </dgm:pt>
    <dgm:pt modelId="{E4EABEEC-C8F0-4166-A2E2-5045CDA6F84C}" type="pres">
      <dgm:prSet presAssocID="{7839293B-57FB-4025-A299-9CD6B1AD2BA9}" presName="sibTrans" presStyleLbl="sibTrans2D1" presStyleIdx="3" presStyleCnt="5" custAng="13724392"/>
      <dgm:spPr>
        <a:prstGeom prst="corner">
          <a:avLst/>
        </a:prstGeom>
      </dgm:spPr>
    </dgm:pt>
    <dgm:pt modelId="{31B7A639-3862-44CB-8C02-EEA81A4E0882}" type="pres">
      <dgm:prSet presAssocID="{7839293B-57FB-4025-A299-9CD6B1AD2BA9}" presName="spacerR" presStyleCnt="0"/>
      <dgm:spPr/>
    </dgm:pt>
    <dgm:pt modelId="{6D622E51-FDC5-4D10-8CF7-E3B1AC14C106}" type="pres">
      <dgm:prSet presAssocID="{395854AD-E1E0-440A-A4AF-A4F511226282}" presName="node" presStyleLbl="node1" presStyleIdx="4" presStyleCnt="6">
        <dgm:presLayoutVars>
          <dgm:bulletEnabled val="1"/>
        </dgm:presLayoutVars>
      </dgm:prSet>
      <dgm:spPr/>
    </dgm:pt>
    <dgm:pt modelId="{52D48BB6-BF1D-46EB-9E15-60F85A1424E7}" type="pres">
      <dgm:prSet presAssocID="{3BF9ABCB-1704-4654-B83B-26C837E75731}" presName="spacerL" presStyleCnt="0"/>
      <dgm:spPr/>
    </dgm:pt>
    <dgm:pt modelId="{009B02C9-D6FF-4866-B091-E307FAB666BE}" type="pres">
      <dgm:prSet presAssocID="{3BF9ABCB-1704-4654-B83B-26C837E75731}" presName="sibTrans" presStyleLbl="sibTrans2D1" presStyleIdx="4" presStyleCnt="5" custAng="13761801"/>
      <dgm:spPr>
        <a:prstGeom prst="corner">
          <a:avLst/>
        </a:prstGeom>
      </dgm:spPr>
    </dgm:pt>
    <dgm:pt modelId="{0BCC6ECD-E326-40A8-95D5-C22C0E7ABCEC}" type="pres">
      <dgm:prSet presAssocID="{3BF9ABCB-1704-4654-B83B-26C837E75731}" presName="spacerR" presStyleCnt="0"/>
      <dgm:spPr/>
    </dgm:pt>
    <dgm:pt modelId="{615FE352-ED3F-48BB-9B37-854022D774C3}" type="pres">
      <dgm:prSet presAssocID="{A805766B-4990-4A95-A0F3-F8FBF5746E9E}" presName="node" presStyleLbl="node1" presStyleIdx="5" presStyleCnt="6">
        <dgm:presLayoutVars>
          <dgm:bulletEnabled val="1"/>
        </dgm:presLayoutVars>
      </dgm:prSet>
      <dgm:spPr/>
    </dgm:pt>
  </dgm:ptLst>
  <dgm:cxnLst>
    <dgm:cxn modelId="{ADD43713-3A51-42B1-8B0F-01FB324838C9}" srcId="{8F5DB67D-11ED-41F3-89A9-EAE99AFF84DE}" destId="{B546264F-EEFF-48E7-8A06-7DF24459DDDE}" srcOrd="3" destOrd="0" parTransId="{20B7F54A-4A86-4684-8432-2C5343AE2CB2}" sibTransId="{7839293B-57FB-4025-A299-9CD6B1AD2BA9}"/>
    <dgm:cxn modelId="{A757555C-46AC-4EB9-8376-EE23FC0F5729}" srcId="{8F5DB67D-11ED-41F3-89A9-EAE99AFF84DE}" destId="{2C5D84E7-C28D-4DE5-8333-539CC8E278BA}" srcOrd="0" destOrd="0" parTransId="{5BF7EFB8-A801-494B-8CE3-A78CEFEB572F}" sibTransId="{C70C9B79-8762-4ACB-853E-758915C33A8D}"/>
    <dgm:cxn modelId="{710A175F-7C49-4651-B5AA-D7B600FFA778}" type="presOf" srcId="{A805766B-4990-4A95-A0F3-F8FBF5746E9E}" destId="{615FE352-ED3F-48BB-9B37-854022D774C3}" srcOrd="0" destOrd="0" presId="urn:microsoft.com/office/officeart/2005/8/layout/equation1"/>
    <dgm:cxn modelId="{F5C21160-E663-4E0D-9372-9D3E66D833FA}" srcId="{8F5DB67D-11ED-41F3-89A9-EAE99AFF84DE}" destId="{395854AD-E1E0-440A-A4AF-A4F511226282}" srcOrd="4" destOrd="0" parTransId="{11FB97A2-9A04-4971-A82D-C41A2E4E70F9}" sibTransId="{3BF9ABCB-1704-4654-B83B-26C837E75731}"/>
    <dgm:cxn modelId="{F192938C-C3F8-4C26-BC7E-67B547A9A02A}" srcId="{8F5DB67D-11ED-41F3-89A9-EAE99AFF84DE}" destId="{8D10EAC3-29A1-4E5A-9440-221FA679CC94}" srcOrd="1" destOrd="0" parTransId="{27E04C70-EDEE-47A6-AE80-DEE10350944D}" sibTransId="{AA7C4853-6436-48CD-A4A1-BC2D8B65BE0D}"/>
    <dgm:cxn modelId="{CC55E5A0-26E6-4082-9FDC-15085A95B50B}" type="presOf" srcId="{5C951296-8309-4C2A-83CD-767F71AF658D}" destId="{6C52B4F6-AA58-4A7B-9778-8BCE4494FB24}" srcOrd="0" destOrd="0" presId="urn:microsoft.com/office/officeart/2005/8/layout/equation1"/>
    <dgm:cxn modelId="{529BA7AC-408A-4905-8C79-C431508477AD}" type="presOf" srcId="{395854AD-E1E0-440A-A4AF-A4F511226282}" destId="{6D622E51-FDC5-4D10-8CF7-E3B1AC14C106}" srcOrd="0" destOrd="0" presId="urn:microsoft.com/office/officeart/2005/8/layout/equation1"/>
    <dgm:cxn modelId="{E38FADAC-C4A8-43D9-B814-667FEB5812FC}" type="presOf" srcId="{AA7C4853-6436-48CD-A4A1-BC2D8B65BE0D}" destId="{38DFBA07-4E3A-4B1E-9EDA-18487ABFE564}" srcOrd="0" destOrd="0" presId="urn:microsoft.com/office/officeart/2005/8/layout/equation1"/>
    <dgm:cxn modelId="{40231BB0-5C19-49C6-80EA-5AC0507C636F}" type="presOf" srcId="{AA161B82-EC13-41BE-ACA8-1675644F2E6F}" destId="{7878ACD6-3772-424F-BD66-21E38597E53C}" srcOrd="0" destOrd="0" presId="urn:microsoft.com/office/officeart/2005/8/layout/equation1"/>
    <dgm:cxn modelId="{49E5EDB0-C883-4FCD-A698-6A356A12DDBE}" type="presOf" srcId="{2C5D84E7-C28D-4DE5-8333-539CC8E278BA}" destId="{49DB1FB0-C23D-40C3-B6F4-8A20EC537D00}" srcOrd="0" destOrd="0" presId="urn:microsoft.com/office/officeart/2005/8/layout/equation1"/>
    <dgm:cxn modelId="{2E291FB2-83F6-4714-AFA8-8846787F8C3D}" type="presOf" srcId="{B546264F-EEFF-48E7-8A06-7DF24459DDDE}" destId="{045E1CD3-6AF6-499A-85D2-2D029839BED5}" srcOrd="0" destOrd="0" presId="urn:microsoft.com/office/officeart/2005/8/layout/equation1"/>
    <dgm:cxn modelId="{810AFCB9-F203-4E33-A623-F04A7E6D8ECE}" type="presOf" srcId="{C70C9B79-8762-4ACB-853E-758915C33A8D}" destId="{3483FB7D-AFCA-4276-B3BB-EE0B85DFD1F4}" srcOrd="0" destOrd="0" presId="urn:microsoft.com/office/officeart/2005/8/layout/equation1"/>
    <dgm:cxn modelId="{CEAB5BBA-1A54-473B-9574-88AC78045931}" type="presOf" srcId="{3BF9ABCB-1704-4654-B83B-26C837E75731}" destId="{009B02C9-D6FF-4866-B091-E307FAB666BE}" srcOrd="0" destOrd="0" presId="urn:microsoft.com/office/officeart/2005/8/layout/equation1"/>
    <dgm:cxn modelId="{6717F5BD-8FEA-4BD0-893D-3D9A074A0D0C}" type="presOf" srcId="{8D10EAC3-29A1-4E5A-9440-221FA679CC94}" destId="{6EDF9457-4CEF-4A84-B10A-99EB02962CA7}" srcOrd="0" destOrd="0" presId="urn:microsoft.com/office/officeart/2005/8/layout/equation1"/>
    <dgm:cxn modelId="{A21D7EC2-3C27-4FCB-B03C-83B820F3649D}" type="presOf" srcId="{7839293B-57FB-4025-A299-9CD6B1AD2BA9}" destId="{E4EABEEC-C8F0-4166-A2E2-5045CDA6F84C}" srcOrd="0" destOrd="0" presId="urn:microsoft.com/office/officeart/2005/8/layout/equation1"/>
    <dgm:cxn modelId="{158153DC-0EA8-4588-B155-CAEE6A34A6DE}" type="presOf" srcId="{8F5DB67D-11ED-41F3-89A9-EAE99AFF84DE}" destId="{362F8AF0-3973-4901-9C14-0FDCA0BEF061}" srcOrd="0" destOrd="0" presId="urn:microsoft.com/office/officeart/2005/8/layout/equation1"/>
    <dgm:cxn modelId="{54577EE0-AF5C-4B14-B0CA-F123650F2310}" srcId="{8F5DB67D-11ED-41F3-89A9-EAE99AFF84DE}" destId="{A805766B-4990-4A95-A0F3-F8FBF5746E9E}" srcOrd="5" destOrd="0" parTransId="{F5566B83-BF60-42B0-BEDC-ABBDFB737318}" sibTransId="{8945C4AD-A379-4DB7-9263-2FF2A5CB11A3}"/>
    <dgm:cxn modelId="{E8AE28F5-3E3D-44B5-8D9E-E3D2ED697081}" srcId="{8F5DB67D-11ED-41F3-89A9-EAE99AFF84DE}" destId="{AA161B82-EC13-41BE-ACA8-1675644F2E6F}" srcOrd="2" destOrd="0" parTransId="{4312E3FF-30C8-4C16-BA53-653BB3D34B79}" sibTransId="{5C951296-8309-4C2A-83CD-767F71AF658D}"/>
    <dgm:cxn modelId="{643B4B64-55D8-4317-92A8-E3C0D8DA5180}" type="presParOf" srcId="{362F8AF0-3973-4901-9C14-0FDCA0BEF061}" destId="{49DB1FB0-C23D-40C3-B6F4-8A20EC537D00}" srcOrd="0" destOrd="0" presId="urn:microsoft.com/office/officeart/2005/8/layout/equation1"/>
    <dgm:cxn modelId="{3BD38FD3-5830-4238-9663-A4F3FEDEEFB0}" type="presParOf" srcId="{362F8AF0-3973-4901-9C14-0FDCA0BEF061}" destId="{98BC7F2F-E524-430F-87F7-BE995C12C3BE}" srcOrd="1" destOrd="0" presId="urn:microsoft.com/office/officeart/2005/8/layout/equation1"/>
    <dgm:cxn modelId="{DF25F1F8-2C7D-4CF9-8402-F1A69D469CD2}" type="presParOf" srcId="{362F8AF0-3973-4901-9C14-0FDCA0BEF061}" destId="{3483FB7D-AFCA-4276-B3BB-EE0B85DFD1F4}" srcOrd="2" destOrd="0" presId="urn:microsoft.com/office/officeart/2005/8/layout/equation1"/>
    <dgm:cxn modelId="{A20551CD-F877-417D-9119-3FB2AF40E046}" type="presParOf" srcId="{362F8AF0-3973-4901-9C14-0FDCA0BEF061}" destId="{0697D0B4-7893-44BB-8CAF-208C114F3588}" srcOrd="3" destOrd="0" presId="urn:microsoft.com/office/officeart/2005/8/layout/equation1"/>
    <dgm:cxn modelId="{D1082805-04AC-4287-88CA-1E86B6600B30}" type="presParOf" srcId="{362F8AF0-3973-4901-9C14-0FDCA0BEF061}" destId="{6EDF9457-4CEF-4A84-B10A-99EB02962CA7}" srcOrd="4" destOrd="0" presId="urn:microsoft.com/office/officeart/2005/8/layout/equation1"/>
    <dgm:cxn modelId="{CC07CD8D-7B9B-44C9-90E2-9229B7498451}" type="presParOf" srcId="{362F8AF0-3973-4901-9C14-0FDCA0BEF061}" destId="{15F93D8F-6A7F-49C8-B916-D172A03CF158}" srcOrd="5" destOrd="0" presId="urn:microsoft.com/office/officeart/2005/8/layout/equation1"/>
    <dgm:cxn modelId="{6F0AF01D-2B62-4234-B8F1-33293A428535}" type="presParOf" srcId="{362F8AF0-3973-4901-9C14-0FDCA0BEF061}" destId="{38DFBA07-4E3A-4B1E-9EDA-18487ABFE564}" srcOrd="6" destOrd="0" presId="urn:microsoft.com/office/officeart/2005/8/layout/equation1"/>
    <dgm:cxn modelId="{9BBF397F-3A43-4246-8A38-CCF5CFCD1F76}" type="presParOf" srcId="{362F8AF0-3973-4901-9C14-0FDCA0BEF061}" destId="{29E0F051-A055-4095-BB23-04D69FAC4FFF}" srcOrd="7" destOrd="0" presId="urn:microsoft.com/office/officeart/2005/8/layout/equation1"/>
    <dgm:cxn modelId="{03EC4392-9B69-42A9-9441-DA336FD7AF46}" type="presParOf" srcId="{362F8AF0-3973-4901-9C14-0FDCA0BEF061}" destId="{7878ACD6-3772-424F-BD66-21E38597E53C}" srcOrd="8" destOrd="0" presId="urn:microsoft.com/office/officeart/2005/8/layout/equation1"/>
    <dgm:cxn modelId="{FE47E8B4-B2F1-40CB-8060-FD7DDE452EC5}" type="presParOf" srcId="{362F8AF0-3973-4901-9C14-0FDCA0BEF061}" destId="{DEDF82A4-496C-40E1-9415-8C706910D3CD}" srcOrd="9" destOrd="0" presId="urn:microsoft.com/office/officeart/2005/8/layout/equation1"/>
    <dgm:cxn modelId="{23A6A4A2-CA90-4541-B3D9-D095A519B55C}" type="presParOf" srcId="{362F8AF0-3973-4901-9C14-0FDCA0BEF061}" destId="{6C52B4F6-AA58-4A7B-9778-8BCE4494FB24}" srcOrd="10" destOrd="0" presId="urn:microsoft.com/office/officeart/2005/8/layout/equation1"/>
    <dgm:cxn modelId="{B78D8F54-8F12-47EC-9AE1-F95451419C73}" type="presParOf" srcId="{362F8AF0-3973-4901-9C14-0FDCA0BEF061}" destId="{0EFC7DD7-8BF8-44E3-9AF4-AA67D77455F7}" srcOrd="11" destOrd="0" presId="urn:microsoft.com/office/officeart/2005/8/layout/equation1"/>
    <dgm:cxn modelId="{56E48A9A-1945-49AB-BC37-280BD61C2F34}" type="presParOf" srcId="{362F8AF0-3973-4901-9C14-0FDCA0BEF061}" destId="{045E1CD3-6AF6-499A-85D2-2D029839BED5}" srcOrd="12" destOrd="0" presId="urn:microsoft.com/office/officeart/2005/8/layout/equation1"/>
    <dgm:cxn modelId="{B4878649-EAF9-4E9F-AA43-D2E8518FBDF3}" type="presParOf" srcId="{362F8AF0-3973-4901-9C14-0FDCA0BEF061}" destId="{BDC69CDB-579D-40F5-A647-9590642FC136}" srcOrd="13" destOrd="0" presId="urn:microsoft.com/office/officeart/2005/8/layout/equation1"/>
    <dgm:cxn modelId="{57B473F8-B01D-4AE0-A067-BE2A1C8FF790}" type="presParOf" srcId="{362F8AF0-3973-4901-9C14-0FDCA0BEF061}" destId="{E4EABEEC-C8F0-4166-A2E2-5045CDA6F84C}" srcOrd="14" destOrd="0" presId="urn:microsoft.com/office/officeart/2005/8/layout/equation1"/>
    <dgm:cxn modelId="{E30ECD49-0391-4E1B-B2DA-3B1B3173EC7D}" type="presParOf" srcId="{362F8AF0-3973-4901-9C14-0FDCA0BEF061}" destId="{31B7A639-3862-44CB-8C02-EEA81A4E0882}" srcOrd="15" destOrd="0" presId="urn:microsoft.com/office/officeart/2005/8/layout/equation1"/>
    <dgm:cxn modelId="{190F7411-3761-4A99-9FC6-85890F49BFC7}" type="presParOf" srcId="{362F8AF0-3973-4901-9C14-0FDCA0BEF061}" destId="{6D622E51-FDC5-4D10-8CF7-E3B1AC14C106}" srcOrd="16" destOrd="0" presId="urn:microsoft.com/office/officeart/2005/8/layout/equation1"/>
    <dgm:cxn modelId="{A985B2BF-7247-4D94-AA53-9CC70D6DB474}" type="presParOf" srcId="{362F8AF0-3973-4901-9C14-0FDCA0BEF061}" destId="{52D48BB6-BF1D-46EB-9E15-60F85A1424E7}" srcOrd="17" destOrd="0" presId="urn:microsoft.com/office/officeart/2005/8/layout/equation1"/>
    <dgm:cxn modelId="{CBC57C62-1F9E-488C-AFB8-320E5D9612A9}" type="presParOf" srcId="{362F8AF0-3973-4901-9C14-0FDCA0BEF061}" destId="{009B02C9-D6FF-4866-B091-E307FAB666BE}" srcOrd="18" destOrd="0" presId="urn:microsoft.com/office/officeart/2005/8/layout/equation1"/>
    <dgm:cxn modelId="{9FC4DA7F-41CB-4091-90A7-0E6C4615CCCD}" type="presParOf" srcId="{362F8AF0-3973-4901-9C14-0FDCA0BEF061}" destId="{0BCC6ECD-E326-40A8-95D5-C22C0E7ABCEC}" srcOrd="19" destOrd="0" presId="urn:microsoft.com/office/officeart/2005/8/layout/equation1"/>
    <dgm:cxn modelId="{AE3F2057-88AF-4601-B54F-911C67206786}" type="presParOf" srcId="{362F8AF0-3973-4901-9C14-0FDCA0BEF061}" destId="{615FE352-ED3F-48BB-9B37-854022D774C3}" srcOrd="20" destOrd="0" presId="urn:microsoft.com/office/officeart/2005/8/layout/equati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B1FB0-C23D-40C3-B6F4-8A20EC537D00}">
      <dsp:nvSpPr>
        <dsp:cNvPr id="0" name=""/>
        <dsp:cNvSpPr/>
      </dsp:nvSpPr>
      <dsp:spPr>
        <a:xfrm>
          <a:off x="2565" y="897395"/>
          <a:ext cx="904020" cy="90402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胸部皮下</a:t>
          </a:r>
        </a:p>
      </dsp:txBody>
      <dsp:txXfrm>
        <a:off x="134956" y="1029786"/>
        <a:ext cx="639238" cy="639238"/>
      </dsp:txXfrm>
    </dsp:sp>
    <dsp:sp modelId="{3483FB7D-AFCA-4276-B3BB-EE0B85DFD1F4}">
      <dsp:nvSpPr>
        <dsp:cNvPr id="0" name=""/>
        <dsp:cNvSpPr/>
      </dsp:nvSpPr>
      <dsp:spPr>
        <a:xfrm rot="13519507">
          <a:off x="979991" y="1087239"/>
          <a:ext cx="524331" cy="524331"/>
        </a:xfrm>
        <a:prstGeom prst="corner">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1203235" y="1180453"/>
        <a:ext cx="262166" cy="524331"/>
      </dsp:txXfrm>
    </dsp:sp>
    <dsp:sp modelId="{6EDF9457-4CEF-4A84-B10A-99EB02962CA7}">
      <dsp:nvSpPr>
        <dsp:cNvPr id="0" name=""/>
        <dsp:cNvSpPr/>
      </dsp:nvSpPr>
      <dsp:spPr>
        <a:xfrm>
          <a:off x="1563741" y="863232"/>
          <a:ext cx="904020" cy="904020"/>
        </a:xfrm>
        <a:prstGeom prst="ellipse">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颈部皮下</a:t>
          </a:r>
        </a:p>
      </dsp:txBody>
      <dsp:txXfrm>
        <a:off x="1696132" y="995623"/>
        <a:ext cx="639238" cy="639238"/>
      </dsp:txXfrm>
    </dsp:sp>
    <dsp:sp modelId="{38DFBA07-4E3A-4B1E-9EDA-18487ABFE564}">
      <dsp:nvSpPr>
        <dsp:cNvPr id="0" name=""/>
        <dsp:cNvSpPr/>
      </dsp:nvSpPr>
      <dsp:spPr>
        <a:xfrm rot="13556605">
          <a:off x="2555157" y="1087239"/>
          <a:ext cx="524331" cy="524331"/>
        </a:xfrm>
        <a:prstGeom prst="corner">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2777390" y="1181442"/>
        <a:ext cx="262166" cy="524331"/>
      </dsp:txXfrm>
    </dsp:sp>
    <dsp:sp modelId="{7878ACD6-3772-424F-BD66-21E38597E53C}">
      <dsp:nvSpPr>
        <dsp:cNvPr id="0" name=""/>
        <dsp:cNvSpPr/>
      </dsp:nvSpPr>
      <dsp:spPr>
        <a:xfrm>
          <a:off x="3152895" y="897395"/>
          <a:ext cx="904020" cy="904020"/>
        </a:xfrm>
        <a:prstGeom prst="ellipse">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翅根皮下</a:t>
          </a:r>
        </a:p>
      </dsp:txBody>
      <dsp:txXfrm>
        <a:off x="3285286" y="1029786"/>
        <a:ext cx="639238" cy="639238"/>
      </dsp:txXfrm>
    </dsp:sp>
    <dsp:sp modelId="{6C52B4F6-AA58-4A7B-9778-8BCE4494FB24}">
      <dsp:nvSpPr>
        <dsp:cNvPr id="0" name=""/>
        <dsp:cNvSpPr/>
      </dsp:nvSpPr>
      <dsp:spPr>
        <a:xfrm rot="13423663">
          <a:off x="4130322" y="1087239"/>
          <a:ext cx="524331" cy="524331"/>
        </a:xfrm>
        <a:prstGeom prst="corner">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4356129" y="1177847"/>
        <a:ext cx="262166" cy="524331"/>
      </dsp:txXfrm>
    </dsp:sp>
    <dsp:sp modelId="{045E1CD3-6AF6-499A-85D2-2D029839BED5}">
      <dsp:nvSpPr>
        <dsp:cNvPr id="0" name=""/>
        <dsp:cNvSpPr/>
      </dsp:nvSpPr>
      <dsp:spPr>
        <a:xfrm>
          <a:off x="4728060" y="897395"/>
          <a:ext cx="904020" cy="904020"/>
        </a:xfrm>
        <a:prstGeom prst="ellipse">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胸部肌肉</a:t>
          </a:r>
        </a:p>
      </dsp:txBody>
      <dsp:txXfrm>
        <a:off x="4860451" y="1029786"/>
        <a:ext cx="639238" cy="639238"/>
      </dsp:txXfrm>
    </dsp:sp>
    <dsp:sp modelId="{E4EABEEC-C8F0-4166-A2E2-5045CDA6F84C}">
      <dsp:nvSpPr>
        <dsp:cNvPr id="0" name=""/>
        <dsp:cNvSpPr/>
      </dsp:nvSpPr>
      <dsp:spPr>
        <a:xfrm rot="13724392">
          <a:off x="5705487" y="1087239"/>
          <a:ext cx="524331" cy="524331"/>
        </a:xfrm>
        <a:prstGeom prst="corner">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5923016" y="1185777"/>
        <a:ext cx="262166" cy="524331"/>
      </dsp:txXfrm>
    </dsp:sp>
    <dsp:sp modelId="{6D622E51-FDC5-4D10-8CF7-E3B1AC14C106}">
      <dsp:nvSpPr>
        <dsp:cNvPr id="0" name=""/>
        <dsp:cNvSpPr/>
      </dsp:nvSpPr>
      <dsp:spPr>
        <a:xfrm>
          <a:off x="6303225" y="897395"/>
          <a:ext cx="904020" cy="904020"/>
        </a:xfrm>
        <a:prstGeom prst="ellipse">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翅根肌肉</a:t>
          </a:r>
        </a:p>
      </dsp:txBody>
      <dsp:txXfrm>
        <a:off x="6435616" y="1029786"/>
        <a:ext cx="639238" cy="639238"/>
      </dsp:txXfrm>
    </dsp:sp>
    <dsp:sp modelId="{009B02C9-D6FF-4866-B091-E307FAB666BE}">
      <dsp:nvSpPr>
        <dsp:cNvPr id="0" name=""/>
        <dsp:cNvSpPr/>
      </dsp:nvSpPr>
      <dsp:spPr>
        <a:xfrm rot="13761801">
          <a:off x="7280652" y="1087239"/>
          <a:ext cx="524331" cy="524331"/>
        </a:xfrm>
        <a:prstGeom prst="corner">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7497103" y="1186712"/>
        <a:ext cx="262166" cy="524331"/>
      </dsp:txXfrm>
    </dsp:sp>
    <dsp:sp modelId="{615FE352-ED3F-48BB-9B37-854022D774C3}">
      <dsp:nvSpPr>
        <dsp:cNvPr id="0" name=""/>
        <dsp:cNvSpPr/>
      </dsp:nvSpPr>
      <dsp:spPr>
        <a:xfrm>
          <a:off x="7878390" y="897395"/>
          <a:ext cx="904020" cy="90402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腿部肌肉</a:t>
          </a:r>
        </a:p>
      </dsp:txBody>
      <dsp:txXfrm>
        <a:off x="8010781" y="1029786"/>
        <a:ext cx="639238" cy="63923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56C988-F3B6-D547-B8C2-7341B5191AD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3E1994-40A7-024C-86D3-7211AA0A80D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We will explain it from the following aspects，</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Then we should pay attention the vaccines Store conditions,especially during transfer</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Here is a case</a:t>
            </a:r>
            <a:endParaRPr lang="zh-CN" altLang="en-US"/>
          </a:p>
          <a:p>
            <a:r>
              <a:rPr lang="zh-CN" altLang="en-US"/>
              <a:t>cause the vaccine to fail,chicken flocks were infected </a:t>
            </a:r>
            <a:r>
              <a:rPr lang="en-US" altLang="zh-CN"/>
              <a:t>ib</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equal</a:t>
            </a:r>
            <a:endParaRPr lang="zh-CN" altLang="en-US"/>
          </a:p>
          <a:p>
            <a:r>
              <a:rPr lang="zh-CN" altLang="en-US"/>
              <a:t>multiply by</a:t>
            </a:r>
            <a:endParaRPr lang="zh-CN" altLang="en-US"/>
          </a:p>
          <a:p>
            <a:r>
              <a:rPr lang="zh-CN" altLang="en-US"/>
              <a:t>divide by</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first step is the dilution of the vaccine</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Avoid reducing vaccine potency over time.</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Keep gently, steady and fast when catching chicken,In order to reduce stress。</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Here are some wrong operations,such as</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After vaccination please</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OK let's go into part two  Wing-web vaccination</a:t>
            </a:r>
            <a:endParaRPr lang="zh-CN" altLang="en-US"/>
          </a:p>
          <a:p>
            <a:r>
              <a:rPr lang="zh-CN" altLang="en-US"/>
              <a:t>It also includes three aspects</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sz="4000"/>
              <a:t>We know that vaccination is an important way of disease control on farms.vaccination has enabled the poultry industry to develop to the scale it is today, through effective control of infectious disease.</a:t>
            </a:r>
            <a:endParaRPr lang="zh-CN" altLang="en-US" sz="4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Let's continue to part three Vaccination by Injection</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Taking vaccine is the same as the what I said before,cold-chain storage and transfer</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is very important,Vaccine temperature is too low will cause flock stress，Especially in winter。</a:t>
            </a: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p:sp>
      <p:sp>
        <p:nvSpPr>
          <p:cNvPr id="250883" name="Rectangle 3"/>
          <p:cNvSpPr>
            <a:spLocks noGrp="1" noChangeArrowheads="1"/>
          </p:cNvSpPr>
          <p:nvPr>
            <p:ph type="body" idx="1"/>
          </p:nvPr>
        </p:nvSpPr>
        <p:spPr/>
        <p:txBody>
          <a:bodyPr/>
          <a:lstStyle/>
          <a:p>
            <a:r>
              <a:rPr lang="zh-CN" altLang="en-US"/>
              <a:t>Why do we vaccinate chickens？What’s the role of vaccination？</a:t>
            </a:r>
            <a:endParaRPr lang="zh-CN" altLang="en-US"/>
          </a:p>
          <a:p>
            <a:r>
              <a:rPr lang="zh-CN" altLang="en-US">
                <a:sym typeface="+mn-ea"/>
              </a:rPr>
              <a:t>During this process,the chicken needs to be inoculated by humans.</a:t>
            </a:r>
            <a:endParaRPr lang="zh-CN" altLang="en-US"/>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Classification of injection immunization include subcutaneous injection and intramuscular injection.</a:t>
            </a:r>
            <a:endParaRPr lang="zh-CN" altLang="en-US"/>
          </a:p>
          <a:p>
            <a:r>
              <a:rPr lang="zh-CN" altLang="en-US"/>
              <a:t>Subcutaneous injection can be in the chest, neck, and wing roots,</a:t>
            </a:r>
            <a:endParaRPr lang="zh-CN" altLang="en-US"/>
          </a:p>
          <a:p>
            <a:r>
              <a:rPr lang="zh-CN" altLang="en-US"/>
              <a:t>intramuscular injection can be in the chest, leg, wing root area.</a:t>
            </a:r>
            <a:endParaRPr lang="zh-CN" altLang="en-US"/>
          </a:p>
          <a:p>
            <a:r>
              <a:rPr lang="zh-CN" altLang="en-US"/>
              <a:t>The choice of which method is based on factors such as antibody rise and maintenance, flock stress, etc.</a:t>
            </a:r>
            <a:endParaRPr lang="zh-CN" altLang="en-US"/>
          </a:p>
          <a:p>
            <a:r>
              <a:rPr lang="zh-CN" altLang="en-US"/>
              <a:t>We often choose subcutaneous injections.</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needle should be parallel to the neck, not inserted directly into the neck，causes malabsorption of vaccine and neck injury.</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Share a case</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So,What are the vaccination methods？How to choose？</a:t>
            </a:r>
            <a:endParaRPr lang="zh-CN" altLang="en-US"/>
          </a:p>
          <a:p>
            <a:r>
              <a:rPr lang="zh-CN" altLang="en-US"/>
              <a:t>The methods of live vaccines usually include</a:t>
            </a:r>
            <a:endParaRPr lang="zh-CN" altLang="en-US"/>
          </a:p>
          <a:p>
            <a:r>
              <a:rPr lang="zh-CN" altLang="en-US"/>
              <a:t>Inactivated vaccine need to be vaccinated by injection</a:t>
            </a:r>
            <a:endParaRPr lang="zh-CN" altLang="en-US"/>
          </a:p>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We all know that chickens are vaccinated many times in their lifetime.</a:t>
            </a:r>
            <a:endParaRPr lang="zh-CN" altLang="en-US"/>
          </a:p>
          <a:p>
            <a:r>
              <a:rPr lang="zh-CN" altLang="en-US"/>
              <a:t>Multiple doses of the same site can result in poor vaccine absorption.</a:t>
            </a:r>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The above content is the vaccination operation part</a:t>
            </a:r>
            <a:endParaRPr lang="zh-CN" altLang="en-US"/>
          </a:p>
          <a:p>
            <a:r>
              <a:rPr lang="zh-CN" altLang="en-US"/>
              <a:t>Next let us enter vaccination record and efficacy checking</a:t>
            </a:r>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1.The chicken should be inoculated again</a:t>
            </a:r>
            <a:endParaRPr lang="zh-CN" altLang="en-US"/>
          </a:p>
          <a:p>
            <a:r>
              <a:rPr lang="zh-CN" altLang="en-US"/>
              <a:t>proof of successful inoculation.</a:t>
            </a:r>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Waste treatment is very important</a:t>
            </a:r>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That is all about the poultry vaccination</a:t>
            </a:r>
            <a:endParaRPr lang="zh-CN" altLang="en-US"/>
          </a:p>
          <a:p>
            <a:r>
              <a:rPr lang="zh-CN" altLang="en-US"/>
              <a:t>You need to remember the key points of vaccination，Precautions before, during and after vaccination。</a:t>
            </a:r>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r>
              <a:rPr lang="zh-CN" altLang="en-US"/>
              <a:t>OK，That's all for today,thank you.</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these are points we need to consider </a:t>
            </a:r>
            <a:endParaRPr lang="zh-CN" altLang="en-US"/>
          </a:p>
          <a:p>
            <a:r>
              <a:rPr lang="zh-CN" altLang="en-US"/>
              <a:t>we need to make sure the vaccine has been purchased</a:t>
            </a:r>
            <a:endParaRPr lang="zh-CN" altLang="en-US"/>
          </a:p>
          <a:p>
            <a:r>
              <a:rPr lang="en-US" altLang="zh-CN"/>
              <a:t>think about controlling stress，for example Pre-warmed vaccine.</a:t>
            </a:r>
            <a:endParaRPr lang="en-US" altLang="zh-CN"/>
          </a:p>
          <a:p>
            <a:r>
              <a:rPr lang="en-US" altLang="zh-CN"/>
              <a:t>do something to reduce stress response,for example promote feed intake, increase nutrition。Team leader need to observe the effect</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1.emf"/><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84122" y="990503"/>
            <a:ext cx="9932199" cy="1357251"/>
          </a:xfrm>
        </p:spPr>
        <p:txBody>
          <a:bodyPr>
            <a:normAutofit/>
          </a:bodyPr>
          <a:lstStyle>
            <a:lvl1pPr>
              <a:defRPr kumimoji="1" lang="zh-CN" altLang="en-US" sz="4800" b="1" spc="300">
                <a:solidFill>
                  <a:srgbClr val="E27410"/>
                </a:solidFill>
                <a:latin typeface="微软雅黑" panose="020B0503020204020204" pitchFamily="34" charset="-122"/>
                <a:ea typeface="微软雅黑" panose="020B0503020204020204" pitchFamily="34" charset="-122"/>
                <a:cs typeface="Alibaba PuHuiTi" pitchFamily="18" charset="-122"/>
              </a:defRPr>
            </a:lvl1pPr>
          </a:lstStyle>
          <a:p>
            <a:pPr marL="0" lvl="0">
              <a:lnSpc>
                <a:spcPct val="100000"/>
              </a:lnSpc>
            </a:pPr>
            <a:r>
              <a:rPr kumimoji="1" lang="zh-CN" altLang="en-US" dirty="0"/>
              <a:t>单击此处编辑母版标题样式</a:t>
            </a:r>
            <a:endParaRPr kumimoji="1" lang="zh-CN" altLang="en-US" dirty="0"/>
          </a:p>
        </p:txBody>
      </p:sp>
      <p:sp>
        <p:nvSpPr>
          <p:cNvPr id="3" name="副标题 2"/>
          <p:cNvSpPr>
            <a:spLocks noGrp="1"/>
          </p:cNvSpPr>
          <p:nvPr>
            <p:ph type="subTitle" idx="1"/>
          </p:nvPr>
        </p:nvSpPr>
        <p:spPr>
          <a:xfrm>
            <a:off x="784123" y="2711729"/>
            <a:ext cx="5036814" cy="344325"/>
          </a:xfrm>
          <a:noFill/>
        </p:spPr>
        <p:txBody>
          <a:bodyPr wrap="square" rtlCol="0">
            <a:spAutoFit/>
          </a:bodyPr>
          <a:lstStyle>
            <a:lvl1pPr marL="0" indent="0">
              <a:buNone/>
              <a:defRPr kumimoji="1" lang="zh-CN" altLang="en-US" sz="1800" dirty="0">
                <a:solidFill>
                  <a:schemeClr val="tx1">
                    <a:lumMod val="65000"/>
                    <a:lumOff val="35000"/>
                  </a:schemeClr>
                </a:solidFill>
                <a:latin typeface="微软雅黑" panose="020B0503020204020204" pitchFamily="34" charset="-122"/>
                <a:ea typeface="微软雅黑" panose="020B0503020204020204" pitchFamily="34" charset="-122"/>
                <a:cs typeface="Alibaba PuHuiTi" pitchFamily="18" charset="-122"/>
              </a:defRPr>
            </a:lvl1pPr>
          </a:lstStyle>
          <a:p>
            <a:pPr marL="0" lvl="0" defTabSz="457200"/>
            <a:r>
              <a:rPr kumimoji="1" lang="zh-CN" altLang="en-US" dirty="0"/>
              <a:t>单击此处编辑母版副标题样式</a:t>
            </a:r>
            <a:endParaRPr kumimoji="1" lang="zh-CN" altLang="en-US" dirty="0"/>
          </a:p>
        </p:txBody>
      </p:sp>
      <p:pic>
        <p:nvPicPr>
          <p:cNvPr id="14" name="图片 13"/>
          <p:cNvPicPr>
            <a:picLocks noChangeAspect="1"/>
          </p:cNvPicPr>
          <p:nvPr userDrawn="1"/>
        </p:nvPicPr>
        <p:blipFill>
          <a:blip r:embed="rId2"/>
          <a:stretch>
            <a:fillRect/>
          </a:stretch>
        </p:blipFill>
        <p:spPr>
          <a:xfrm>
            <a:off x="0" y="3784005"/>
            <a:ext cx="12192000" cy="1849880"/>
          </a:xfrm>
          <a:prstGeom prst="rect">
            <a:avLst/>
          </a:prstGeom>
        </p:spPr>
      </p:pic>
      <p:pic>
        <p:nvPicPr>
          <p:cNvPr id="16" name="图片 15"/>
          <p:cNvPicPr>
            <a:picLocks noChangeAspect="1"/>
          </p:cNvPicPr>
          <p:nvPr userDrawn="1"/>
        </p:nvPicPr>
        <p:blipFill>
          <a:blip r:embed="rId3"/>
          <a:stretch>
            <a:fillRect/>
          </a:stretch>
        </p:blipFill>
        <p:spPr>
          <a:xfrm>
            <a:off x="9478501" y="411088"/>
            <a:ext cx="2148277" cy="689372"/>
          </a:xfrm>
          <a:prstGeom prst="rect">
            <a:avLst/>
          </a:prstGeom>
        </p:spPr>
      </p:pic>
      <p:pic>
        <p:nvPicPr>
          <p:cNvPr id="17" name="图片 16"/>
          <p:cNvPicPr>
            <a:picLocks noChangeAspect="1"/>
          </p:cNvPicPr>
          <p:nvPr userDrawn="1"/>
        </p:nvPicPr>
        <p:blipFill rotWithShape="1">
          <a:blip r:embed="rId4"/>
          <a:srcRect r="-16047"/>
          <a:stretch>
            <a:fillRect/>
          </a:stretch>
        </p:blipFill>
        <p:spPr>
          <a:xfrm>
            <a:off x="0" y="682011"/>
            <a:ext cx="10837333" cy="50800"/>
          </a:xfrm>
          <a:prstGeom prst="rect">
            <a:avLst/>
          </a:prstGeom>
        </p:spPr>
      </p:pic>
      <p:pic>
        <p:nvPicPr>
          <p:cNvPr id="19" name="图片 18"/>
          <p:cNvPicPr>
            <a:picLocks noChangeAspect="1"/>
          </p:cNvPicPr>
          <p:nvPr userDrawn="1"/>
        </p:nvPicPr>
        <p:blipFill>
          <a:blip r:embed="rId5">
            <a:alphaModFix amt="35000"/>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262149" y="3918869"/>
            <a:ext cx="7129358" cy="1646197"/>
          </a:xfrm>
          <a:prstGeom prst="rect">
            <a:avLst/>
          </a:prstGeom>
        </p:spPr>
      </p:pic>
      <p:pic>
        <p:nvPicPr>
          <p:cNvPr id="11" name="图片 10"/>
          <p:cNvPicPr>
            <a:picLocks noChangeAspect="1"/>
          </p:cNvPicPr>
          <p:nvPr userDrawn="1"/>
        </p:nvPicPr>
        <p:blipFill>
          <a:blip r:embed="rId6"/>
          <a:stretch>
            <a:fillRect/>
          </a:stretch>
        </p:blipFill>
        <p:spPr>
          <a:xfrm flipH="1">
            <a:off x="5751870" y="2169676"/>
            <a:ext cx="6440129" cy="4104635"/>
          </a:xfrm>
          <a:prstGeom prst="rect">
            <a:avLst/>
          </a:prstGeom>
        </p:spPr>
      </p:pic>
      <p:sp>
        <p:nvSpPr>
          <p:cNvPr id="4" name="矩形 3"/>
          <p:cNvSpPr/>
          <p:nvPr userDrawn="1"/>
        </p:nvSpPr>
        <p:spPr>
          <a:xfrm>
            <a:off x="9478501" y="254977"/>
            <a:ext cx="2713498" cy="96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86909" y="330653"/>
            <a:ext cx="5109091" cy="535531"/>
          </a:xfrm>
          <a:noFill/>
        </p:spPr>
        <p:txBody>
          <a:bodyPr wrap="none" rtlCol="0">
            <a:spAutoFit/>
          </a:bodyPr>
          <a:lstStyle>
            <a:lvl1pPr>
              <a:defRPr kumimoji="1" lang="zh-CN" altLang="en-US" sz="3200" b="1">
                <a:solidFill>
                  <a:srgbClr val="00B050"/>
                </a:solidFill>
                <a:latin typeface="Times New Roman" panose="02020503050405090304" pitchFamily="18" charset="0"/>
                <a:ea typeface="微软雅黑" panose="020B0503020204020204" pitchFamily="34" charset="-122"/>
                <a:cs typeface="Times New Roman" panose="02020503050405090304" pitchFamily="18" charset="0"/>
              </a:defRPr>
            </a:lvl1pPr>
          </a:lstStyle>
          <a:p>
            <a:pPr marL="0" lvl="0"/>
            <a:r>
              <a:rPr kumimoji="1" lang="zh-CN" altLang="en-US" dirty="0"/>
              <a:t>单击此处编辑母版标题样式</a:t>
            </a:r>
            <a:endParaRPr kumimoji="1" lang="zh-CN" altLang="en-US" dirty="0"/>
          </a:p>
        </p:txBody>
      </p:sp>
      <p:sp>
        <p:nvSpPr>
          <p:cNvPr id="3" name="内容占位符 2"/>
          <p:cNvSpPr>
            <a:spLocks noGrp="1"/>
          </p:cNvSpPr>
          <p:nvPr>
            <p:ph idx="1"/>
          </p:nvPr>
        </p:nvSpPr>
        <p:spPr>
          <a:xfrm>
            <a:off x="715505" y="1282391"/>
            <a:ext cx="10759100" cy="4746414"/>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pic>
        <p:nvPicPr>
          <p:cNvPr id="14" name="图片 13"/>
          <p:cNvPicPr>
            <a:picLocks noChangeAspect="1"/>
          </p:cNvPicPr>
          <p:nvPr userDrawn="1"/>
        </p:nvPicPr>
        <p:blipFill>
          <a:blip r:embed="rId2"/>
          <a:stretch>
            <a:fillRect/>
          </a:stretch>
        </p:blipFill>
        <p:spPr>
          <a:xfrm>
            <a:off x="9969190" y="298538"/>
            <a:ext cx="1823557" cy="585171"/>
          </a:xfrm>
          <a:prstGeom prst="rect">
            <a:avLst/>
          </a:prstGeom>
        </p:spPr>
      </p:pic>
      <p:pic>
        <p:nvPicPr>
          <p:cNvPr id="15" name="图片 14"/>
          <p:cNvPicPr>
            <a:picLocks noChangeAspect="1"/>
          </p:cNvPicPr>
          <p:nvPr userDrawn="1"/>
        </p:nvPicPr>
        <p:blipFill>
          <a:blip r:embed="rId3"/>
          <a:stretch>
            <a:fillRect/>
          </a:stretch>
        </p:blipFill>
        <p:spPr>
          <a:xfrm flipH="1" flipV="1">
            <a:off x="0" y="912910"/>
            <a:ext cx="9701561" cy="59763"/>
          </a:xfrm>
          <a:prstGeom prst="rect">
            <a:avLst/>
          </a:prstGeom>
        </p:spPr>
      </p:pic>
      <p:pic>
        <p:nvPicPr>
          <p:cNvPr id="16" name="图片 15"/>
          <p:cNvPicPr>
            <a:picLocks noChangeAspect="1"/>
          </p:cNvPicPr>
          <p:nvPr userDrawn="1"/>
        </p:nvPicPr>
        <p:blipFill>
          <a:blip r:embed="rId4"/>
          <a:stretch>
            <a:fillRect/>
          </a:stretch>
        </p:blipFill>
        <p:spPr>
          <a:xfrm>
            <a:off x="0" y="6311900"/>
            <a:ext cx="12192000" cy="546100"/>
          </a:xfrm>
          <a:prstGeom prst="rect">
            <a:avLst/>
          </a:prstGeom>
        </p:spPr>
      </p:pic>
      <p:sp>
        <p:nvSpPr>
          <p:cNvPr id="17" name="文本框 16"/>
          <p:cNvSpPr txBox="1"/>
          <p:nvPr userDrawn="1"/>
        </p:nvSpPr>
        <p:spPr>
          <a:xfrm>
            <a:off x="715505" y="6400284"/>
            <a:ext cx="3377848" cy="369332"/>
          </a:xfrm>
          <a:prstGeom prst="rect">
            <a:avLst/>
          </a:prstGeom>
          <a:noFill/>
          <a:effectLst/>
        </p:spPr>
        <p:txBody>
          <a:bodyPr wrap="none" rtlCol="0">
            <a:spAutoFit/>
          </a:bodyPr>
          <a:lstStyle/>
          <a:p>
            <a:r>
              <a:rPr kumimoji="1" lang="zh-CN" altLang="en-US" sz="1800" spc="300" dirty="0">
                <a:solidFill>
                  <a:schemeClr val="bg1"/>
                </a:solidFill>
                <a:latin typeface="Alibaba PuHuiTi Medium" pitchFamily="18" charset="-122"/>
                <a:ea typeface="Alibaba PuHuiTi Medium" pitchFamily="18" charset="-122"/>
                <a:cs typeface="Alibaba PuHuiTi Medium" pitchFamily="18" charset="-122"/>
              </a:rPr>
              <a:t>引领中国蛋鸡行业健康发展</a:t>
            </a:r>
            <a:endParaRPr kumimoji="1" lang="zh-CN" altLang="en-US" sz="1800" spc="300" dirty="0">
              <a:solidFill>
                <a:schemeClr val="bg1"/>
              </a:solidFill>
              <a:latin typeface="Alibaba PuHuiTi Medium" pitchFamily="18" charset="-122"/>
              <a:ea typeface="Alibaba PuHuiTi Medium" pitchFamily="18" charset="-122"/>
              <a:cs typeface="Alibaba PuHuiTi Medium" pitchFamily="18" charset="-122"/>
            </a:endParaRPr>
          </a:p>
        </p:txBody>
      </p:sp>
      <p:sp>
        <p:nvSpPr>
          <p:cNvPr id="4" name="矩形 3"/>
          <p:cNvSpPr/>
          <p:nvPr userDrawn="1"/>
        </p:nvSpPr>
        <p:spPr>
          <a:xfrm>
            <a:off x="9803423" y="131885"/>
            <a:ext cx="2388577" cy="91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2"/>
          </a:solidFill>
        </p:spPr>
        <p:txBody>
          <a:bodyPr wrap="square">
            <a:noAutofit/>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1FCE639-2F04-4BFF-8656-A92B8605F7F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FFF343C-B955-424E-B4D2-60279EB63598}" type="slidenum">
              <a:rPr lang="zh-CN" altLang="en-US" smtClean="0"/>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260350"/>
            <a:ext cx="11184467" cy="592138"/>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24417" y="1412875"/>
            <a:ext cx="5369983" cy="44640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412875"/>
            <a:ext cx="5369984" cy="44640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7" name="矩形 6"/>
          <p:cNvSpPr/>
          <p:nvPr userDrawn="1"/>
        </p:nvSpPr>
        <p:spPr bwMode="auto">
          <a:xfrm>
            <a:off x="0" y="0"/>
            <a:ext cx="12192000" cy="6858000"/>
          </a:xfrm>
          <a:prstGeom prst="rect">
            <a:avLst/>
          </a:prstGeom>
          <a:pattFill prst="wdUpDiag">
            <a:fgClr>
              <a:schemeClr val="tx1">
                <a:lumMod val="75000"/>
                <a:lumOff val="25000"/>
              </a:schemeClr>
            </a:fgClr>
            <a:bgClr>
              <a:schemeClr val="tx1">
                <a:lumMod val="85000"/>
                <a:lumOff val="15000"/>
              </a:schemeClr>
            </a:bgClr>
          </a:pattFill>
          <a:ln>
            <a:noFill/>
          </a:ln>
          <a:effectLst/>
        </p:spPr>
        <p:txBody>
          <a:bodyPr vert="horz" wrap="none" lIns="121802" tIns="60902" rIns="121802" bIns="60902" numCol="1" rtlCol="0" anchor="ctr" anchorCtr="0" compatLnSpc="1"/>
          <a:lstStyle/>
          <a:p>
            <a:pPr marL="228600" marR="0" indent="-228600" algn="ctr" defTabSz="914400" rtl="0" eaLnBrk="1" fontAlgn="base" latinLnBrk="0" hangingPunct="1">
              <a:lnSpc>
                <a:spcPct val="110000"/>
              </a:lnSpc>
              <a:spcBef>
                <a:spcPct val="0"/>
              </a:spcBef>
              <a:spcAft>
                <a:spcPct val="10000"/>
              </a:spcAft>
              <a:buClr>
                <a:schemeClr val="accent1"/>
              </a:buClr>
              <a:buSzPct val="70000"/>
              <a:buFont typeface="Wingdings" panose="05000000000000000000" pitchFamily="2" charset="2"/>
              <a:buChar char="n"/>
            </a:pPr>
            <a:endParaRPr kumimoji="0" lang="zh-CN" altLang="en-US"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p:txBody>
      </p:sp>
      <p:sp>
        <p:nvSpPr>
          <p:cNvPr id="8" name="矩形 7"/>
          <p:cNvSpPr/>
          <p:nvPr userDrawn="1"/>
        </p:nvSpPr>
        <p:spPr bwMode="auto">
          <a:xfrm>
            <a:off x="0" y="0"/>
            <a:ext cx="12192000" cy="6858000"/>
          </a:xfrm>
          <a:prstGeom prst="rect">
            <a:avLst/>
          </a:prstGeom>
          <a:gradFill flip="none" rotWithShape="1">
            <a:gsLst>
              <a:gs pos="0">
                <a:schemeClr val="tx1">
                  <a:alpha val="0"/>
                </a:schemeClr>
              </a:gs>
              <a:gs pos="100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802" tIns="60902" rIns="121802" bIns="60902" numCol="1" rtlCol="0" anchor="ctr" anchorCtr="0" compatLnSpc="1"/>
          <a:lstStyle/>
          <a:p>
            <a:pPr marL="228600" marR="0" indent="-228600" algn="ctr" defTabSz="914400" rtl="0" eaLnBrk="1" fontAlgn="base" latinLnBrk="0" hangingPunct="1">
              <a:lnSpc>
                <a:spcPct val="110000"/>
              </a:lnSpc>
              <a:spcBef>
                <a:spcPct val="0"/>
              </a:spcBef>
              <a:spcAft>
                <a:spcPct val="10000"/>
              </a:spcAft>
              <a:buClr>
                <a:schemeClr val="accent1"/>
              </a:buClr>
              <a:buSzPct val="70000"/>
              <a:buFont typeface="Wingdings" panose="05000000000000000000" pitchFamily="2" charset="2"/>
              <a:buChar char="n"/>
            </a:pPr>
            <a:endParaRPr kumimoji="0" lang="zh-CN" altLang="en-US"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p:txBody>
      </p:sp>
      <p:grpSp>
        <p:nvGrpSpPr>
          <p:cNvPr id="4" name="组合 1"/>
          <p:cNvGrpSpPr/>
          <p:nvPr userDrawn="1"/>
        </p:nvGrpSpPr>
        <p:grpSpPr>
          <a:xfrm>
            <a:off x="487887" y="0"/>
            <a:ext cx="140967" cy="768000"/>
            <a:chOff x="281524" y="0"/>
            <a:chExt cx="105725" cy="576000"/>
          </a:xfrm>
          <a:solidFill>
            <a:srgbClr val="F37116"/>
          </a:solidFill>
        </p:grpSpPr>
        <p:sp>
          <p:nvSpPr>
            <p:cNvPr id="5" name="矩形 4"/>
            <p:cNvSpPr/>
            <p:nvPr/>
          </p:nvSpPr>
          <p:spPr>
            <a:xfrm>
              <a:off x="281524" y="0"/>
              <a:ext cx="45719"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9" name="图片 8"/>
          <p:cNvPicPr>
            <a:picLocks noChangeAspect="1"/>
          </p:cNvPicPr>
          <p:nvPr userDrawn="1"/>
        </p:nvPicPr>
        <p:blipFill>
          <a:blip r:embed="rId2" cstate="screen"/>
          <a:stretch>
            <a:fillRect/>
          </a:stretch>
        </p:blipFill>
        <p:spPr>
          <a:xfrm>
            <a:off x="10128456" y="260648"/>
            <a:ext cx="1808199" cy="576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7" name="矩形 6"/>
          <p:cNvSpPr/>
          <p:nvPr userDrawn="1"/>
        </p:nvSpPr>
        <p:spPr bwMode="auto">
          <a:xfrm>
            <a:off x="0" y="0"/>
            <a:ext cx="12192000" cy="6858000"/>
          </a:xfrm>
          <a:prstGeom prst="rect">
            <a:avLst/>
          </a:prstGeom>
          <a:pattFill prst="wdUpDiag">
            <a:fgClr>
              <a:schemeClr val="tx1">
                <a:lumMod val="75000"/>
                <a:lumOff val="25000"/>
              </a:schemeClr>
            </a:fgClr>
            <a:bgClr>
              <a:schemeClr val="tx1">
                <a:lumMod val="85000"/>
                <a:lumOff val="15000"/>
              </a:schemeClr>
            </a:bgClr>
          </a:pattFill>
          <a:ln>
            <a:noFill/>
          </a:ln>
          <a:effectLst/>
        </p:spPr>
        <p:txBody>
          <a:bodyPr vert="horz" wrap="none" lIns="121802" tIns="60902" rIns="121802" bIns="60902" numCol="1" rtlCol="0" anchor="ctr" anchorCtr="0" compatLnSpc="1"/>
          <a:lstStyle/>
          <a:p>
            <a:pPr marL="228600" marR="0" indent="-228600" algn="ctr" defTabSz="914400" rtl="0" eaLnBrk="1" fontAlgn="base" latinLnBrk="0" hangingPunct="1">
              <a:lnSpc>
                <a:spcPct val="110000"/>
              </a:lnSpc>
              <a:spcBef>
                <a:spcPct val="0"/>
              </a:spcBef>
              <a:spcAft>
                <a:spcPct val="10000"/>
              </a:spcAft>
              <a:buClr>
                <a:schemeClr val="accent1"/>
              </a:buClr>
              <a:buSzPct val="70000"/>
              <a:buFont typeface="Wingdings" panose="05000000000000000000" pitchFamily="2" charset="2"/>
              <a:buChar char="n"/>
            </a:pPr>
            <a:endParaRPr kumimoji="0" lang="zh-CN" altLang="en-US"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p:txBody>
      </p:sp>
      <p:sp>
        <p:nvSpPr>
          <p:cNvPr id="8" name="矩形 7"/>
          <p:cNvSpPr/>
          <p:nvPr userDrawn="1"/>
        </p:nvSpPr>
        <p:spPr bwMode="auto">
          <a:xfrm>
            <a:off x="0" y="0"/>
            <a:ext cx="12192000" cy="6858000"/>
          </a:xfrm>
          <a:prstGeom prst="rect">
            <a:avLst/>
          </a:prstGeom>
          <a:gradFill flip="none" rotWithShape="1">
            <a:gsLst>
              <a:gs pos="0">
                <a:schemeClr val="tx1">
                  <a:alpha val="0"/>
                </a:schemeClr>
              </a:gs>
              <a:gs pos="100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802" tIns="60902" rIns="121802" bIns="60902" numCol="1" rtlCol="0" anchor="ctr" anchorCtr="0" compatLnSpc="1"/>
          <a:lstStyle/>
          <a:p>
            <a:pPr marL="228600" marR="0" indent="-228600" algn="ctr" defTabSz="914400" rtl="0" eaLnBrk="1" fontAlgn="base" latinLnBrk="0" hangingPunct="1">
              <a:lnSpc>
                <a:spcPct val="110000"/>
              </a:lnSpc>
              <a:spcBef>
                <a:spcPct val="0"/>
              </a:spcBef>
              <a:spcAft>
                <a:spcPct val="10000"/>
              </a:spcAft>
              <a:buClr>
                <a:schemeClr val="accent1"/>
              </a:buClr>
              <a:buSzPct val="70000"/>
              <a:buFont typeface="Wingdings" panose="05000000000000000000" pitchFamily="2" charset="2"/>
              <a:buChar char="n"/>
            </a:pPr>
            <a:endParaRPr kumimoji="0" lang="zh-CN" altLang="en-US"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p:txBody>
      </p:sp>
      <p:grpSp>
        <p:nvGrpSpPr>
          <p:cNvPr id="4" name="组合 1"/>
          <p:cNvGrpSpPr/>
          <p:nvPr userDrawn="1"/>
        </p:nvGrpSpPr>
        <p:grpSpPr>
          <a:xfrm>
            <a:off x="487887" y="0"/>
            <a:ext cx="140967" cy="768000"/>
            <a:chOff x="281524" y="0"/>
            <a:chExt cx="105725" cy="576000"/>
          </a:xfrm>
          <a:solidFill>
            <a:srgbClr val="F37116"/>
          </a:solidFill>
        </p:grpSpPr>
        <p:sp>
          <p:nvSpPr>
            <p:cNvPr id="5" name="矩形 4"/>
            <p:cNvSpPr/>
            <p:nvPr/>
          </p:nvSpPr>
          <p:spPr>
            <a:xfrm>
              <a:off x="281524" y="0"/>
              <a:ext cx="45719"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9" name="图片 8"/>
          <p:cNvPicPr>
            <a:picLocks noChangeAspect="1"/>
          </p:cNvPicPr>
          <p:nvPr userDrawn="1"/>
        </p:nvPicPr>
        <p:blipFill>
          <a:blip r:embed="rId2" cstate="screen"/>
          <a:stretch>
            <a:fillRect/>
          </a:stretch>
        </p:blipFill>
        <p:spPr>
          <a:xfrm>
            <a:off x="10128456" y="260648"/>
            <a:ext cx="1808199" cy="576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7" name="矩形 6"/>
          <p:cNvSpPr/>
          <p:nvPr userDrawn="1"/>
        </p:nvSpPr>
        <p:spPr bwMode="auto">
          <a:xfrm>
            <a:off x="0" y="0"/>
            <a:ext cx="12192000" cy="6858000"/>
          </a:xfrm>
          <a:prstGeom prst="rect">
            <a:avLst/>
          </a:prstGeom>
          <a:pattFill prst="wdUpDiag">
            <a:fgClr>
              <a:schemeClr val="tx1">
                <a:lumMod val="75000"/>
                <a:lumOff val="25000"/>
              </a:schemeClr>
            </a:fgClr>
            <a:bgClr>
              <a:schemeClr val="tx1">
                <a:lumMod val="85000"/>
                <a:lumOff val="15000"/>
              </a:schemeClr>
            </a:bgClr>
          </a:pattFill>
          <a:ln>
            <a:noFill/>
          </a:ln>
          <a:effectLst/>
        </p:spPr>
        <p:txBody>
          <a:bodyPr vert="horz" wrap="none" lIns="121802" tIns="60902" rIns="121802" bIns="60902" numCol="1" rtlCol="0" anchor="ctr" anchorCtr="0" compatLnSpc="1"/>
          <a:lstStyle/>
          <a:p>
            <a:pPr marL="228600" marR="0" indent="-228600" algn="ctr" defTabSz="914400" rtl="0" eaLnBrk="1" fontAlgn="base" latinLnBrk="0" hangingPunct="1">
              <a:lnSpc>
                <a:spcPct val="110000"/>
              </a:lnSpc>
              <a:spcBef>
                <a:spcPct val="0"/>
              </a:spcBef>
              <a:spcAft>
                <a:spcPct val="10000"/>
              </a:spcAft>
              <a:buClr>
                <a:schemeClr val="accent1"/>
              </a:buClr>
              <a:buSzPct val="70000"/>
              <a:buFont typeface="Wingdings" panose="05000000000000000000" pitchFamily="2" charset="2"/>
              <a:buChar char="n"/>
            </a:pPr>
            <a:endParaRPr kumimoji="0" lang="zh-CN" altLang="en-US"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p:txBody>
      </p:sp>
      <p:sp>
        <p:nvSpPr>
          <p:cNvPr id="8" name="矩形 7"/>
          <p:cNvSpPr/>
          <p:nvPr userDrawn="1"/>
        </p:nvSpPr>
        <p:spPr bwMode="auto">
          <a:xfrm>
            <a:off x="0" y="0"/>
            <a:ext cx="12192000" cy="6858000"/>
          </a:xfrm>
          <a:prstGeom prst="rect">
            <a:avLst/>
          </a:prstGeom>
          <a:gradFill flip="none" rotWithShape="1">
            <a:gsLst>
              <a:gs pos="0">
                <a:schemeClr val="tx1">
                  <a:alpha val="0"/>
                </a:schemeClr>
              </a:gs>
              <a:gs pos="100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802" tIns="60902" rIns="121802" bIns="60902" numCol="1" rtlCol="0" anchor="ctr" anchorCtr="0" compatLnSpc="1"/>
          <a:lstStyle/>
          <a:p>
            <a:pPr marL="228600" marR="0" indent="-228600" algn="ctr" defTabSz="914400" rtl="0" eaLnBrk="1" fontAlgn="base" latinLnBrk="0" hangingPunct="1">
              <a:lnSpc>
                <a:spcPct val="110000"/>
              </a:lnSpc>
              <a:spcBef>
                <a:spcPct val="0"/>
              </a:spcBef>
              <a:spcAft>
                <a:spcPct val="10000"/>
              </a:spcAft>
              <a:buClr>
                <a:schemeClr val="accent1"/>
              </a:buClr>
              <a:buSzPct val="70000"/>
              <a:buFont typeface="Wingdings" panose="05000000000000000000" pitchFamily="2" charset="2"/>
              <a:buChar char="n"/>
            </a:pPr>
            <a:endParaRPr kumimoji="0" lang="zh-CN" altLang="en-US"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p:txBody>
      </p:sp>
      <p:grpSp>
        <p:nvGrpSpPr>
          <p:cNvPr id="4" name="组合 1"/>
          <p:cNvGrpSpPr/>
          <p:nvPr userDrawn="1"/>
        </p:nvGrpSpPr>
        <p:grpSpPr>
          <a:xfrm>
            <a:off x="487887" y="0"/>
            <a:ext cx="140967" cy="768000"/>
            <a:chOff x="281524" y="0"/>
            <a:chExt cx="105725" cy="576000"/>
          </a:xfrm>
          <a:solidFill>
            <a:srgbClr val="F37116"/>
          </a:solidFill>
        </p:grpSpPr>
        <p:sp>
          <p:nvSpPr>
            <p:cNvPr id="5" name="矩形 4"/>
            <p:cNvSpPr/>
            <p:nvPr/>
          </p:nvSpPr>
          <p:spPr>
            <a:xfrm>
              <a:off x="281524" y="0"/>
              <a:ext cx="45719"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9" name="图片 8"/>
          <p:cNvPicPr>
            <a:picLocks noChangeAspect="1"/>
          </p:cNvPicPr>
          <p:nvPr userDrawn="1"/>
        </p:nvPicPr>
        <p:blipFill>
          <a:blip r:embed="rId2" cstate="screen"/>
          <a:stretch>
            <a:fillRect/>
          </a:stretch>
        </p:blipFill>
        <p:spPr>
          <a:xfrm>
            <a:off x="10128456" y="260648"/>
            <a:ext cx="1808199" cy="576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03E0B-0821-E54F-BBC9-98E8686D2EA0}"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96A68-D302-4F45-92E9-995F4B4A223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microsoft.com/office/2007/relationships/hdphoto" Target="../media/image37.png"/><Relationship Id="rId3" Type="http://schemas.openxmlformats.org/officeDocument/2006/relationships/image" Target="../media/image36.png"/><Relationship Id="rId2" Type="http://schemas.microsoft.com/office/2007/relationships/hdphoto" Target="../media/image35.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microsoft.com/office/2007/relationships/hdphoto" Target="../media/image47.png"/><Relationship Id="rId3" Type="http://schemas.openxmlformats.org/officeDocument/2006/relationships/image" Target="../media/image46.png"/><Relationship Id="rId2" Type="http://schemas.microsoft.com/office/2007/relationships/hdphoto" Target="../media/image45.pn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microsoft.com/office/2007/relationships/hdphoto" Target="../media/image51.png"/><Relationship Id="rId3" Type="http://schemas.openxmlformats.org/officeDocument/2006/relationships/image" Target="../media/image50.png"/><Relationship Id="rId2" Type="http://schemas.microsoft.com/office/2007/relationships/hdphoto" Target="../media/image49.png"/><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notesSlide" Target="../notesSlides/notesSlide3.xml"/><Relationship Id="rId12" Type="http://schemas.openxmlformats.org/officeDocument/2006/relationships/slideLayout" Target="../slideLayouts/slideLayout2.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16.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58.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63.jpe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72.jpeg"/><Relationship Id="rId1"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16.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78.png"/><Relationship Id="rId1" Type="http://schemas.openxmlformats.org/officeDocument/2006/relationships/image" Target="../media/image77.jpe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image" Target="../media/image85.png"/><Relationship Id="rId1" Type="http://schemas.openxmlformats.org/officeDocument/2006/relationships/image" Target="../media/image84.jpe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media/image87.png"/><Relationship Id="rId1" Type="http://schemas.openxmlformats.org/officeDocument/2006/relationships/image" Target="../media/image86.jpe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openxmlformats.org/officeDocument/2006/relationships/image" Target="../media/image89.jpeg"/><Relationship Id="rId1" Type="http://schemas.openxmlformats.org/officeDocument/2006/relationships/image" Target="../media/image88.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91.jpeg"/><Relationship Id="rId1" Type="http://schemas.openxmlformats.org/officeDocument/2006/relationships/image" Target="../media/image90.jpe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openxmlformats.org/officeDocument/2006/relationships/image" Target="../media/image93.jpeg"/><Relationship Id="rId1"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image" Target="../media/image94.jpe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53.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image" Target="../media/image95.jpeg"/><Relationship Id="rId1" Type="http://schemas.openxmlformats.org/officeDocument/2006/relationships/tags" Target="../tags/tag13.xml"/></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2.xml"/><Relationship Id="rId3" Type="http://schemas.openxmlformats.org/officeDocument/2006/relationships/image" Target="../media/image95.jpeg"/><Relationship Id="rId2" Type="http://schemas.openxmlformats.org/officeDocument/2006/relationships/image" Target="../media/image97.jpeg"/><Relationship Id="rId1" Type="http://schemas.openxmlformats.org/officeDocument/2006/relationships/image" Target="../media/image9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image" Target="../media/image99.jpeg"/><Relationship Id="rId1" Type="http://schemas.openxmlformats.org/officeDocument/2006/relationships/image" Target="../media/image9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image" Target="../media/image101.jpeg"/><Relationship Id="rId1" Type="http://schemas.openxmlformats.org/officeDocument/2006/relationships/image" Target="../media/image100.jpe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xml"/><Relationship Id="rId2" Type="http://schemas.openxmlformats.org/officeDocument/2006/relationships/image" Target="../media/image103.png"/><Relationship Id="rId1"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2.xml"/><Relationship Id="rId2" Type="http://schemas.openxmlformats.org/officeDocument/2006/relationships/image" Target="../media/image105.jpeg"/><Relationship Id="rId1" Type="http://schemas.openxmlformats.org/officeDocument/2006/relationships/image" Target="../media/image104.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2.xml"/><Relationship Id="rId2" Type="http://schemas.openxmlformats.org/officeDocument/2006/relationships/image" Target="../media/image109.jpeg"/><Relationship Id="rId1" Type="http://schemas.openxmlformats.org/officeDocument/2006/relationships/image" Target="../media/image108.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3.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9.png"/><Relationship Id="rId1" Type="http://schemas.openxmlformats.org/officeDocument/2006/relationships/image" Target="../media/image54.png"/></Relationships>
</file>

<file path=ppt/slides/_rels/slide7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image" Target="../media/image114.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image" Target="../media/image60.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9.xml.rels><?xml version="1.0" encoding="UTF-8" standalone="yes"?>
<Relationships xmlns="http://schemas.openxmlformats.org/package/2006/relationships"><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microsoft.com/office/2007/relationships/hdphoto" Target="../media/image124.png"/><Relationship Id="rId3" Type="http://schemas.openxmlformats.org/officeDocument/2006/relationships/image" Target="../media/image123.png"/><Relationship Id="rId2" Type="http://schemas.microsoft.com/office/2007/relationships/hdphoto" Target="../media/image122.png"/><Relationship Id="rId1" Type="http://schemas.openxmlformats.org/officeDocument/2006/relationships/image" Target="../media/image1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3.xml"/><Relationship Id="rId3" Type="http://schemas.openxmlformats.org/officeDocument/2006/relationships/image" Target="../media/image127.png"/><Relationship Id="rId2" Type="http://schemas.openxmlformats.org/officeDocument/2006/relationships/image" Target="../media/image126.emf"/><Relationship Id="rId1" Type="http://schemas.openxmlformats.org/officeDocument/2006/relationships/image" Target="../media/image12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74955" y="1696085"/>
            <a:ext cx="5327015" cy="3552190"/>
          </a:xfrm>
          <a:prstGeom prst="rect">
            <a:avLst/>
          </a:prstGeom>
        </p:spPr>
      </p:pic>
      <p:sp>
        <p:nvSpPr>
          <p:cNvPr id="5" name="文本框 4"/>
          <p:cNvSpPr txBox="1"/>
          <p:nvPr/>
        </p:nvSpPr>
        <p:spPr>
          <a:xfrm>
            <a:off x="5601970" y="1512570"/>
            <a:ext cx="6185535" cy="3969385"/>
          </a:xfrm>
          <a:prstGeom prst="rect">
            <a:avLst/>
          </a:prstGeom>
          <a:noFill/>
        </p:spPr>
        <p:txBody>
          <a:bodyPr wrap="square" rtlCol="0">
            <a:spAutoFit/>
          </a:bodyPr>
          <a:lstStyle/>
          <a:p>
            <a:pPr marL="285750" indent="-285750">
              <a:lnSpc>
                <a:spcPct val="200000"/>
              </a:lnSpc>
              <a:buFont typeface="Wingdings" panose="05000000000000000000" charset="0"/>
              <a:buChar char=""/>
            </a:pPr>
            <a:r>
              <a:rPr lang="en-US" altLang="zh-CN" b="1" dirty="0" err="1">
                <a:latin typeface="Times New Roman" panose="02020503050405090304" pitchFamily="18" charset="0"/>
                <a:cs typeface="Times New Roman" panose="02020503050405090304" pitchFamily="18" charset="0"/>
                <a:sym typeface="+mn-ea"/>
              </a:rPr>
              <a:t>Xiuying</a:t>
            </a:r>
            <a:r>
              <a:rPr lang="en-US" altLang="zh-CN" b="1" dirty="0">
                <a:latin typeface="Times New Roman" panose="02020503050405090304" pitchFamily="18" charset="0"/>
                <a:cs typeface="Times New Roman" panose="02020503050405090304" pitchFamily="18" charset="0"/>
                <a:sym typeface="+mn-ea"/>
              </a:rPr>
              <a:t> Huang</a:t>
            </a:r>
            <a:endParaRPr lang="en-US" altLang="zh-CN" b="1" dirty="0">
              <a:latin typeface="Times New Roman" panose="02020503050405090304" pitchFamily="18" charset="0"/>
              <a:cs typeface="Times New Roman" panose="02020503050405090304" pitchFamily="18" charset="0"/>
              <a:sym typeface="+mn-ea"/>
            </a:endParaRPr>
          </a:p>
          <a:p>
            <a:pPr marL="285750" indent="-285750">
              <a:lnSpc>
                <a:spcPct val="200000"/>
              </a:lnSpc>
              <a:buFont typeface="Wingdings" panose="05000000000000000000" charset="0"/>
              <a:buChar char=""/>
            </a:pPr>
            <a:r>
              <a:rPr lang="en-US" altLang="zh-CN" b="1" dirty="0">
                <a:solidFill>
                  <a:schemeClr val="tx1"/>
                </a:solidFill>
                <a:latin typeface="Times New Roman" panose="02020503050405090304" pitchFamily="18" charset="0"/>
                <a:cs typeface="Times New Roman" panose="02020503050405090304" pitchFamily="18" charset="0"/>
              </a:rPr>
              <a:t>Ph.D. in </a:t>
            </a:r>
            <a:r>
              <a:rPr lang="zh-CN" altLang="en-US" b="1" dirty="0">
                <a:solidFill>
                  <a:schemeClr val="tx1"/>
                </a:solidFill>
                <a:latin typeface="Times New Roman" panose="02020503050405090304" pitchFamily="18" charset="0"/>
                <a:cs typeface="Times New Roman" panose="02020503050405090304" pitchFamily="18" charset="0"/>
              </a:rPr>
              <a:t>Preventive Veterinary </a:t>
            </a:r>
            <a:r>
              <a:rPr lang="en-US" altLang="zh-CN" b="1" dirty="0">
                <a:solidFill>
                  <a:schemeClr val="tx1"/>
                </a:solidFill>
                <a:latin typeface="Times New Roman" panose="02020503050405090304" pitchFamily="18" charset="0"/>
                <a:cs typeface="Times New Roman" panose="02020503050405090304" pitchFamily="18" charset="0"/>
              </a:rPr>
              <a:t>Medicine.</a:t>
            </a:r>
            <a:endParaRPr lang="zh-CN" altLang="en-US" b="1" dirty="0">
              <a:latin typeface="Times New Roman" panose="02020503050405090304" pitchFamily="18" charset="0"/>
              <a:cs typeface="Times New Roman" panose="02020503050405090304" pitchFamily="18" charset="0"/>
            </a:endParaRPr>
          </a:p>
          <a:p>
            <a:pPr marL="285750" indent="-285750">
              <a:lnSpc>
                <a:spcPct val="200000"/>
              </a:lnSpc>
              <a:buFont typeface="Wingdings" panose="05000000000000000000" charset="0"/>
              <a:buChar char=""/>
            </a:pPr>
            <a:r>
              <a:rPr lang="zh-CN" altLang="en-US" b="1" dirty="0">
                <a:latin typeface="Times New Roman" panose="02020503050405090304" pitchFamily="18" charset="0"/>
                <a:cs typeface="Times New Roman" panose="02020503050405090304" pitchFamily="18" charset="0"/>
              </a:rPr>
              <a:t>Production Director of Breeding Company</a:t>
            </a:r>
            <a:r>
              <a:rPr lang="en-US" altLang="zh-CN" b="1" dirty="0">
                <a:latin typeface="Times New Roman" panose="02020503050405090304" pitchFamily="18" charset="0"/>
                <a:cs typeface="Times New Roman" panose="02020503050405090304" pitchFamily="18" charset="0"/>
              </a:rPr>
              <a:t>,</a:t>
            </a:r>
            <a:r>
              <a:rPr lang="zh-CN" altLang="en-US" b="1" dirty="0">
                <a:latin typeface="Times New Roman" panose="02020503050405090304" pitchFamily="18" charset="0"/>
                <a:cs typeface="Times New Roman" panose="02020503050405090304" pitchFamily="18" charset="0"/>
              </a:rPr>
              <a:t>responsible for production management.including breeder</a:t>
            </a:r>
            <a:r>
              <a:rPr lang="en-US" altLang="zh-CN" b="1" dirty="0">
                <a:latin typeface="Times New Roman" panose="02020503050405090304" pitchFamily="18" charset="0"/>
                <a:cs typeface="Times New Roman" panose="02020503050405090304" pitchFamily="18" charset="0"/>
              </a:rPr>
              <a:t>,</a:t>
            </a:r>
            <a:r>
              <a:rPr lang="zh-CN" altLang="en-US" b="1" dirty="0">
                <a:latin typeface="Times New Roman" panose="02020503050405090304" pitchFamily="18" charset="0"/>
                <a:cs typeface="Times New Roman" panose="02020503050405090304" pitchFamily="18" charset="0"/>
              </a:rPr>
              <a:t>hatching, feed and disease prevention and control.</a:t>
            </a:r>
            <a:endParaRPr lang="zh-CN" altLang="en-US" b="1" dirty="0">
              <a:latin typeface="Times New Roman" panose="02020503050405090304" pitchFamily="18" charset="0"/>
              <a:cs typeface="Times New Roman" panose="02020503050405090304" pitchFamily="18" charset="0"/>
            </a:endParaRPr>
          </a:p>
          <a:p>
            <a:pPr marL="285750" indent="-285750">
              <a:lnSpc>
                <a:spcPct val="200000"/>
              </a:lnSpc>
              <a:buFont typeface="Wingdings" panose="05000000000000000000" charset="0"/>
              <a:buChar char=""/>
            </a:pPr>
            <a:r>
              <a:rPr lang="zh-CN" altLang="en-US" b="1" dirty="0">
                <a:latin typeface="Times New Roman" panose="02020503050405090304" pitchFamily="18" charset="0"/>
                <a:cs typeface="Times New Roman" panose="02020503050405090304" pitchFamily="18" charset="0"/>
                <a:sym typeface="+mn-ea"/>
              </a:rPr>
              <a:t>Secretary General of the Poultry Disease Branch of the Veterinary Association</a:t>
            </a:r>
            <a:r>
              <a:rPr lang="en-US" altLang="zh-CN" b="1" dirty="0">
                <a:latin typeface="Times New Roman" panose="02020503050405090304" pitchFamily="18" charset="0"/>
                <a:cs typeface="Times New Roman" panose="02020503050405090304" pitchFamily="18" charset="0"/>
                <a:sym typeface="+mn-ea"/>
              </a:rPr>
              <a:t>.</a:t>
            </a:r>
            <a:endParaRPr lang="zh-CN" altLang="en-US" b="1" dirty="0">
              <a:latin typeface="Times New Roman" panose="02020503050405090304" pitchFamily="18" charset="0"/>
              <a:cs typeface="Times New Roman" panose="0202050305040509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4953989" y="2560800"/>
            <a:ext cx="6979921" cy="1097280"/>
          </a:xfrm>
          <a:prstGeom prst="rect">
            <a:avLst/>
          </a:prstGeom>
          <a:noFill/>
        </p:spPr>
        <p:txBody>
          <a:bodyPr wrap="square" rtlCol="0">
            <a:spAutoFit/>
          </a:bodyPr>
          <a:lstStyle/>
          <a:p>
            <a:pPr marL="0" lvl="1"/>
            <a:r>
              <a:rPr lang="zh-CN" altLang="en-US" sz="1865" b="1" dirty="0">
                <a:solidFill>
                  <a:srgbClr val="080808"/>
                </a:solidFill>
                <a:cs typeface="+mn-ea"/>
                <a:sym typeface="+mn-lt"/>
              </a:rPr>
              <a:t> </a:t>
            </a:r>
            <a:r>
              <a:rPr lang="en-US" sz="3735" b="1" dirty="0">
                <a:solidFill>
                  <a:srgbClr val="080808"/>
                </a:solidFill>
                <a:latin typeface="微软雅黑" panose="020B0503020204020204" pitchFamily="34" charset="-122"/>
                <a:ea typeface="微软雅黑" panose="020B0503020204020204" pitchFamily="34" charset="-122"/>
                <a:cs typeface="+mn-ea"/>
                <a:sym typeface="+mn-lt"/>
              </a:rPr>
              <a:t>Part  one</a:t>
            </a:r>
            <a:endParaRPr lang="en-US" sz="3735" b="1" dirty="0">
              <a:solidFill>
                <a:srgbClr val="080808"/>
              </a:solidFill>
              <a:latin typeface="微软雅黑" panose="020B0503020204020204" pitchFamily="34" charset="-122"/>
              <a:ea typeface="微软雅黑" panose="020B0503020204020204" pitchFamily="34" charset="-122"/>
              <a:cs typeface="+mn-ea"/>
              <a:sym typeface="+mn-lt"/>
            </a:endParaRPr>
          </a:p>
          <a:p>
            <a:pPr marL="0" lvl="1"/>
            <a:r>
              <a:rPr lang="en-US" altLang="zh-CN" sz="2800" b="1" kern="100" dirty="0">
                <a:solidFill>
                  <a:schemeClr val="accent2"/>
                </a:solidFill>
                <a:latin typeface="Times New Roman" panose="02020503050405090304" pitchFamily="18" charset="0"/>
                <a:cs typeface="Times New Roman" panose="02020503050405090304" pitchFamily="18" charset="0"/>
                <a:sym typeface="+mn-ea"/>
              </a:rPr>
              <a:t>Nose-dripping and eye-dripping vaccination</a:t>
            </a:r>
            <a:endParaRPr lang="en-US" altLang="zh-CN" sz="2800" b="1" kern="100" dirty="0">
              <a:solidFill>
                <a:schemeClr val="accent2"/>
              </a:solidFill>
              <a:latin typeface="Times New Roman" panose="02020503050405090304" pitchFamily="18" charset="0"/>
              <a:cs typeface="Times New Roman" panose="02020503050405090304" pitchFamily="18" charset="0"/>
              <a:sym typeface="+mn-ea"/>
            </a:endParaRPr>
          </a:p>
        </p:txBody>
      </p:sp>
      <p:cxnSp>
        <p:nvCxnSpPr>
          <p:cNvPr id="5" name="直接连接符 4"/>
          <p:cNvCxnSpPr/>
          <p:nvPr/>
        </p:nvCxnSpPr>
        <p:spPr>
          <a:xfrm flipV="1">
            <a:off x="4848187" y="2181186"/>
            <a:ext cx="0" cy="256490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rot="14400000">
            <a:off x="3104137" y="2452636"/>
            <a:ext cx="1438638" cy="1291579"/>
            <a:chOff x="1511944" y="2420246"/>
            <a:chExt cx="2627152" cy="2294453"/>
          </a:xfrm>
          <a:effectLst>
            <a:outerShdw blurRad="203200" dist="38100" dir="3780000" sx="103000" sy="103000" algn="t" rotWithShape="0">
              <a:prstClr val="black">
                <a:alpha val="25000"/>
              </a:prstClr>
            </a:outerShdw>
          </a:effectLst>
        </p:grpSpPr>
        <p:sp>
          <p:nvSpPr>
            <p:cNvPr id="14"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383" tIns="45691" rIns="91383" bIns="45691" numCol="1" anchor="t" anchorCtr="0" compatLnSpc="1"/>
            <a:lstStyle/>
            <a:p>
              <a:endParaRPr lang="zh-CN" altLang="en-US" sz="3200" b="1">
                <a:cs typeface="+mn-ea"/>
                <a:sym typeface="+mn-lt"/>
              </a:endParaRPr>
            </a:p>
          </p:txBody>
        </p:sp>
        <p:sp>
          <p:nvSpPr>
            <p:cNvPr id="15"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383" tIns="45691" rIns="91383" bIns="45691" numCol="1" anchor="t" anchorCtr="0" compatLnSpc="1"/>
            <a:lstStyle/>
            <a:p>
              <a:endParaRPr lang="zh-CN" altLang="en-US" sz="3200" b="1">
                <a:cs typeface="+mn-ea"/>
                <a:sym typeface="+mn-lt"/>
              </a:endParaRPr>
            </a:p>
          </p:txBody>
        </p:sp>
      </p:grpSp>
      <p:grpSp>
        <p:nvGrpSpPr>
          <p:cNvPr id="16" name="组合 15"/>
          <p:cNvGrpSpPr/>
          <p:nvPr/>
        </p:nvGrpSpPr>
        <p:grpSpPr>
          <a:xfrm>
            <a:off x="3269439" y="2622325"/>
            <a:ext cx="1118308" cy="974235"/>
            <a:chOff x="4634991" y="2138335"/>
            <a:chExt cx="428348" cy="386204"/>
          </a:xfrm>
        </p:grpSpPr>
        <p:sp>
          <p:nvSpPr>
            <p:cNvPr id="17"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a:effectLst>
              <a:innerShdw blurRad="63500" dist="50800" dir="13500000">
                <a:prstClr val="black">
                  <a:alpha val="50000"/>
                </a:prstClr>
              </a:innerShdw>
            </a:effectLst>
          </p:spPr>
          <p:txBody>
            <a:bodyPr vert="horz" wrap="square" lIns="91383" tIns="45691" rIns="91383" bIns="45691" numCol="1" anchor="t" anchorCtr="0" compatLnSpc="1"/>
            <a:lstStyle/>
            <a:p>
              <a:endParaRPr lang="zh-CN" altLang="en-US" b="1" dirty="0">
                <a:sym typeface="+mn-lt"/>
              </a:endParaRPr>
            </a:p>
          </p:txBody>
        </p:sp>
        <p:sp>
          <p:nvSpPr>
            <p:cNvPr id="18"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b="1" dirty="0">
                <a:solidFill>
                  <a:srgbClr val="FFFFFF"/>
                </a:solidFill>
                <a:cs typeface="+mn-ea"/>
                <a:sym typeface="+mn-lt"/>
              </a:endParaRPr>
            </a:p>
          </p:txBody>
        </p:sp>
      </p:grpSp>
      <p:sp>
        <p:nvSpPr>
          <p:cNvPr id="19" name="灯片编号占位符 3"/>
          <p:cNvSpPr txBox="1"/>
          <p:nvPr/>
        </p:nvSpPr>
        <p:spPr>
          <a:xfrm>
            <a:off x="9448800" y="6337300"/>
            <a:ext cx="2840092"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ppt_x</p:attrName>
                                        </p:attrNameLst>
                                      </p:cBhvr>
                                      <p:tavLst>
                                        <p:tav tm="0">
                                          <p:val>
                                            <p:strVal val="#ppt_x-#ppt_w*1.125000"/>
                                          </p:val>
                                        </p:tav>
                                        <p:tav tm="100000">
                                          <p:val>
                                            <p:strVal val="#ppt_x"/>
                                          </p:val>
                                        </p:tav>
                                      </p:tavLst>
                                    </p:anim>
                                    <p:animEffect transition="in" filter="wipe(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93892" y="344891"/>
            <a:ext cx="9265405"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Nose-dripping and eye-dripping vaccination</a:t>
            </a:r>
            <a:endPar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sp>
        <p:nvSpPr>
          <p:cNvPr id="24"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grpSp>
        <p:nvGrpSpPr>
          <p:cNvPr id="25" name="组合 24"/>
          <p:cNvGrpSpPr/>
          <p:nvPr/>
        </p:nvGrpSpPr>
        <p:grpSpPr>
          <a:xfrm>
            <a:off x="1129697" y="1804070"/>
            <a:ext cx="7453864" cy="2610030"/>
            <a:chOff x="1385888" y="1795622"/>
            <a:chExt cx="5697141" cy="2024062"/>
          </a:xfrm>
        </p:grpSpPr>
        <p:pic>
          <p:nvPicPr>
            <p:cNvPr id="26" name="Picture 39" descr="MC90034374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557397">
              <a:off x="1385888" y="1795622"/>
              <a:ext cx="629841" cy="7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组合 19"/>
            <p:cNvGrpSpPr/>
            <p:nvPr/>
          </p:nvGrpSpPr>
          <p:grpSpPr bwMode="auto">
            <a:xfrm>
              <a:off x="2033588" y="1957546"/>
              <a:ext cx="5049441" cy="519113"/>
              <a:chOff x="1799692" y="1504998"/>
              <a:chExt cx="5544616" cy="569454"/>
            </a:xfrm>
          </p:grpSpPr>
          <p:sp>
            <p:nvSpPr>
              <p:cNvPr id="36" name="平行四边形 35"/>
              <p:cNvSpPr/>
              <p:nvPr/>
            </p:nvSpPr>
            <p:spPr>
              <a:xfrm>
                <a:off x="1799692" y="1726920"/>
                <a:ext cx="5544616" cy="347532"/>
              </a:xfrm>
              <a:prstGeom prst="parallelogram">
                <a:avLst>
                  <a:gd name="adj" fmla="val 93816"/>
                </a:avLst>
              </a:prstGeom>
              <a:solidFill>
                <a:srgbClr val="FF66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7" name="同侧圆角矩形 3"/>
              <p:cNvSpPr/>
              <p:nvPr/>
            </p:nvSpPr>
            <p:spPr>
              <a:xfrm>
                <a:off x="2391937" y="1504998"/>
                <a:ext cx="4337900" cy="455825"/>
              </a:xfrm>
              <a:prstGeom prst="round2SameRect">
                <a:avLst/>
              </a:prstGeom>
              <a:solidFill>
                <a:srgbClr val="FFFFFF"/>
              </a:solidFill>
              <a:ln>
                <a:solidFill>
                  <a:srgbClr val="FF66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675" b="1" dirty="0">
                  <a:solidFill>
                    <a:schemeClr val="tx1"/>
                  </a:solidFill>
                  <a:latin typeface="微软雅黑" panose="020B0503020204020204" pitchFamily="34" charset="-122"/>
                  <a:ea typeface="微软雅黑" panose="020B0503020204020204" pitchFamily="34" charset="-122"/>
                </a:endParaRPr>
              </a:p>
            </p:txBody>
          </p:sp>
        </p:grpSp>
        <p:grpSp>
          <p:nvGrpSpPr>
            <p:cNvPr id="28" name="组合 18"/>
            <p:cNvGrpSpPr/>
            <p:nvPr/>
          </p:nvGrpSpPr>
          <p:grpSpPr bwMode="auto">
            <a:xfrm>
              <a:off x="2033588" y="2605246"/>
              <a:ext cx="5049441" cy="519113"/>
              <a:chOff x="1799692" y="2153588"/>
              <a:chExt cx="5544616" cy="569836"/>
            </a:xfrm>
          </p:grpSpPr>
          <p:sp>
            <p:nvSpPr>
              <p:cNvPr id="34" name="平行四边形 33"/>
              <p:cNvSpPr/>
              <p:nvPr/>
            </p:nvSpPr>
            <p:spPr>
              <a:xfrm>
                <a:off x="1799692" y="2375892"/>
                <a:ext cx="5544616" cy="347532"/>
              </a:xfrm>
              <a:prstGeom prst="parallelogram">
                <a:avLst>
                  <a:gd name="adj" fmla="val 93816"/>
                </a:avLst>
              </a:prstGeom>
              <a:solidFill>
                <a:srgbClr val="8CC846"/>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5" name="同侧圆角矩形 5"/>
              <p:cNvSpPr/>
              <p:nvPr/>
            </p:nvSpPr>
            <p:spPr>
              <a:xfrm>
                <a:off x="2391937" y="2153588"/>
                <a:ext cx="4337900" cy="456131"/>
              </a:xfrm>
              <a:prstGeom prst="round2SameRect">
                <a:avLst/>
              </a:prstGeom>
              <a:solidFill>
                <a:srgbClr val="FFFFFF"/>
              </a:solidFill>
              <a:ln>
                <a:solidFill>
                  <a:srgbClr val="8CC846"/>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675" b="1" dirty="0">
                  <a:solidFill>
                    <a:schemeClr val="tx1"/>
                  </a:solidFill>
                  <a:latin typeface="微软雅黑" panose="020B0503020204020204" pitchFamily="34" charset="-122"/>
                  <a:ea typeface="微软雅黑" panose="020B0503020204020204" pitchFamily="34" charset="-122"/>
                </a:endParaRPr>
              </a:p>
            </p:txBody>
          </p:sp>
        </p:grpSp>
        <p:sp>
          <p:nvSpPr>
            <p:cNvPr id="29" name="矩形 29"/>
            <p:cNvSpPr>
              <a:spLocks noChangeArrowheads="1"/>
            </p:cNvSpPr>
            <p:nvPr/>
          </p:nvSpPr>
          <p:spPr bwMode="auto">
            <a:xfrm>
              <a:off x="2750585" y="1990472"/>
              <a:ext cx="3835003" cy="70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eaLnBrk="1" hangingPunct="1">
                <a:spcBef>
                  <a:spcPct val="20000"/>
                </a:spcBef>
                <a:buClr>
                  <a:srgbClr val="0000FF"/>
                </a:buClr>
                <a:buFont typeface="Wingdings" panose="05000000000000000000" pitchFamily="2" charset="2"/>
                <a:buNone/>
              </a:pPr>
              <a:r>
                <a:rPr lang="en-US" altLang="zh-CN" sz="2400" b="1"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Preparation</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algn="ctr" eaLnBrk="1" hangingPunct="1">
                <a:spcBef>
                  <a:spcPct val="20000"/>
                </a:spcBef>
                <a:buClr>
                  <a:srgbClr val="0000FF"/>
                </a:buClr>
                <a:buFont typeface="Wingdings" panose="05000000000000000000" pitchFamily="2" charset="2"/>
                <a:buNone/>
              </a:pPr>
              <a:endParaRPr lang="zh-CN" altLang="en-US" sz="2400" b="1" dirty="0">
                <a:solidFill>
                  <a:srgbClr val="00000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30" name="矩形 30"/>
            <p:cNvSpPr>
              <a:spLocks noChangeArrowheads="1"/>
            </p:cNvSpPr>
            <p:nvPr/>
          </p:nvSpPr>
          <p:spPr bwMode="auto">
            <a:xfrm>
              <a:off x="2750674" y="2605191"/>
              <a:ext cx="3775487" cy="35701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lvl="0" algn="ctr" eaLnBrk="1" hangingPunct="1">
                <a:spcBef>
                  <a:spcPct val="20000"/>
                </a:spcBef>
                <a:buClr>
                  <a:srgbClr val="0000FF"/>
                </a:buClr>
                <a:buFont typeface="Wingdings" panose="05000000000000000000" pitchFamily="2" charset="2"/>
              </a:pPr>
              <a:r>
                <a:rPr lang="en-US" altLang="zh-CN" sz="2400" b="1" kern="0"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Procedures and standards</a:t>
              </a:r>
              <a:endParaRPr lang="en-US" altLang="zh-CN" sz="2400" b="1" kern="0" dirty="0">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grpSp>
          <p:nvGrpSpPr>
            <p:cNvPr id="31" name="组合 18"/>
            <p:cNvGrpSpPr/>
            <p:nvPr/>
          </p:nvGrpSpPr>
          <p:grpSpPr bwMode="auto">
            <a:xfrm>
              <a:off x="2033588" y="3300571"/>
              <a:ext cx="5049441" cy="519113"/>
              <a:chOff x="1799692" y="2153588"/>
              <a:chExt cx="5544616" cy="569836"/>
            </a:xfrm>
          </p:grpSpPr>
          <p:sp>
            <p:nvSpPr>
              <p:cNvPr id="32" name="平行四边形 31"/>
              <p:cNvSpPr/>
              <p:nvPr/>
            </p:nvSpPr>
            <p:spPr>
              <a:xfrm>
                <a:off x="1799692" y="2375892"/>
                <a:ext cx="5544616" cy="347532"/>
              </a:xfrm>
              <a:prstGeom prst="parallelogram">
                <a:avLst>
                  <a:gd name="adj" fmla="val 93816"/>
                </a:avLst>
              </a:prstGeom>
              <a:solidFill>
                <a:schemeClr val="accent1"/>
              </a:solidFill>
            </p:spPr>
            <p:style>
              <a:lnRef idx="2">
                <a:schemeClr val="accent5"/>
              </a:lnRef>
              <a:fillRef idx="1">
                <a:schemeClr val="lt1"/>
              </a:fillRef>
              <a:effectRef idx="0">
                <a:schemeClr val="accent5"/>
              </a:effectRef>
              <a:fontRef idx="minor">
                <a:schemeClr val="dk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3" name="同侧圆角矩形 10"/>
              <p:cNvSpPr/>
              <p:nvPr/>
            </p:nvSpPr>
            <p:spPr>
              <a:xfrm>
                <a:off x="2391937" y="2153588"/>
                <a:ext cx="4337900" cy="456131"/>
              </a:xfrm>
              <a:prstGeom prst="round2SameRect">
                <a:avLst/>
              </a:prstGeom>
              <a:solidFill>
                <a:srgbClr val="FFFFFF"/>
              </a:solidFill>
              <a:ln>
                <a:solidFill>
                  <a:schemeClr val="accent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0"/>
                  </a:spcAft>
                </a:pPr>
                <a:r>
                  <a:rPr lang="en-US" altLang="zh-CN" sz="2400" b="1" dirty="0">
                    <a:solidFill>
                      <a:schemeClr val="tx1"/>
                    </a:solidFill>
                    <a:latin typeface="Times New Roman" panose="02020503050405090304" pitchFamily="18" charset="0"/>
                    <a:ea typeface="黑体" panose="02010609060101010101" pitchFamily="2" charset="-122"/>
                    <a:cs typeface="Times New Roman" panose="02020503050405090304" pitchFamily="18" charset="0"/>
                  </a:rPr>
                  <a:t>   </a:t>
                </a:r>
                <a:r>
                  <a:rPr kumimoji="1" lang="en-US"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lang="en-US" altLang="zh-CN" sz="2400" b="1"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3149798" y="2344975"/>
            <a:ext cx="5892404" cy="1997869"/>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endParaRPr lang="en-US" altLang="zh-CN" sz="3600" b="1" dirty="0">
              <a:solidFill>
                <a:schemeClr val="tx2"/>
              </a:solidFill>
              <a:ea typeface="黑体" panose="02010609060101010101" pitchFamily="2" charset="-122"/>
            </a:endParaRPr>
          </a:p>
          <a:p>
            <a:pPr indent="0" algn="ctr" eaLnBrk="1" hangingPunct="1">
              <a:buNone/>
            </a:pPr>
            <a:r>
              <a:rPr lang="en-US" altLang="zh-CN" sz="3600" b="1" kern="0" dirty="0">
                <a:solidFill>
                  <a:schemeClr val="tx1"/>
                </a:solidFill>
                <a:latin typeface="微软雅黑" panose="020B0503020204020204" pitchFamily="34" charset="-122"/>
                <a:ea typeface="微软雅黑" panose="020B0503020204020204" pitchFamily="34" charset="-122"/>
                <a:sym typeface="Arial" panose="020B0604020202090204" pitchFamily="34" charset="0"/>
              </a:rPr>
              <a:t>P</a:t>
            </a:r>
            <a:r>
              <a:rPr lang="en-US" altLang="zh-CN" sz="3600" b="1" kern="0" dirty="0">
                <a:latin typeface="微软雅黑" panose="020B0503020204020204" pitchFamily="34" charset="-122"/>
                <a:ea typeface="微软雅黑" panose="020B0503020204020204" pitchFamily="34" charset="-122"/>
                <a:sym typeface="Arial" panose="020B0604020202090204" pitchFamily="34" charset="0"/>
              </a:rPr>
              <a:t>reparation</a:t>
            </a:r>
            <a:endParaRPr lang="zh-CN" altLang="en-US" sz="3600" b="1" dirty="0">
              <a:solidFill>
                <a:schemeClr val="accent2"/>
              </a:solidFill>
              <a:latin typeface="微软雅黑" panose="020B0503020204020204" pitchFamily="34" charset="-122"/>
              <a:ea typeface="微软雅黑" panose="020B0503020204020204" pitchFamily="34" charset="-122"/>
            </a:endParaRPr>
          </a:p>
          <a:p>
            <a:pPr indent="0" algn="ctr" eaLnBrk="1" hangingPunct="1">
              <a:buNone/>
            </a:pPr>
            <a:endParaRPr lang="zh-CN" altLang="en-US" sz="3600" b="1" dirty="0">
              <a:solidFill>
                <a:schemeClr val="accent2"/>
              </a:solidFill>
              <a:latin typeface="Times New Roman" panose="02020503050405090304" pitchFamily="18" charset="0"/>
              <a:ea typeface="黑体" panose="02010609060101010101" pitchFamily="2" charset="-122"/>
              <a:cs typeface="Times New Roman" panose="02020503050405090304" pitchFamily="18" charset="0"/>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8" y="266331"/>
            <a:ext cx="10863385" cy="701334"/>
          </a:xfrm>
          <a:prstGeom prst="rect">
            <a:avLst/>
          </a:prstGeom>
        </p:spPr>
        <p:txBody>
          <a:bodyPr vert="horz" lIns="91440" tIns="45720" rIns="91440" bIns="4572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sym typeface="+mn-ea"/>
              </a:rPr>
              <a:t>Preparation of materials for inoculation</a:t>
            </a:r>
            <a:endPar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2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grpSp>
        <p:nvGrpSpPr>
          <p:cNvPr id="425" name="组合 425"/>
          <p:cNvGrpSpPr/>
          <p:nvPr/>
        </p:nvGrpSpPr>
        <p:grpSpPr>
          <a:xfrm>
            <a:off x="1757045" y="2004060"/>
            <a:ext cx="8471779" cy="2127885"/>
            <a:chOff x="7451" y="410908"/>
            <a:chExt cx="9633" cy="1874"/>
          </a:xfrm>
        </p:grpSpPr>
        <p:pic>
          <p:nvPicPr>
            <p:cNvPr id="187" name="Picture 13"/>
            <p:cNvPicPr>
              <a:picLocks noChangeArrowheads="1"/>
            </p:cNvPicPr>
            <p:nvPr/>
          </p:nvPicPr>
          <p:blipFill>
            <a:blip r:embed="rId1" cstate="print">
              <a:extLst>
                <a:ext uri="{28A0092B-C50C-407E-A947-70E740481C1C}">
                  <a14:useLocalDpi xmlns:a14="http://schemas.microsoft.com/office/drawing/2010/main" val="0"/>
                </a:ext>
              </a:extLst>
            </a:blip>
            <a:srcRect l="15406" t="15437" r="7031" b="17265"/>
            <a:stretch>
              <a:fillRect/>
            </a:stretch>
          </p:blipFill>
          <p:spPr>
            <a:xfrm>
              <a:off x="9889" y="410924"/>
              <a:ext cx="2253" cy="1858"/>
            </a:xfrm>
            <a:prstGeom prst="rect">
              <a:avLst/>
            </a:prstGeom>
            <a:noFill/>
            <a:ln w="28575" cmpd="sng">
              <a:solidFill>
                <a:srgbClr val="FFFF00"/>
              </a:solidFill>
              <a:prstDash val="solid"/>
            </a:ln>
            <a:effectLst/>
          </p:spPr>
        </p:pic>
        <p:grpSp>
          <p:nvGrpSpPr>
            <p:cNvPr id="406" name="组合 406"/>
            <p:cNvGrpSpPr/>
            <p:nvPr/>
          </p:nvGrpSpPr>
          <p:grpSpPr>
            <a:xfrm>
              <a:off x="7451" y="410908"/>
              <a:ext cx="9633" cy="1874"/>
              <a:chOff x="7451" y="410908"/>
              <a:chExt cx="9633" cy="1874"/>
            </a:xfrm>
          </p:grpSpPr>
          <p:pic>
            <p:nvPicPr>
              <p:cNvPr id="152" name="图片 1"/>
              <p:cNvPicPr>
                <a:picLocks noChangeAspect="1"/>
              </p:cNvPicPr>
              <p:nvPr/>
            </p:nvPicPr>
            <p:blipFill>
              <a:blip r:embed="rId2"/>
              <a:stretch>
                <a:fillRect/>
              </a:stretch>
            </p:blipFill>
            <p:spPr>
              <a:xfrm>
                <a:off x="12271" y="410952"/>
                <a:ext cx="2236" cy="1830"/>
              </a:xfrm>
              <a:prstGeom prst="rect">
                <a:avLst/>
              </a:prstGeom>
              <a:noFill/>
              <a:ln w="28575" cmpd="sng">
                <a:solidFill>
                  <a:srgbClr val="FFFF00"/>
                </a:solidFill>
                <a:prstDash val="solid"/>
              </a:ln>
            </p:spPr>
          </p:pic>
          <p:pic>
            <p:nvPicPr>
              <p:cNvPr id="970764" name="Picture 12"/>
              <p:cNvPicPr>
                <a:picLocks noChangeArrowheads="1"/>
              </p:cNvPicPr>
              <p:nvPr/>
            </p:nvPicPr>
            <p:blipFill>
              <a:blip r:embed="rId3" cstate="print">
                <a:extLst>
                  <a:ext uri="{28A0092B-C50C-407E-A947-70E740481C1C}">
                    <a14:useLocalDpi xmlns:a14="http://schemas.microsoft.com/office/drawing/2010/main" val="0"/>
                  </a:ext>
                </a:extLst>
              </a:blip>
              <a:srcRect l="25199" t="13285" r="10837" b="15562"/>
              <a:stretch>
                <a:fillRect/>
              </a:stretch>
            </p:blipFill>
            <p:spPr>
              <a:xfrm>
                <a:off x="14632" y="410908"/>
                <a:ext cx="2452" cy="1838"/>
              </a:xfrm>
              <a:prstGeom prst="rect">
                <a:avLst/>
              </a:prstGeom>
              <a:noFill/>
              <a:ln w="28575" cmpd="sng">
                <a:solidFill>
                  <a:srgbClr val="FFFF00"/>
                </a:solidFill>
                <a:prstDash val="solid"/>
              </a:ln>
              <a:effectLst/>
            </p:spPr>
          </p:pic>
          <p:pic>
            <p:nvPicPr>
              <p:cNvPr id="19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24065" t="13371" r="14791" b="14105"/>
              <a:stretch>
                <a:fillRect/>
              </a:stretch>
            </p:blipFill>
            <p:spPr>
              <a:xfrm>
                <a:off x="7451" y="410936"/>
                <a:ext cx="2281" cy="1839"/>
              </a:xfrm>
              <a:prstGeom prst="rect">
                <a:avLst/>
              </a:prstGeom>
              <a:noFill/>
              <a:ln w="28575" cmpd="sng">
                <a:solidFill>
                  <a:srgbClr val="FFFF00"/>
                </a:solidFill>
                <a:prstDash val="solid"/>
              </a:ln>
              <a:effectLst/>
            </p:spPr>
          </p:pic>
        </p:grpSp>
      </p:grpSp>
      <p:sp>
        <p:nvSpPr>
          <p:cNvPr id="3" name="文本框 2"/>
          <p:cNvSpPr txBox="1"/>
          <p:nvPr/>
        </p:nvSpPr>
        <p:spPr>
          <a:xfrm>
            <a:off x="1966947" y="4343400"/>
            <a:ext cx="1586230" cy="398780"/>
          </a:xfrm>
          <a:prstGeom prst="rect">
            <a:avLst/>
          </a:prstGeom>
          <a:noFill/>
        </p:spPr>
        <p:txBody>
          <a:bodyPr wrap="square" rtlCol="0">
            <a:spAutoFit/>
          </a:bodyPr>
          <a:lstStyle/>
          <a:p>
            <a:pPr algn="ctr"/>
            <a:r>
              <a:rPr lang="zh-CN" altLang="en-US" sz="2000" b="1" dirty="0">
                <a:solidFill>
                  <a:schemeClr val="accent2"/>
                </a:solidFill>
                <a:latin typeface="Times New Roman" panose="02020503050405090304" pitchFamily="18" charset="0"/>
                <a:cs typeface="Times New Roman" panose="02020503050405090304" pitchFamily="18" charset="0"/>
              </a:rPr>
              <a:t>Drop bottle</a:t>
            </a:r>
            <a:endParaRPr lang="zh-CN" altLang="en-US" sz="2000" b="1" dirty="0">
              <a:solidFill>
                <a:schemeClr val="accent2"/>
              </a:solidFill>
              <a:latin typeface="Times New Roman" panose="02020503050405090304" pitchFamily="18" charset="0"/>
              <a:cs typeface="Times New Roman" panose="02020503050405090304" pitchFamily="18" charset="0"/>
            </a:endParaRPr>
          </a:p>
        </p:txBody>
      </p:sp>
      <p:sp>
        <p:nvSpPr>
          <p:cNvPr id="4" name="文本框 3"/>
          <p:cNvSpPr txBox="1"/>
          <p:nvPr/>
        </p:nvSpPr>
        <p:spPr>
          <a:xfrm>
            <a:off x="4050030" y="4343400"/>
            <a:ext cx="1684020" cy="398780"/>
          </a:xfrm>
          <a:prstGeom prst="rect">
            <a:avLst/>
          </a:prstGeom>
          <a:noFill/>
        </p:spPr>
        <p:txBody>
          <a:bodyPr wrap="square" rtlCol="0">
            <a:spAutoFit/>
          </a:bodyPr>
          <a:lstStyle/>
          <a:p>
            <a:pPr lvl="0" algn="ctr"/>
            <a:r>
              <a:rPr lang="en-US" altLang="zh-CN" sz="2000" b="1" dirty="0">
                <a:solidFill>
                  <a:schemeClr val="accent2"/>
                </a:solidFill>
                <a:latin typeface="Times New Roman" panose="02020503050405090304" pitchFamily="18" charset="0"/>
                <a:cs typeface="Times New Roman" panose="02020503050405090304" pitchFamily="18" charset="0"/>
                <a:sym typeface="+mn-ea"/>
              </a:rPr>
              <a:t>S</a:t>
            </a:r>
            <a:r>
              <a:rPr lang="zh-CN" altLang="en-US" sz="2000" b="1" dirty="0">
                <a:solidFill>
                  <a:schemeClr val="accent2"/>
                </a:solidFill>
                <a:latin typeface="Times New Roman" panose="02020503050405090304" pitchFamily="18" charset="0"/>
                <a:cs typeface="Times New Roman" panose="02020503050405090304" pitchFamily="18" charset="0"/>
                <a:sym typeface="+mn-ea"/>
              </a:rPr>
              <a:t>yringe</a:t>
            </a:r>
            <a:endParaRPr lang="zh-CN" altLang="en-US" sz="2000" b="1" dirty="0">
              <a:solidFill>
                <a:schemeClr val="accent2"/>
              </a:solidFill>
              <a:latin typeface="Times New Roman" panose="02020503050405090304" pitchFamily="18" charset="0"/>
              <a:cs typeface="Times New Roman" panose="02020503050405090304" pitchFamily="18" charset="0"/>
              <a:sym typeface="+mn-ea"/>
            </a:endParaRPr>
          </a:p>
        </p:txBody>
      </p:sp>
      <p:sp>
        <p:nvSpPr>
          <p:cNvPr id="5" name="文本框 4"/>
          <p:cNvSpPr txBox="1"/>
          <p:nvPr/>
        </p:nvSpPr>
        <p:spPr>
          <a:xfrm>
            <a:off x="5995670" y="4343400"/>
            <a:ext cx="2076450" cy="398780"/>
          </a:xfrm>
          <a:prstGeom prst="rect">
            <a:avLst/>
          </a:prstGeom>
          <a:noFill/>
        </p:spPr>
        <p:txBody>
          <a:bodyPr wrap="square" rtlCol="0">
            <a:spAutoFit/>
          </a:bodyPr>
          <a:lstStyle/>
          <a:p>
            <a:pPr lvl="0" algn="ctr"/>
            <a:r>
              <a:rPr lang="zh-CN" altLang="en-US" sz="2000" b="1" dirty="0">
                <a:solidFill>
                  <a:schemeClr val="accent2"/>
                </a:solidFill>
                <a:latin typeface="Times New Roman" panose="02020503050405090304" pitchFamily="18" charset="0"/>
                <a:cs typeface="Times New Roman" panose="02020503050405090304" pitchFamily="18" charset="0"/>
                <a:sym typeface="+mn-ea"/>
              </a:rPr>
              <a:t>Measuring cup</a:t>
            </a:r>
            <a:endParaRPr lang="zh-CN" altLang="en-US" sz="2000" b="1" dirty="0">
              <a:solidFill>
                <a:schemeClr val="accent2"/>
              </a:solidFill>
              <a:latin typeface="Times New Roman" panose="02020503050405090304" pitchFamily="18" charset="0"/>
              <a:cs typeface="Times New Roman" panose="02020503050405090304" pitchFamily="18" charset="0"/>
              <a:sym typeface="+mn-ea"/>
            </a:endParaRPr>
          </a:p>
        </p:txBody>
      </p:sp>
      <p:sp>
        <p:nvSpPr>
          <p:cNvPr id="7" name="文本框 6"/>
          <p:cNvSpPr txBox="1"/>
          <p:nvPr/>
        </p:nvSpPr>
        <p:spPr>
          <a:xfrm>
            <a:off x="8357235" y="4343400"/>
            <a:ext cx="1586230" cy="398780"/>
          </a:xfrm>
          <a:prstGeom prst="rect">
            <a:avLst/>
          </a:prstGeom>
          <a:noFill/>
        </p:spPr>
        <p:txBody>
          <a:bodyPr wrap="square" rtlCol="0">
            <a:spAutoFit/>
          </a:bodyPr>
          <a:lstStyle/>
          <a:p>
            <a:pPr lvl="0" algn="ctr"/>
            <a:r>
              <a:rPr lang="zh-CN" altLang="en-US" sz="2000" b="1" dirty="0">
                <a:solidFill>
                  <a:schemeClr val="accent2"/>
                </a:solidFill>
                <a:latin typeface="Times New Roman" panose="02020503050405090304" pitchFamily="18" charset="0"/>
                <a:cs typeface="Times New Roman" panose="02020503050405090304" pitchFamily="18" charset="0"/>
                <a:sym typeface="+mn-ea"/>
              </a:rPr>
              <a:t>Diluent</a:t>
            </a:r>
            <a:endParaRPr lang="zh-CN" altLang="en-US" sz="2000" b="1" dirty="0">
              <a:solidFill>
                <a:schemeClr val="accent2"/>
              </a:solidFill>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Preparation of the vaccine</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a:latin typeface="Times New Roman" panose="02020503050405090304" pitchFamily="18" charset="0"/>
              <a:cs typeface="Times New Roman" panose="02020503050405090304" pitchFamily="18" charset="0"/>
            </a:endParaRPr>
          </a:p>
        </p:txBody>
      </p:sp>
      <p:grpSp>
        <p:nvGrpSpPr>
          <p:cNvPr id="3" name="组合 2"/>
          <p:cNvGrpSpPr/>
          <p:nvPr/>
        </p:nvGrpSpPr>
        <p:grpSpPr>
          <a:xfrm>
            <a:off x="2669944" y="1759839"/>
            <a:ext cx="6676018" cy="3538855"/>
            <a:chOff x="2301644" y="1737750"/>
            <a:chExt cx="6676018" cy="3538855"/>
          </a:xfrm>
        </p:grpSpPr>
        <p:grpSp>
          <p:nvGrpSpPr>
            <p:cNvPr id="64" name="组合 63"/>
            <p:cNvGrpSpPr/>
            <p:nvPr/>
          </p:nvGrpSpPr>
          <p:grpSpPr>
            <a:xfrm>
              <a:off x="2301644" y="1737750"/>
              <a:ext cx="6676018" cy="3538855"/>
              <a:chOff x="1359535" y="977265"/>
              <a:chExt cx="6676018" cy="3538855"/>
            </a:xfrm>
          </p:grpSpPr>
          <p:pic>
            <p:nvPicPr>
              <p:cNvPr id="65" name="Picture 9" descr="IMG_592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59535" y="977265"/>
                <a:ext cx="3644900" cy="35388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IMG_6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607" y="2768782"/>
                <a:ext cx="3618310" cy="1740694"/>
              </a:xfrm>
              <a:prstGeom prst="rect">
                <a:avLst/>
              </a:prstGeom>
              <a:noFill/>
              <a:extLst>
                <a:ext uri="{909E8E84-426E-40DD-AFC4-6F175D3DCCD1}">
                  <a14:hiddenFill xmlns:a14="http://schemas.microsoft.com/office/drawing/2010/main">
                    <a:solidFill>
                      <a:srgbClr val="FFFFFF"/>
                    </a:solidFill>
                  </a14:hiddenFill>
                </a:ext>
              </a:extLst>
            </p:spPr>
          </p:pic>
          <p:sp>
            <p:nvSpPr>
              <p:cNvPr id="129" name="Line 19"/>
              <p:cNvSpPr>
                <a:spLocks noChangeShapeType="1"/>
              </p:cNvSpPr>
              <p:nvPr/>
            </p:nvSpPr>
            <p:spPr bwMode="auto">
              <a:xfrm flipV="1">
                <a:off x="3437335" y="1600200"/>
                <a:ext cx="432197" cy="701279"/>
              </a:xfrm>
              <a:prstGeom prst="line">
                <a:avLst/>
              </a:prstGeom>
              <a:noFill/>
              <a:ln w="9525">
                <a:solidFill>
                  <a:schemeClr val="accent1"/>
                </a:solidFill>
                <a:round/>
              </a:ln>
              <a:effectLst>
                <a:prstShdw prst="shdw17" dist="17961" dir="2700000">
                  <a:schemeClr val="accent1">
                    <a:gamma/>
                    <a:shade val="60000"/>
                    <a:invGamma/>
                    <a:alpha val="50000"/>
                  </a:schemeClr>
                </a:prstShdw>
              </a:effectLst>
              <a:extLst>
                <a:ext uri="{909E8E84-426E-40DD-AFC4-6F175D3DCCD1}">
                  <a14:hiddenFill xmlns:a14="http://schemas.microsoft.com/office/drawing/2010/main">
                    <a:noFill/>
                  </a14:hiddenFill>
                </a:ext>
              </a:extLst>
            </p:spPr>
            <p:txBody>
              <a:bodyPr/>
              <a:lstStyle/>
              <a:p>
                <a:endParaRPr lang="zh-CN" altLang="en-US" sz="675">
                  <a:latin typeface="Times New Roman" panose="02020503050405090304" pitchFamily="18" charset="0"/>
                  <a:cs typeface="Times New Roman" panose="02020503050405090304" pitchFamily="18" charset="0"/>
                </a:endParaRPr>
              </a:p>
            </p:txBody>
          </p:sp>
          <p:sp>
            <p:nvSpPr>
              <p:cNvPr id="130" name="Line 20"/>
              <p:cNvSpPr>
                <a:spLocks noChangeShapeType="1"/>
              </p:cNvSpPr>
              <p:nvPr/>
            </p:nvSpPr>
            <p:spPr bwMode="auto">
              <a:xfrm>
                <a:off x="3869531" y="1600200"/>
                <a:ext cx="1243013" cy="0"/>
              </a:xfrm>
              <a:prstGeom prst="line">
                <a:avLst/>
              </a:prstGeom>
              <a:noFill/>
              <a:ln w="9525">
                <a:solidFill>
                  <a:schemeClr val="accent1"/>
                </a:solidFill>
                <a:round/>
              </a:ln>
              <a:effectLst>
                <a:prstShdw prst="shdw17" dist="17961" dir="2700000">
                  <a:schemeClr val="accent1">
                    <a:gamma/>
                    <a:shade val="60000"/>
                    <a:invGamma/>
                    <a:alpha val="50000"/>
                  </a:schemeClr>
                </a:prstShdw>
              </a:effectLst>
              <a:extLst>
                <a:ext uri="{909E8E84-426E-40DD-AFC4-6F175D3DCCD1}">
                  <a14:hiddenFill xmlns:a14="http://schemas.microsoft.com/office/drawing/2010/main">
                    <a:noFill/>
                  </a14:hiddenFill>
                </a:ext>
              </a:extLst>
            </p:spPr>
            <p:txBody>
              <a:bodyPr/>
              <a:lstStyle/>
              <a:p>
                <a:endParaRPr lang="zh-CN" altLang="en-US" sz="675">
                  <a:latin typeface="Times New Roman" panose="02020503050405090304" pitchFamily="18" charset="0"/>
                  <a:cs typeface="Times New Roman" panose="02020503050405090304" pitchFamily="18" charset="0"/>
                </a:endParaRPr>
              </a:p>
            </p:txBody>
          </p:sp>
          <p:sp>
            <p:nvSpPr>
              <p:cNvPr id="127" name="AutoShape 10"/>
              <p:cNvSpPr/>
              <p:nvPr/>
            </p:nvSpPr>
            <p:spPr bwMode="auto">
              <a:xfrm rot="3428312" flipH="1" flipV="1">
                <a:off x="8034363" y="2584998"/>
                <a:ext cx="1190" cy="1190"/>
              </a:xfrm>
              <a:prstGeom prst="callout2">
                <a:avLst>
                  <a:gd name="adj1" fmla="val -76337983"/>
                  <a:gd name="adj2" fmla="val -33256218"/>
                  <a:gd name="adj3" fmla="val -136260420"/>
                  <a:gd name="adj4" fmla="val 6062689"/>
                  <a:gd name="adj5" fmla="val -189953782"/>
                  <a:gd name="adj6" fmla="val -3495546"/>
                </a:avLst>
              </a:prstGeom>
              <a:solidFill>
                <a:schemeClr val="accent1"/>
              </a:solidFill>
              <a:ln w="9525">
                <a:solidFill>
                  <a:schemeClr val="accent1"/>
                </a:solidFill>
                <a:miter lim="800000"/>
              </a:ln>
              <a:effectLst>
                <a:prstShdw prst="shdw17" dist="17961" dir="2700000">
                  <a:schemeClr val="accent1">
                    <a:gamma/>
                    <a:shade val="60000"/>
                    <a:invGamma/>
                    <a:alpha val="50000"/>
                  </a:schemeClr>
                </a:prstShdw>
              </a:effectLst>
            </p:spPr>
            <p:txBody>
              <a:bodyPr rot="10800000"/>
              <a:lstStyle/>
              <a:p>
                <a:endParaRPr lang="zh-CN" altLang="en-US" sz="675">
                  <a:latin typeface="Times New Roman" panose="02020503050405090304" pitchFamily="18" charset="0"/>
                  <a:cs typeface="Times New Roman" panose="02020503050405090304" pitchFamily="18" charset="0"/>
                </a:endParaRPr>
              </a:p>
            </p:txBody>
          </p:sp>
        </p:grpSp>
        <p:sp>
          <p:nvSpPr>
            <p:cNvPr id="131" name="Oval 11"/>
            <p:cNvSpPr>
              <a:spLocks noChangeArrowheads="1"/>
            </p:cNvSpPr>
            <p:nvPr/>
          </p:nvSpPr>
          <p:spPr bwMode="auto">
            <a:xfrm>
              <a:off x="3772859" y="3363840"/>
              <a:ext cx="702469" cy="432197"/>
            </a:xfrm>
            <a:prstGeom prst="ellipse">
              <a:avLst/>
            </a:prstGeom>
            <a:noFill/>
            <a:ln w="9525">
              <a:solidFill>
                <a:srgbClr val="0000FF"/>
              </a:solidFill>
              <a:round/>
            </a:ln>
            <a:effectLst>
              <a:prstShdw prst="shdw17" dist="17961" dir="2700000">
                <a:srgbClr val="0000FF">
                  <a:gamma/>
                  <a:shade val="60000"/>
                  <a:invGamma/>
                  <a:alpha val="50000"/>
                </a:srgbClr>
              </a:prstShdw>
            </a:effectLst>
            <a:extLst>
              <a:ext uri="{909E8E84-426E-40DD-AFC4-6F175D3DCCD1}">
                <a14:hiddenFill xmlns:a14="http://schemas.microsoft.com/office/drawing/2010/main">
                  <a:solidFill>
                    <a:srgbClr val="51A8C3"/>
                  </a:solidFill>
                </a14:hiddenFill>
              </a:ext>
            </a:extLst>
          </p:spPr>
          <p:txBody>
            <a:bodyPr wrap="none" anchor="ctr"/>
            <a:lstStyle/>
            <a:p>
              <a:endParaRPr lang="zh-CN" altLang="en-US" sz="675">
                <a:latin typeface="Times New Roman" panose="02020503050405090304" pitchFamily="18" charset="0"/>
                <a:cs typeface="Times New Roman" panose="02020503050405090304" pitchFamily="18" charset="0"/>
              </a:endParaRPr>
            </a:p>
          </p:txBody>
        </p:sp>
        <p:sp>
          <p:nvSpPr>
            <p:cNvPr id="132" name="Oval 11"/>
            <p:cNvSpPr>
              <a:spLocks noChangeArrowheads="1"/>
            </p:cNvSpPr>
            <p:nvPr/>
          </p:nvSpPr>
          <p:spPr bwMode="auto">
            <a:xfrm>
              <a:off x="3838594" y="3061964"/>
              <a:ext cx="702469" cy="301876"/>
            </a:xfrm>
            <a:prstGeom prst="ellipse">
              <a:avLst/>
            </a:prstGeom>
            <a:noFill/>
            <a:ln w="9525">
              <a:solidFill>
                <a:srgbClr val="0000FF"/>
              </a:solidFill>
              <a:round/>
            </a:ln>
            <a:effectLst>
              <a:prstShdw prst="shdw17" dist="17961" dir="2700000">
                <a:srgbClr val="0000FF">
                  <a:gamma/>
                  <a:shade val="60000"/>
                  <a:invGamma/>
                  <a:alpha val="50000"/>
                </a:srgbClr>
              </a:prstShdw>
            </a:effectLst>
            <a:extLst>
              <a:ext uri="{909E8E84-426E-40DD-AFC4-6F175D3DCCD1}">
                <a14:hiddenFill xmlns:a14="http://schemas.microsoft.com/office/drawing/2010/main">
                  <a:solidFill>
                    <a:srgbClr val="51A8C3"/>
                  </a:solidFill>
                </a14:hiddenFill>
              </a:ext>
            </a:extLst>
          </p:spPr>
          <p:txBody>
            <a:bodyPr wrap="none" anchor="ctr"/>
            <a:lstStyle/>
            <a:p>
              <a:endParaRPr lang="zh-CN" altLang="en-US" sz="675">
                <a:latin typeface="Times New Roman" panose="02020503050405090304" pitchFamily="18" charset="0"/>
                <a:cs typeface="Times New Roman" panose="02020503050405090304" pitchFamily="18" charset="0"/>
              </a:endParaRPr>
            </a:p>
          </p:txBody>
        </p:sp>
        <p:sp>
          <p:nvSpPr>
            <p:cNvPr id="133" name="Oval 13"/>
            <p:cNvSpPr>
              <a:spLocks noChangeArrowheads="1"/>
            </p:cNvSpPr>
            <p:nvPr/>
          </p:nvSpPr>
          <p:spPr bwMode="auto">
            <a:xfrm>
              <a:off x="6894197" y="4588674"/>
              <a:ext cx="323850" cy="377428"/>
            </a:xfrm>
            <a:prstGeom prst="ellipse">
              <a:avLst/>
            </a:prstGeom>
            <a:noFill/>
            <a:ln w="9525">
              <a:solidFill>
                <a:srgbClr val="0000FF"/>
              </a:solidFill>
              <a:round/>
            </a:ln>
            <a:effectLst>
              <a:prstShdw prst="shdw17" dist="17961" dir="2700000">
                <a:srgbClr val="0000FF">
                  <a:gamma/>
                  <a:shade val="60000"/>
                  <a:invGamma/>
                  <a:alpha val="50000"/>
                </a:srgb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zh-CN" altLang="en-US" sz="675">
                <a:latin typeface="Times New Roman" panose="02020503050405090304" pitchFamily="18" charset="0"/>
                <a:cs typeface="Times New Roman" panose="02020503050405090304" pitchFamily="18" charset="0"/>
              </a:endParaRPr>
            </a:p>
          </p:txBody>
        </p:sp>
      </p:grpSp>
      <p:sp>
        <p:nvSpPr>
          <p:cNvPr id="134"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4" name="文本框 3"/>
          <p:cNvSpPr txBox="1"/>
          <p:nvPr/>
        </p:nvSpPr>
        <p:spPr>
          <a:xfrm>
            <a:off x="6560820" y="1875155"/>
            <a:ext cx="2427605" cy="1014730"/>
          </a:xfrm>
          <a:prstGeom prst="rect">
            <a:avLst/>
          </a:prstGeom>
          <a:noFill/>
        </p:spPr>
        <p:txBody>
          <a:bodyPr wrap="square" rtlCol="0">
            <a:spAutoFit/>
          </a:bodyPr>
          <a:lstStyle/>
          <a:p>
            <a:pPr>
              <a:lnSpc>
                <a:spcPct val="150000"/>
              </a:lnSpc>
            </a:pPr>
            <a:r>
              <a:rPr lang="zh-CN" altLang="en-US" sz="2000" b="1">
                <a:latin typeface="Times New Roman" panose="02020503050405090304" pitchFamily="18" charset="0"/>
                <a:cs typeface="Times New Roman" panose="02020503050405090304" pitchFamily="18" charset="0"/>
              </a:rPr>
              <a:t>Types of vaccines</a:t>
            </a:r>
            <a:endParaRPr lang="zh-CN" altLang="en-US" sz="2000" b="1">
              <a:latin typeface="Times New Roman" panose="02020503050405090304" pitchFamily="18" charset="0"/>
              <a:cs typeface="Times New Roman" panose="02020503050405090304" pitchFamily="18" charset="0"/>
            </a:endParaRPr>
          </a:p>
          <a:p>
            <a:pPr>
              <a:lnSpc>
                <a:spcPct val="150000"/>
              </a:lnSpc>
            </a:pPr>
            <a:r>
              <a:rPr lang="zh-CN" altLang="en-US" sz="2000" b="1">
                <a:latin typeface="Times New Roman" panose="02020503050405090304" pitchFamily="18" charset="0"/>
                <a:cs typeface="Times New Roman" panose="02020503050405090304" pitchFamily="18" charset="0"/>
              </a:rPr>
              <a:t>Capacity</a:t>
            </a:r>
            <a:endParaRPr lang="zh-CN" altLang="en-US" sz="2000" b="1">
              <a:latin typeface="Times New Roman" panose="02020503050405090304" pitchFamily="18" charset="0"/>
              <a:cs typeface="Times New Roman" panose="02020503050405090304" pitchFamily="18" charset="0"/>
            </a:endParaRPr>
          </a:p>
        </p:txBody>
      </p:sp>
      <p:sp>
        <p:nvSpPr>
          <p:cNvPr id="5" name="文本框 4"/>
          <p:cNvSpPr txBox="1"/>
          <p:nvPr/>
        </p:nvSpPr>
        <p:spPr>
          <a:xfrm>
            <a:off x="8758555" y="3649980"/>
            <a:ext cx="3077210" cy="1337945"/>
          </a:xfrm>
          <a:prstGeom prst="rect">
            <a:avLst/>
          </a:prstGeom>
          <a:noFill/>
        </p:spPr>
        <p:txBody>
          <a:bodyPr wrap="square" rtlCol="0">
            <a:spAutoFit/>
          </a:bodyPr>
          <a:lstStyle/>
          <a:p>
            <a:pPr>
              <a:lnSpc>
                <a:spcPct val="150000"/>
              </a:lnSpc>
            </a:pPr>
            <a:r>
              <a:rPr lang="zh-CN" altLang="en-US" b="1" dirty="0">
                <a:latin typeface="Times New Roman" panose="02020503050405090304" pitchFamily="18" charset="0"/>
                <a:cs typeface="Times New Roman" panose="02020503050405090304" pitchFamily="18" charset="0"/>
              </a:rPr>
              <a:t>Production batch number</a:t>
            </a:r>
            <a:endParaRPr lang="zh-CN" altLang="en-US" b="1" dirty="0">
              <a:latin typeface="Times New Roman" panose="02020503050405090304" pitchFamily="18" charset="0"/>
              <a:cs typeface="Times New Roman" panose="02020503050405090304" pitchFamily="18" charset="0"/>
            </a:endParaRPr>
          </a:p>
          <a:p>
            <a:pPr>
              <a:lnSpc>
                <a:spcPct val="150000"/>
              </a:lnSpc>
            </a:pPr>
            <a:r>
              <a:rPr lang="en-US" altLang="zh-CN" b="1" dirty="0">
                <a:solidFill>
                  <a:schemeClr val="tx1"/>
                </a:solidFill>
                <a:latin typeface="Times New Roman" panose="02020503050405090304" pitchFamily="18" charset="0"/>
                <a:cs typeface="Times New Roman" panose="02020503050405090304" pitchFamily="18" charset="0"/>
              </a:rPr>
              <a:t>Shelf-life (expire date)</a:t>
            </a:r>
            <a:endParaRPr lang="zh-CN" altLang="en-US" b="1" dirty="0">
              <a:solidFill>
                <a:srgbClr val="FF0000"/>
              </a:solidFill>
              <a:latin typeface="Times New Roman" panose="02020503050405090304" pitchFamily="18" charset="0"/>
              <a:cs typeface="Times New Roman" panose="02020503050405090304" pitchFamily="18" charset="0"/>
            </a:endParaRPr>
          </a:p>
          <a:p>
            <a:pPr>
              <a:lnSpc>
                <a:spcPct val="150000"/>
              </a:lnSpc>
            </a:pPr>
            <a:r>
              <a:rPr lang="zh-CN" altLang="en-US" b="1" dirty="0">
                <a:latin typeface="Times New Roman" panose="02020503050405090304" pitchFamily="18" charset="0"/>
                <a:cs typeface="Times New Roman" panose="02020503050405090304" pitchFamily="18" charset="0"/>
              </a:rPr>
              <a:t>Storage conditions</a:t>
            </a:r>
            <a:endParaRPr lang="zh-CN" altLang="en-US" b="1" dirty="0">
              <a:latin typeface="Times New Roman" panose="02020503050405090304" pitchFamily="18" charset="0"/>
              <a:cs typeface="Times New Roman" panose="02020503050405090304" pitchFamily="18" charset="0"/>
            </a:endParaRPr>
          </a:p>
        </p:txBody>
      </p:sp>
      <p:sp>
        <p:nvSpPr>
          <p:cNvPr id="7" name="文本框 6"/>
          <p:cNvSpPr txBox="1"/>
          <p:nvPr/>
        </p:nvSpPr>
        <p:spPr>
          <a:xfrm>
            <a:off x="5831104" y="1328720"/>
            <a:ext cx="3526790" cy="398780"/>
          </a:xfrm>
          <a:prstGeom prst="rect">
            <a:avLst/>
          </a:prstGeom>
          <a:noFill/>
        </p:spPr>
        <p:txBody>
          <a:bodyPr wrap="square" rtlCol="0">
            <a:spAutoFit/>
          </a:bodyPr>
          <a:lstStyle/>
          <a:p>
            <a:pPr algn="ctr"/>
            <a:r>
              <a:rPr lang="zh-CN" altLang="en-US" sz="2000" b="1" dirty="0">
                <a:latin typeface="Times New Roman" panose="02020503050405090304" pitchFamily="18" charset="0"/>
                <a:cs typeface="Times New Roman" panose="02020503050405090304" pitchFamily="18" charset="0"/>
              </a:rPr>
              <a:t>Vaccine </a:t>
            </a:r>
            <a:r>
              <a:rPr lang="en-US" altLang="zh-CN" sz="2000" b="1" dirty="0">
                <a:solidFill>
                  <a:schemeClr val="tx1"/>
                </a:solidFill>
                <a:latin typeface="Times New Roman" panose="02020503050405090304" pitchFamily="18" charset="0"/>
                <a:cs typeface="Times New Roman" panose="02020503050405090304" pitchFamily="18" charset="0"/>
              </a:rPr>
              <a:t>checking</a:t>
            </a:r>
            <a:endParaRPr lang="en-US" altLang="zh-CN" sz="2000" b="1" dirty="0">
              <a:solidFill>
                <a:schemeClr val="tx1"/>
              </a:solidFill>
              <a:latin typeface="Times New Roman" panose="02020503050405090304" pitchFamily="18" charset="0"/>
              <a:cs typeface="Times New Roman" panose="02020503050405090304" pitchFamily="18" charset="0"/>
            </a:endParaRPr>
          </a:p>
        </p:txBody>
      </p:sp>
      <p:sp>
        <p:nvSpPr>
          <p:cNvPr id="8" name="文本框 7"/>
          <p:cNvSpPr txBox="1"/>
          <p:nvPr/>
        </p:nvSpPr>
        <p:spPr>
          <a:xfrm>
            <a:off x="6560820" y="1875155"/>
            <a:ext cx="2427605" cy="1014730"/>
          </a:xfrm>
          <a:prstGeom prst="rect">
            <a:avLst/>
          </a:prstGeom>
          <a:noFill/>
        </p:spPr>
        <p:txBody>
          <a:bodyPr wrap="square" rtlCol="0">
            <a:spAutoFit/>
          </a:bodyPr>
          <a:lstStyle/>
          <a:p>
            <a:pPr>
              <a:lnSpc>
                <a:spcPct val="150000"/>
              </a:lnSpc>
            </a:pPr>
            <a:r>
              <a:rPr lang="zh-CN" altLang="en-US" sz="2000" b="1">
                <a:latin typeface="Times New Roman" panose="02020503050405090304" pitchFamily="18" charset="0"/>
                <a:cs typeface="Times New Roman" panose="02020503050405090304" pitchFamily="18" charset="0"/>
              </a:rPr>
              <a:t>Types of vaccines</a:t>
            </a:r>
            <a:endParaRPr lang="zh-CN" altLang="en-US" sz="2000" b="1">
              <a:latin typeface="Times New Roman" panose="02020503050405090304" pitchFamily="18" charset="0"/>
              <a:cs typeface="Times New Roman" panose="02020503050405090304" pitchFamily="18" charset="0"/>
            </a:endParaRPr>
          </a:p>
          <a:p>
            <a:pPr>
              <a:lnSpc>
                <a:spcPct val="150000"/>
              </a:lnSpc>
            </a:pPr>
            <a:r>
              <a:rPr lang="zh-CN" altLang="en-US" sz="2000" b="1">
                <a:latin typeface="Times New Roman" panose="02020503050405090304" pitchFamily="18" charset="0"/>
                <a:cs typeface="Times New Roman" panose="02020503050405090304" pitchFamily="18" charset="0"/>
              </a:rPr>
              <a:t>Capacity</a:t>
            </a:r>
            <a:endParaRPr lang="zh-CN" altLang="en-US" sz="2000" b="1">
              <a:latin typeface="Times New Roman" panose="02020503050405090304" pitchFamily="18" charset="0"/>
              <a:cs typeface="Times New Roman" panose="02020503050405090304" pitchFamily="18" charset="0"/>
            </a:endParaRPr>
          </a:p>
        </p:txBody>
      </p:sp>
      <p:sp>
        <p:nvSpPr>
          <p:cNvPr id="10" name="文本框 9"/>
          <p:cNvSpPr txBox="1"/>
          <p:nvPr/>
        </p:nvSpPr>
        <p:spPr>
          <a:xfrm>
            <a:off x="6560820" y="1875155"/>
            <a:ext cx="2427605" cy="960328"/>
          </a:xfrm>
          <a:prstGeom prst="rect">
            <a:avLst/>
          </a:prstGeom>
          <a:noFill/>
        </p:spPr>
        <p:txBody>
          <a:bodyPr wrap="square" rtlCol="0">
            <a:spAutoFit/>
          </a:bodyPr>
          <a:lstStyle/>
          <a:p>
            <a:pPr>
              <a:lnSpc>
                <a:spcPct val="150000"/>
              </a:lnSpc>
            </a:pPr>
            <a:r>
              <a:rPr lang="zh-CN" altLang="en-US" sz="2000" b="1" dirty="0">
                <a:latin typeface="Times New Roman" panose="02020503050405090304" pitchFamily="18" charset="0"/>
                <a:cs typeface="Times New Roman" panose="02020503050405090304" pitchFamily="18" charset="0"/>
              </a:rPr>
              <a:t>Types of vaccines</a:t>
            </a:r>
            <a:endParaRPr lang="zh-CN" altLang="en-US" sz="2000" b="1" dirty="0">
              <a:latin typeface="Times New Roman" panose="02020503050405090304" pitchFamily="18" charset="0"/>
              <a:cs typeface="Times New Roman" panose="02020503050405090304" pitchFamily="18" charset="0"/>
            </a:endParaRPr>
          </a:p>
          <a:p>
            <a:pPr>
              <a:lnSpc>
                <a:spcPct val="150000"/>
              </a:lnSpc>
            </a:pPr>
            <a:r>
              <a:rPr lang="zh-CN" altLang="en-US" sz="2000" b="1" dirty="0">
                <a:latin typeface="Times New Roman" panose="02020503050405090304" pitchFamily="18" charset="0"/>
                <a:cs typeface="Times New Roman" panose="02020503050405090304" pitchFamily="18" charset="0"/>
              </a:rPr>
              <a:t>Capacity</a:t>
            </a:r>
            <a:endParaRPr lang="zh-CN" altLang="en-US" sz="2000" b="1" dirty="0">
              <a:latin typeface="Times New Roman" panose="02020503050405090304" pitchFamily="18" charset="0"/>
              <a:cs typeface="Times New Roman" panose="0202050305040509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29154"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sym typeface="+mn-ea"/>
              </a:rPr>
              <a:t>Preparation of the </a:t>
            </a: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diluent</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nvGrpSpPr>
          <p:cNvPr id="17" name="组合 16"/>
          <p:cNvGrpSpPr/>
          <p:nvPr/>
        </p:nvGrpSpPr>
        <p:grpSpPr>
          <a:xfrm>
            <a:off x="2039620" y="1693545"/>
            <a:ext cx="8634095" cy="2811345"/>
            <a:chOff x="1476375" y="1240155"/>
            <a:chExt cx="7427869" cy="2811145"/>
          </a:xfrm>
        </p:grpSpPr>
        <p:pic>
          <p:nvPicPr>
            <p:cNvPr id="18" name="Picture 12"/>
            <p:cNvPicPr>
              <a:picLocks noChangeAspect="1" noChangeArrowheads="1"/>
            </p:cNvPicPr>
            <p:nvPr/>
          </p:nvPicPr>
          <p:blipFill>
            <a:blip r:embed="rId1" cstate="print">
              <a:extLst>
                <a:ext uri="{28A0092B-C50C-407E-A947-70E740481C1C}">
                  <a14:useLocalDpi xmlns:a14="http://schemas.microsoft.com/office/drawing/2010/main" val="0"/>
                </a:ext>
              </a:extLst>
            </a:blip>
            <a:srcRect l="7292" t="15226" r="7458" b="8215"/>
            <a:stretch>
              <a:fillRect/>
            </a:stretch>
          </p:blipFill>
          <p:spPr bwMode="auto">
            <a:xfrm>
              <a:off x="1476375" y="1240155"/>
              <a:ext cx="3897630" cy="281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sp>
          <p:nvSpPr>
            <p:cNvPr id="19" name="TextBox 3"/>
            <p:cNvSpPr txBox="1">
              <a:spLocks noChangeArrowheads="1"/>
            </p:cNvSpPr>
            <p:nvPr/>
          </p:nvSpPr>
          <p:spPr bwMode="auto">
            <a:xfrm>
              <a:off x="5582817" y="1672503"/>
              <a:ext cx="3321427" cy="4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eaLnBrk="1" hangingPunct="1">
                <a:buNone/>
              </a:pPr>
              <a:r>
                <a:rPr lang="zh-CN" altLang="en-US" sz="2400" b="1" dirty="0">
                  <a:latin typeface="Times New Roman" panose="02020503050405090304" pitchFamily="18" charset="0"/>
                  <a:ea typeface="微软雅黑" panose="020B0503020204020204" pitchFamily="34" charset="-122"/>
                  <a:cs typeface="Times New Roman" panose="02020503050405090304" pitchFamily="18" charset="0"/>
                </a:rPr>
                <a:t>Diluent bottle</a:t>
              </a:r>
              <a:r>
                <a:rPr lang="zh-CN" altLang="en-US"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 </a:t>
              </a:r>
              <a:r>
                <a:rPr lang="en-US"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checking</a:t>
              </a:r>
              <a:endParaRPr lang="en-US"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p:txBody>
        </p:sp>
        <p:cxnSp>
          <p:nvCxnSpPr>
            <p:cNvPr id="20" name="直接箭头连接符 19"/>
            <p:cNvCxnSpPr/>
            <p:nvPr/>
          </p:nvCxnSpPr>
          <p:spPr bwMode="auto">
            <a:xfrm flipH="1">
              <a:off x="3491865" y="3075940"/>
              <a:ext cx="2088515" cy="29210"/>
            </a:xfrm>
            <a:prstGeom prst="straightConnector1">
              <a:avLst/>
            </a:prstGeom>
            <a:solidFill>
              <a:schemeClr val="bg1"/>
            </a:solidFill>
            <a:ln w="9525" cap="flat" cmpd="sng" algn="ctr">
              <a:solidFill>
                <a:schemeClr val="tx1"/>
              </a:solidFill>
              <a:prstDash val="solid"/>
              <a:round/>
              <a:headEnd type="stealth" w="med" len="med"/>
              <a:tailEnd type="none" w="med" len="med"/>
            </a:ln>
            <a:effectLst>
              <a:prstShdw prst="shdw17" dist="17961" dir="2700000">
                <a:schemeClr val="bg1">
                  <a:gamma/>
                  <a:shade val="60000"/>
                  <a:invGamma/>
                </a:schemeClr>
              </a:prstShdw>
            </a:effectLst>
          </p:spPr>
        </p:cxnSp>
        <p:sp>
          <p:nvSpPr>
            <p:cNvPr id="21" name="Oval 10"/>
            <p:cNvSpPr>
              <a:spLocks noChangeArrowheads="1"/>
            </p:cNvSpPr>
            <p:nvPr/>
          </p:nvSpPr>
          <p:spPr bwMode="auto">
            <a:xfrm>
              <a:off x="3330179" y="2918988"/>
              <a:ext cx="322791" cy="275885"/>
            </a:xfrm>
            <a:prstGeom prst="ellipse">
              <a:avLst/>
            </a:prstGeom>
            <a:noFill/>
            <a:ln w="9525" algn="ctr">
              <a:solidFill>
                <a:schemeClr val="accent1"/>
              </a:solidFill>
              <a:rou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bg1"/>
                  </a:solidFill>
                </a14:hiddenFill>
              </a:ext>
            </a:extLst>
          </p:spPr>
          <p:txBody>
            <a:bodyPr wrap="square" anchor="ctr">
              <a:spAutoFit/>
            </a:bodyPr>
            <a:lstStyle/>
            <a:p>
              <a:endParaRPr lang="zh-CN" altLang="en-US" sz="675" b="1">
                <a:latin typeface="Times New Roman" panose="02020503050405090304" pitchFamily="18" charset="0"/>
                <a:cs typeface="Times New Roman" panose="02020503050405090304" pitchFamily="18" charset="0"/>
              </a:endParaRPr>
            </a:p>
          </p:txBody>
        </p:sp>
        <p:sp>
          <p:nvSpPr>
            <p:cNvPr id="22" name="Line 11"/>
            <p:cNvSpPr>
              <a:spLocks noChangeShapeType="1"/>
            </p:cNvSpPr>
            <p:nvPr/>
          </p:nvSpPr>
          <p:spPr bwMode="auto">
            <a:xfrm>
              <a:off x="3653790" y="2680335"/>
              <a:ext cx="1916430" cy="635"/>
            </a:xfrm>
            <a:prstGeom prst="line">
              <a:avLst/>
            </a:prstGeom>
            <a:noFill/>
            <a:ln w="9525">
              <a:solidFill>
                <a:schemeClr val="tx1"/>
              </a:solidFill>
              <a:round/>
              <a:tailEnd type="triangle" w="med" len="med"/>
            </a:ln>
            <a:effectLst>
              <a:prstShdw prst="shdw17" dist="17961" dir="2700000">
                <a:schemeClr val="tx1">
                  <a:gamma/>
                  <a:shade val="60000"/>
                  <a:invGamma/>
                  <a:alpha val="50000"/>
                </a:schemeClr>
              </a:prstShdw>
            </a:effectLst>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sp>
        <p:nvSpPr>
          <p:cNvPr id="2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5" name="文本框 4"/>
          <p:cNvSpPr txBox="1"/>
          <p:nvPr/>
        </p:nvSpPr>
        <p:spPr bwMode="auto">
          <a:xfrm>
            <a:off x="6948370" y="2841035"/>
            <a:ext cx="3077210" cy="133882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lvl="0" algn="l" eaLnBrk="1" hangingPunct="1">
              <a:lnSpc>
                <a:spcPct val="150000"/>
              </a:lnSpc>
            </a:pPr>
            <a:r>
              <a:rPr lang="zh-CN" altLang="en-US" b="1" dirty="0">
                <a:latin typeface="Times New Roman" panose="02020503050405090304" pitchFamily="18" charset="0"/>
                <a:ea typeface="微软雅黑" panose="020B0503020204020204" pitchFamily="34" charset="-122"/>
                <a:cs typeface="Times New Roman" panose="02020503050405090304" pitchFamily="18" charset="0"/>
                <a:sym typeface="+mn-ea"/>
              </a:rPr>
              <a:t>Production batch number</a:t>
            </a:r>
            <a:endParaRPr lang="zh-CN" altLang="en-US" b="1"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lvl="0" algn="l" eaLnBrk="1" hangingPunct="1">
              <a:lnSpc>
                <a:spcPct val="150000"/>
              </a:lnSpc>
            </a:pPr>
            <a:r>
              <a:rPr lang="zh-CN" altLang="en-US" b="1" dirty="0">
                <a:latin typeface="Times New Roman" panose="02020503050405090304" pitchFamily="18" charset="0"/>
                <a:ea typeface="微软雅黑" panose="020B0503020204020204" pitchFamily="34" charset="-122"/>
                <a:cs typeface="Times New Roman" panose="02020503050405090304" pitchFamily="18" charset="0"/>
                <a:sym typeface="+mn-ea"/>
              </a:rPr>
              <a:t>Capacity</a:t>
            </a:r>
            <a:endParaRPr lang="zh-CN" altLang="en-US" b="1"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lvl="0" algn="l" eaLnBrk="1" hangingPunct="1">
              <a:lnSpc>
                <a:spcPct val="150000"/>
              </a:lnSpc>
            </a:pPr>
            <a:r>
              <a:rPr lang="en-US" altLang="zh-CN"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Expire date</a:t>
            </a:r>
            <a:endParaRPr lang="en-US" altLang="zh-CN"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08198" y="231670"/>
            <a:ext cx="7285685" cy="78038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Store conditions</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nvGrpSpPr>
          <p:cNvPr id="4" name="组合 3"/>
          <p:cNvGrpSpPr/>
          <p:nvPr/>
        </p:nvGrpSpPr>
        <p:grpSpPr>
          <a:xfrm>
            <a:off x="1548242" y="1886159"/>
            <a:ext cx="9095515" cy="2325907"/>
            <a:chOff x="235585" y="1461770"/>
            <a:chExt cx="8678730" cy="1887855"/>
          </a:xfrm>
        </p:grpSpPr>
        <p:pic>
          <p:nvPicPr>
            <p:cNvPr id="5" name="Picture 11"/>
            <p:cNvPicPr>
              <a:picLocks noChangeArrowheads="1"/>
            </p:cNvPicPr>
            <p:nvPr/>
          </p:nvPicPr>
          <p:blipFill>
            <a:blip r:embed="rId1" cstate="print">
              <a:extLst>
                <a:ext uri="{28A0092B-C50C-407E-A947-70E740481C1C}">
                  <a14:useLocalDpi xmlns:a14="http://schemas.microsoft.com/office/drawing/2010/main" val="0"/>
                </a:ext>
              </a:extLst>
            </a:blip>
            <a:srcRect l="8443" t="21319" r="7969" b="13024"/>
            <a:stretch>
              <a:fillRect/>
            </a:stretch>
          </p:blipFill>
          <p:spPr bwMode="auto">
            <a:xfrm>
              <a:off x="235585" y="1483360"/>
              <a:ext cx="2642235" cy="186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7" name="图片 6"/>
            <p:cNvPicPr/>
            <p:nvPr/>
          </p:nvPicPr>
          <p:blipFill>
            <a:blip r:embed="rId2"/>
            <a:srcRect l="16067" t="26096" r="62009" b="48419"/>
            <a:stretch>
              <a:fillRect/>
            </a:stretch>
          </p:blipFill>
          <p:spPr>
            <a:xfrm>
              <a:off x="3251200" y="1483360"/>
              <a:ext cx="2642420" cy="1866265"/>
            </a:xfrm>
            <a:prstGeom prst="rect">
              <a:avLst/>
            </a:prstGeom>
            <a:noFill/>
            <a:ln w="9525">
              <a:noFill/>
            </a:ln>
          </p:spPr>
        </p:pic>
        <p:pic>
          <p:nvPicPr>
            <p:cNvPr id="8" name="图片 7"/>
            <p:cNvPicPr/>
            <p:nvPr/>
          </p:nvPicPr>
          <p:blipFill>
            <a:blip r:embed="rId2"/>
            <a:srcRect l="40156" t="24991" r="37711" b="48551"/>
            <a:stretch>
              <a:fillRect/>
            </a:stretch>
          </p:blipFill>
          <p:spPr>
            <a:xfrm>
              <a:off x="6271895" y="1461770"/>
              <a:ext cx="2642420" cy="1866265"/>
            </a:xfrm>
            <a:prstGeom prst="rect">
              <a:avLst/>
            </a:prstGeom>
            <a:noFill/>
            <a:ln w="9525">
              <a:noFill/>
            </a:ln>
          </p:spPr>
        </p:pic>
      </p:grpSp>
      <p:sp>
        <p:nvSpPr>
          <p:cNvPr id="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3" name="文本框 2"/>
          <p:cNvSpPr txBox="1"/>
          <p:nvPr/>
        </p:nvSpPr>
        <p:spPr>
          <a:xfrm>
            <a:off x="1098232" y="4368621"/>
            <a:ext cx="9995535" cy="966931"/>
          </a:xfrm>
          <a:prstGeom prst="rect">
            <a:avLst/>
          </a:prstGeom>
          <a:noFill/>
        </p:spPr>
        <p:txBody>
          <a:bodyPr wrap="square" rtlCol="0">
            <a:spAutoFit/>
          </a:bodyPr>
          <a:lstStyle/>
          <a:p>
            <a:pPr algn="ctr">
              <a:lnSpc>
                <a:spcPct val="150000"/>
              </a:lnSpc>
            </a:pPr>
            <a:r>
              <a:rPr lang="zh-CN" altLang="en-US" sz="2000" b="1" dirty="0">
                <a:solidFill>
                  <a:schemeClr val="accent2"/>
                </a:solidFill>
                <a:latin typeface="Times New Roman" panose="02020503050405090304" pitchFamily="18" charset="0"/>
                <a:cs typeface="Times New Roman" panose="02020503050405090304" pitchFamily="18" charset="0"/>
              </a:rPr>
              <a:t>The vaccine should be stored at 2-8°C</a:t>
            </a:r>
            <a:r>
              <a:rPr lang="en-US" altLang="zh-CN" sz="2000" b="1" dirty="0">
                <a:solidFill>
                  <a:schemeClr val="accent2"/>
                </a:solidFill>
                <a:latin typeface="Times New Roman" panose="02020503050405090304" pitchFamily="18" charset="0"/>
                <a:cs typeface="Times New Roman" panose="02020503050405090304" pitchFamily="18" charset="0"/>
              </a:rPr>
              <a:t>. I</a:t>
            </a:r>
            <a:r>
              <a:rPr lang="zh-CN" altLang="en-US" sz="2000" b="1" dirty="0">
                <a:solidFill>
                  <a:schemeClr val="accent2"/>
                </a:solidFill>
                <a:latin typeface="Times New Roman" panose="02020503050405090304" pitchFamily="18" charset="0"/>
                <a:cs typeface="Times New Roman" panose="02020503050405090304" pitchFamily="18" charset="0"/>
              </a:rPr>
              <a:t>f the temperature exceeds the specified range，</a:t>
            </a:r>
            <a:r>
              <a:rPr lang="en-US" altLang="zh-CN" sz="2000" b="1" dirty="0">
                <a:solidFill>
                  <a:schemeClr val="accent2"/>
                </a:solidFill>
                <a:latin typeface="Times New Roman" panose="02020503050405090304" pitchFamily="18" charset="0"/>
                <a:cs typeface="Times New Roman" panose="02020503050405090304" pitchFamily="18" charset="0"/>
              </a:rPr>
              <a:t>it n</a:t>
            </a:r>
            <a:r>
              <a:rPr lang="zh-CN" altLang="en-US" sz="2000" b="1" dirty="0">
                <a:solidFill>
                  <a:schemeClr val="accent2"/>
                </a:solidFill>
                <a:latin typeface="Times New Roman" panose="02020503050405090304" pitchFamily="18" charset="0"/>
                <a:cs typeface="Times New Roman" panose="02020503050405090304" pitchFamily="18" charset="0"/>
              </a:rPr>
              <a:t>eed</a:t>
            </a:r>
            <a:r>
              <a:rPr lang="en-US" altLang="zh-CN" sz="2000" b="1" dirty="0">
                <a:solidFill>
                  <a:schemeClr val="accent2"/>
                </a:solidFill>
                <a:latin typeface="Times New Roman" panose="02020503050405090304" pitchFamily="18" charset="0"/>
                <a:cs typeface="Times New Roman" panose="02020503050405090304" pitchFamily="18" charset="0"/>
              </a:rPr>
              <a:t>s</a:t>
            </a:r>
            <a:r>
              <a:rPr lang="zh-CN" altLang="en-US" sz="2000" b="1" dirty="0">
                <a:solidFill>
                  <a:schemeClr val="accent2"/>
                </a:solidFill>
                <a:latin typeface="Times New Roman" panose="02020503050405090304" pitchFamily="18" charset="0"/>
                <a:cs typeface="Times New Roman" panose="02020503050405090304" pitchFamily="18" charset="0"/>
              </a:rPr>
              <a:t> to </a:t>
            </a:r>
            <a:r>
              <a:rPr lang="en-US" altLang="zh-CN" sz="2000" b="1" dirty="0">
                <a:solidFill>
                  <a:schemeClr val="accent2"/>
                </a:solidFill>
                <a:latin typeface="Times New Roman" panose="02020503050405090304" pitchFamily="18" charset="0"/>
                <a:cs typeface="Times New Roman" panose="02020503050405090304" pitchFamily="18" charset="0"/>
              </a:rPr>
              <a:t>add</a:t>
            </a:r>
            <a:r>
              <a:rPr lang="zh-CN" altLang="en-US" sz="2000" b="1" dirty="0">
                <a:solidFill>
                  <a:schemeClr val="accent2"/>
                </a:solidFill>
                <a:latin typeface="Times New Roman" panose="02020503050405090304" pitchFamily="18" charset="0"/>
                <a:cs typeface="Times New Roman" panose="02020503050405090304" pitchFamily="18" charset="0"/>
              </a:rPr>
              <a:t> the ice in time to </a:t>
            </a:r>
            <a:r>
              <a:rPr lang="en-US" altLang="zh-CN" sz="2000" b="1" dirty="0">
                <a:solidFill>
                  <a:schemeClr val="accent2"/>
                </a:solidFill>
                <a:latin typeface="Times New Roman" panose="02020503050405090304" pitchFamily="18" charset="0"/>
                <a:cs typeface="Times New Roman" panose="02020503050405090304" pitchFamily="18" charset="0"/>
              </a:rPr>
              <a:t>avoid reduction of</a:t>
            </a:r>
            <a:r>
              <a:rPr lang="zh-CN" altLang="en-US" sz="2000" b="1" dirty="0">
                <a:solidFill>
                  <a:schemeClr val="accent2"/>
                </a:solidFill>
                <a:latin typeface="Times New Roman" panose="02020503050405090304" pitchFamily="18" charset="0"/>
                <a:cs typeface="Times New Roman" panose="02020503050405090304" pitchFamily="18" charset="0"/>
              </a:rPr>
              <a:t> the potency due to high temperature</a:t>
            </a:r>
            <a:r>
              <a:rPr lang="en-US" altLang="zh-CN" sz="2000" b="1" dirty="0">
                <a:solidFill>
                  <a:schemeClr val="accent2"/>
                </a:solidFill>
                <a:latin typeface="Times New Roman" panose="02020503050405090304" pitchFamily="18" charset="0"/>
                <a:cs typeface="Times New Roman" panose="02020503050405090304" pitchFamily="18" charset="0"/>
              </a:rPr>
              <a:t>.</a:t>
            </a:r>
            <a:endParaRPr lang="zh-CN" altLang="en-US" sz="2000" b="1" dirty="0">
              <a:solidFill>
                <a:schemeClr val="accent2"/>
              </a:solidFill>
              <a:latin typeface="Times New Roman" panose="02020503050405090304" pitchFamily="18" charset="0"/>
              <a:cs typeface="Times New Roman" panose="0202050305040509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Case</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sp>
        <p:nvSpPr>
          <p:cNvPr id="13" name="矩形 12"/>
          <p:cNvSpPr/>
          <p:nvPr/>
        </p:nvSpPr>
        <p:spPr>
          <a:xfrm>
            <a:off x="878014" y="4390855"/>
            <a:ext cx="5127559" cy="461665"/>
          </a:xfrm>
          <a:prstGeom prst="rect">
            <a:avLst/>
          </a:prstGeom>
          <a:noFill/>
          <a:ln>
            <a:noFill/>
          </a:ln>
        </p:spPr>
        <p:txBody>
          <a:bodyPr wrap="none" rtlCol="0" anchor="t">
            <a:spAutoFit/>
          </a:bodyPr>
          <a:lstStyle/>
          <a:p>
            <a:pPr indent="0" algn="ctr">
              <a:buNone/>
            </a:pP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No ice cubes after taking out of fridge</a:t>
            </a:r>
            <a:endParaRPr lang="zh-CN"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p:txBody>
      </p:sp>
      <p:sp>
        <p:nvSpPr>
          <p:cNvPr id="14" name="矩形 13"/>
          <p:cNvSpPr/>
          <p:nvPr/>
        </p:nvSpPr>
        <p:spPr>
          <a:xfrm>
            <a:off x="6264206" y="4381988"/>
            <a:ext cx="5049780" cy="461665"/>
          </a:xfrm>
          <a:prstGeom prst="rect">
            <a:avLst/>
          </a:prstGeom>
          <a:noFill/>
          <a:ln>
            <a:noFill/>
          </a:ln>
        </p:spPr>
        <p:txBody>
          <a:bodyPr wrap="none" rtlCol="0" anchor="t">
            <a:spAutoFit/>
          </a:bodyPr>
          <a:lstStyle/>
          <a:p>
            <a:pPr indent="0" algn="ctr">
              <a:buNone/>
            </a:pPr>
            <a:r>
              <a:rPr lang="en-US" altLang="zh-CN" sz="2400" b="1" kern="0" dirty="0">
                <a:solidFill>
                  <a:schemeClr val="accent2"/>
                </a:solidFill>
                <a:effectLst/>
                <a:latin typeface="Times New Roman" panose="02020503050405090304" pitchFamily="18" charset="0"/>
                <a:cs typeface="Times New Roman" panose="02020503050405090304" pitchFamily="18" charset="0"/>
              </a:rPr>
              <a:t>I</a:t>
            </a:r>
            <a:r>
              <a:rPr lang="x-none" altLang="zh-CN" sz="2400" b="1" kern="0" dirty="0">
                <a:solidFill>
                  <a:schemeClr val="accent2"/>
                </a:solidFill>
                <a:effectLst/>
                <a:latin typeface="Times New Roman" panose="02020503050405090304" pitchFamily="18" charset="0"/>
                <a:cs typeface="Times New Roman" panose="02020503050405090304" pitchFamily="18" charset="0"/>
              </a:rPr>
              <a:t>nfecting avian infectious bronchitis</a:t>
            </a:r>
            <a:endParaRPr lang="x-none" altLang="zh-CN" sz="2400" b="1" kern="0" dirty="0">
              <a:solidFill>
                <a:schemeClr val="accent2"/>
              </a:solidFill>
              <a:effectLst/>
              <a:latin typeface="Times New Roman" panose="02020503050405090304" pitchFamily="18" charset="0"/>
              <a:ea typeface="微软雅黑" panose="020B0503020204020204" pitchFamily="34" charset="-122"/>
              <a:cs typeface="Times New Roman" panose="02020503050405090304" pitchFamily="18" charset="0"/>
            </a:endParaRPr>
          </a:p>
        </p:txBody>
      </p:sp>
      <p:grpSp>
        <p:nvGrpSpPr>
          <p:cNvPr id="4" name="组合 3"/>
          <p:cNvGrpSpPr/>
          <p:nvPr/>
        </p:nvGrpSpPr>
        <p:grpSpPr>
          <a:xfrm>
            <a:off x="1715196" y="2062897"/>
            <a:ext cx="8549776" cy="2129790"/>
            <a:chOff x="2088395" y="2040235"/>
            <a:chExt cx="8282432" cy="2041848"/>
          </a:xfrm>
        </p:grpSpPr>
        <p:pic>
          <p:nvPicPr>
            <p:cNvPr id="12" name="Picture 2" descr="F:\相片\日常工作\IMG_20161113_09344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088395" y="2040235"/>
              <a:ext cx="3220279" cy="2041848"/>
            </a:xfrm>
            <a:prstGeom prst="rect">
              <a:avLst/>
            </a:prstGeom>
          </p:spPr>
        </p:pic>
        <p:pic>
          <p:nvPicPr>
            <p:cNvPr id="15" name="图片 14"/>
            <p:cNvPicPr>
              <a:picLocks noChangeAspect="1"/>
            </p:cNvPicPr>
            <p:nvPr/>
          </p:nvPicPr>
          <p:blipFill rotWithShape="1">
            <a:blip r:embed="rId2"/>
            <a:srcRect r="2250"/>
            <a:stretch>
              <a:fillRect/>
            </a:stretch>
          </p:blipFill>
          <p:spPr>
            <a:xfrm>
              <a:off x="7182962" y="2040235"/>
              <a:ext cx="3187865" cy="1971675"/>
            </a:xfrm>
            <a:prstGeom prst="rect">
              <a:avLst/>
            </a:prstGeom>
          </p:spPr>
        </p:pic>
      </p:grpSp>
      <p:sp>
        <p:nvSpPr>
          <p:cNvPr id="2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3" name="右箭头 2"/>
          <p:cNvSpPr/>
          <p:nvPr/>
        </p:nvSpPr>
        <p:spPr>
          <a:xfrm>
            <a:off x="5551805" y="3036887"/>
            <a:ext cx="979170" cy="48577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503050405090304" pitchFamily="18" charset="0"/>
              <a:cs typeface="Times New Roman" panose="0202050305040509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48863" y="271953"/>
            <a:ext cx="8801163" cy="70995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Calculate the dose of the vaccine</a:t>
            </a:r>
            <a:endPar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812679" y="191373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nvGrpSpPr>
          <p:cNvPr id="18" name="组合 17"/>
          <p:cNvGrpSpPr/>
          <p:nvPr/>
        </p:nvGrpSpPr>
        <p:grpSpPr>
          <a:xfrm>
            <a:off x="1513522" y="2031537"/>
            <a:ext cx="9562465" cy="2394785"/>
            <a:chOff x="1550196" y="1444168"/>
            <a:chExt cx="8128920" cy="1940097"/>
          </a:xfrm>
        </p:grpSpPr>
        <p:sp>
          <p:nvSpPr>
            <p:cNvPr id="19" name="Text Box 30"/>
            <p:cNvSpPr txBox="1">
              <a:spLocks noChangeArrowheads="1"/>
            </p:cNvSpPr>
            <p:nvPr/>
          </p:nvSpPr>
          <p:spPr bwMode="auto">
            <a:xfrm>
              <a:off x="1550196" y="2686112"/>
              <a:ext cx="8128920" cy="69815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0" algn="l">
                <a:spcBef>
                  <a:spcPct val="50000"/>
                </a:spcBef>
                <a:buNone/>
              </a:pPr>
              <a:r>
                <a:rPr lang="zh-CN" altLang="en-US"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For example：</a:t>
              </a:r>
              <a:r>
                <a:rPr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10,000 chickens</a:t>
              </a:r>
              <a:r>
                <a:rPr 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，vaccine </a:t>
              </a: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is 250ml </a:t>
              </a:r>
              <a:r>
                <a:rPr 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sym typeface="+mn-ea"/>
                </a:rPr>
                <a:t>per bottol</a:t>
              </a:r>
              <a:r>
                <a:rPr lang="zh-CN" altLang="en-US"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0.5ml </a:t>
              </a: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sym typeface="+mn-ea"/>
                </a:rPr>
                <a:t>per chicken</a:t>
              </a:r>
              <a:endPar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gn="l">
                <a:spcBef>
                  <a:spcPct val="50000"/>
                </a:spcBef>
                <a:buNone/>
              </a:pPr>
              <a:r>
                <a:rPr lang="zh-CN" altLang="en-US"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The calculated amount is：</a:t>
              </a: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10000*0.5/250=20</a:t>
              </a:r>
              <a:r>
                <a:rPr lang="zh-CN" altLang="en-US"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 bottles</a:t>
              </a:r>
              <a:endParaRPr lang="zh-CN" altLang="en-US"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nvGrpSpPr>
            <p:cNvPr id="20" name="组合 19"/>
            <p:cNvGrpSpPr/>
            <p:nvPr/>
          </p:nvGrpSpPr>
          <p:grpSpPr>
            <a:xfrm>
              <a:off x="2850708" y="1444168"/>
              <a:ext cx="6318068" cy="890113"/>
              <a:chOff x="2850708" y="1444168"/>
              <a:chExt cx="6318068" cy="890113"/>
            </a:xfrm>
          </p:grpSpPr>
          <p:sp>
            <p:nvSpPr>
              <p:cNvPr id="22" name="Rectangle 13"/>
              <p:cNvSpPr>
                <a:spLocks noChangeArrowheads="1"/>
              </p:cNvSpPr>
              <p:nvPr/>
            </p:nvSpPr>
            <p:spPr bwMode="auto">
              <a:xfrm>
                <a:off x="2850708" y="1707356"/>
                <a:ext cx="493408" cy="422866"/>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0" algn="ctr">
                  <a:buNone/>
                </a:pPr>
                <a:r>
                  <a:rPr lang="en-US" altLang="zh-CN" sz="2800" b="1" dirty="0">
                    <a:solidFill>
                      <a:schemeClr val="accent2"/>
                    </a:solidFill>
                    <a:latin typeface="Times New Roman" panose="02020503050405090304" pitchFamily="18" charset="0"/>
                    <a:cs typeface="Times New Roman" panose="02020503050405090304" pitchFamily="18" charset="0"/>
                  </a:rPr>
                  <a:t>=</a:t>
                </a:r>
                <a:endParaRPr lang="en-US" altLang="zh-CN" sz="2800" b="1" dirty="0">
                  <a:solidFill>
                    <a:schemeClr val="accent2"/>
                  </a:solidFill>
                  <a:latin typeface="Times New Roman" panose="02020503050405090304" pitchFamily="18" charset="0"/>
                  <a:cs typeface="Times New Roman" panose="02020503050405090304" pitchFamily="18" charset="0"/>
                </a:endParaRPr>
              </a:p>
            </p:txBody>
          </p:sp>
          <p:sp>
            <p:nvSpPr>
              <p:cNvPr id="26" name="Rectangle 24"/>
              <p:cNvSpPr>
                <a:spLocks noChangeArrowheads="1"/>
              </p:cNvSpPr>
              <p:nvPr/>
            </p:nvSpPr>
            <p:spPr bwMode="auto">
              <a:xfrm>
                <a:off x="4517271" y="2053773"/>
                <a:ext cx="3513589" cy="280508"/>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0" algn="ctr">
                  <a:buNone/>
                </a:pPr>
                <a:r>
                  <a:rPr sz="165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1 bottle of vaccine total feathers</a:t>
                </a:r>
                <a:endParaRPr sz="165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27" name="Line 31"/>
              <p:cNvSpPr>
                <a:spLocks noChangeShapeType="1"/>
              </p:cNvSpPr>
              <p:nvPr/>
            </p:nvSpPr>
            <p:spPr bwMode="auto">
              <a:xfrm>
                <a:off x="3557904" y="1931207"/>
                <a:ext cx="5610872" cy="10380"/>
              </a:xfrm>
              <a:prstGeom prst="line">
                <a:avLst/>
              </a:prstGeom>
              <a:noFill/>
              <a:ln w="41275">
                <a:solidFill>
                  <a:schemeClr val="tx1"/>
                </a:solidFill>
                <a:round/>
              </a:ln>
              <a:effectLst>
                <a:outerShdw blurRad="50800" dist="50800" dir="5400000" algn="ctr" rotWithShape="0">
                  <a:srgbClr val="F43308">
                    <a:alpha val="100000"/>
                  </a:srgbClr>
                </a:outerShdw>
              </a:effectLst>
              <a:extLst>
                <a:ext uri="{909E8E84-426E-40DD-AFC4-6F175D3DCCD1}">
                  <a14:hiddenFill xmlns:a14="http://schemas.microsoft.com/office/drawing/2010/main">
                    <a:noFill/>
                  </a14:hiddenFill>
                </a:ext>
              </a:extLst>
            </p:spPr>
            <p:txBody>
              <a:bodyPr wrap="square" anchor="ctr">
                <a:spAutoFit/>
              </a:bodyPr>
              <a:lstStyle/>
              <a:p>
                <a:endParaRPr lang="zh-CN" altLang="en-US" sz="675" b="1" dirty="0">
                  <a:solidFill>
                    <a:schemeClr val="accent2"/>
                  </a:solidFill>
                  <a:latin typeface="Times New Roman" panose="02020503050405090304" pitchFamily="18" charset="0"/>
                  <a:cs typeface="Times New Roman" panose="02020503050405090304" pitchFamily="18" charset="0"/>
                </a:endParaRPr>
              </a:p>
            </p:txBody>
          </p:sp>
          <p:sp>
            <p:nvSpPr>
              <p:cNvPr id="30" name="文本框 29"/>
              <p:cNvSpPr txBox="1"/>
              <p:nvPr/>
            </p:nvSpPr>
            <p:spPr>
              <a:xfrm>
                <a:off x="5652873" y="1444168"/>
                <a:ext cx="391926" cy="374011"/>
              </a:xfrm>
              <a:prstGeom prst="rect">
                <a:avLst/>
              </a:prstGeom>
              <a:noFill/>
              <a:ln w="34925" cmpd="sng">
                <a:noFill/>
                <a:prstDash val="solid"/>
              </a:ln>
              <a:effectLst>
                <a:outerShdw blurRad="50800" dist="50800" dir="5400000" algn="ctr" rotWithShape="0">
                  <a:srgbClr val="E41908">
                    <a:alpha val="100000"/>
                  </a:srgbClr>
                </a:outerShdw>
              </a:effectLst>
            </p:spPr>
            <p:txBody>
              <a:bodyPr wrap="square" rtlCol="0" anchor="t">
                <a:spAutoFit/>
              </a:bodyPr>
              <a:lstStyle/>
              <a:p>
                <a:pPr indent="0">
                  <a:buNone/>
                </a:pPr>
                <a:r>
                  <a:rPr lang="zh-CN" altLang="en-US" sz="2400" b="1">
                    <a:solidFill>
                      <a:schemeClr val="accent2"/>
                    </a:solidFill>
                    <a:latin typeface="Times New Roman" panose="02020503050405090304" pitchFamily="18" charset="0"/>
                    <a:cs typeface="Times New Roman" panose="02020503050405090304" pitchFamily="18" charset="0"/>
                  </a:rPr>
                  <a:t>×</a:t>
                </a:r>
                <a:endParaRPr lang="zh-CN" altLang="en-US" sz="2400" b="1">
                  <a:solidFill>
                    <a:schemeClr val="accent2"/>
                  </a:solidFill>
                  <a:latin typeface="Times New Roman" panose="02020503050405090304" pitchFamily="18" charset="0"/>
                  <a:cs typeface="Times New Roman" panose="02020503050405090304" pitchFamily="18" charset="0"/>
                </a:endParaRPr>
              </a:p>
            </p:txBody>
          </p:sp>
        </p:grpSp>
      </p:grpSp>
      <p:sp>
        <p:nvSpPr>
          <p:cNvPr id="41"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40" name="文本框 39"/>
          <p:cNvSpPr txBox="1"/>
          <p:nvPr/>
        </p:nvSpPr>
        <p:spPr>
          <a:xfrm>
            <a:off x="715010" y="2323465"/>
            <a:ext cx="2328545" cy="460375"/>
          </a:xfrm>
          <a:prstGeom prst="rect">
            <a:avLst/>
          </a:prstGeom>
          <a:noFill/>
        </p:spPr>
        <p:txBody>
          <a:bodyPr wrap="square">
            <a:spAutoFit/>
          </a:bodyPr>
          <a:lstStyle/>
          <a:p>
            <a:pPr algn="ctr"/>
            <a:r>
              <a:rPr kumimoji="1"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Vaccine dosage</a:t>
            </a:r>
            <a:endParaRPr kumimoji="1"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3" name="文本框 2"/>
          <p:cNvSpPr txBox="1"/>
          <p:nvPr/>
        </p:nvSpPr>
        <p:spPr>
          <a:xfrm>
            <a:off x="3928745" y="2031365"/>
            <a:ext cx="2366010" cy="400110"/>
          </a:xfrm>
          <a:prstGeom prst="rect">
            <a:avLst/>
          </a:prstGeom>
          <a:noFill/>
        </p:spPr>
        <p:txBody>
          <a:bodyPr wrap="square" rtlCol="0">
            <a:spAutoFit/>
          </a:bodyPr>
          <a:lstStyle/>
          <a:p>
            <a:pPr algn="ctr"/>
            <a:r>
              <a:rPr lang="zh-CN" altLang="en-US" sz="2000" b="1" dirty="0">
                <a:solidFill>
                  <a:schemeClr val="accent2"/>
                </a:solidFill>
                <a:latin typeface="Times New Roman" panose="02020503050405090304" pitchFamily="18" charset="0"/>
                <a:cs typeface="Times New Roman" panose="02020503050405090304" pitchFamily="18" charset="0"/>
              </a:rPr>
              <a:t>Number of chickens</a:t>
            </a:r>
            <a:endParaRPr lang="zh-CN" altLang="en-US" sz="2000" b="1" dirty="0">
              <a:solidFill>
                <a:schemeClr val="accent2"/>
              </a:solidFill>
              <a:latin typeface="Times New Roman" panose="02020503050405090304" pitchFamily="18" charset="0"/>
              <a:cs typeface="Times New Roman" panose="02020503050405090304" pitchFamily="18" charset="0"/>
            </a:endParaRPr>
          </a:p>
        </p:txBody>
      </p:sp>
      <p:sp>
        <p:nvSpPr>
          <p:cNvPr id="4" name="文本框 3"/>
          <p:cNvSpPr txBox="1"/>
          <p:nvPr/>
        </p:nvSpPr>
        <p:spPr>
          <a:xfrm>
            <a:off x="6967855" y="2031365"/>
            <a:ext cx="3453765" cy="400110"/>
          </a:xfrm>
          <a:prstGeom prst="rect">
            <a:avLst/>
          </a:prstGeom>
          <a:noFill/>
        </p:spPr>
        <p:txBody>
          <a:bodyPr wrap="square" rtlCol="0">
            <a:spAutoFit/>
          </a:bodyPr>
          <a:lstStyle/>
          <a:p>
            <a:pPr lvl="0" algn="ctr"/>
            <a:r>
              <a:rPr lang="zh-CN" altLang="en-US" sz="2000" b="1">
                <a:solidFill>
                  <a:schemeClr val="accent2"/>
                </a:solidFill>
                <a:latin typeface="Times New Roman" panose="02020503050405090304" pitchFamily="18" charset="0"/>
                <a:cs typeface="Times New Roman" panose="02020503050405090304" pitchFamily="18" charset="0"/>
                <a:sym typeface="+mn-ea"/>
              </a:rPr>
              <a:t>Inoculation dose per chicken</a:t>
            </a:r>
            <a:endParaRPr lang="zh-CN" altLang="en-US" sz="2000" b="1">
              <a:solidFill>
                <a:schemeClr val="accent2"/>
              </a:solidFill>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684780" y="2430145"/>
            <a:ext cx="6650990" cy="1997710"/>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3600" b="1" kern="0" dirty="0">
                <a:latin typeface="微软雅黑" panose="020B0503020204020204" pitchFamily="34" charset="-122"/>
                <a:ea typeface="微软雅黑" panose="020B0503020204020204" pitchFamily="34" charset="-122"/>
                <a:sym typeface="Arial" panose="020B0604020202090204" pitchFamily="34" charset="0"/>
              </a:rPr>
              <a:t>Procedures and standards</a:t>
            </a:r>
            <a:endParaRPr lang="zh-CN" altLang="en-US" sz="3600" b="1" dirty="0">
              <a:solidFill>
                <a:schemeClr val="accent2"/>
              </a:solidFill>
              <a:latin typeface="Times New Roman" panose="02020503050405090304" pitchFamily="18" charset="0"/>
              <a:ea typeface="黑体" panose="02010609060101010101" pitchFamily="2" charset="-122"/>
              <a:cs typeface="Times New Roman" panose="02020503050405090304" pitchFamily="18" charset="0"/>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24" y="943750"/>
            <a:ext cx="10968951" cy="1357251"/>
          </a:xfrm>
        </p:spPr>
        <p:txBody>
          <a:bodyPr>
            <a:normAutofit/>
          </a:bodyPr>
          <a:lstStyle/>
          <a:p>
            <a:r>
              <a:rPr lang="en-US" altLang="zh-CN" sz="4400" dirty="0">
                <a:solidFill>
                  <a:srgbClr val="E17513"/>
                </a:solidFill>
                <a:latin typeface="Times New Roman" panose="02020503050405090304" pitchFamily="18" charset="0"/>
                <a:cs typeface="Times New Roman" panose="02020503050405090304" pitchFamily="18" charset="0"/>
              </a:rPr>
              <a:t>How to perform poultry vaccination</a:t>
            </a:r>
            <a:endParaRPr lang="en-US" altLang="zh-CN" sz="4400" dirty="0">
              <a:solidFill>
                <a:srgbClr val="E17513"/>
              </a:solidFill>
              <a:latin typeface="Times New Roman" panose="02020503050405090304" pitchFamily="18" charset="0"/>
              <a:cs typeface="Times New Roman" panose="02020503050405090304" pitchFamily="18" charset="0"/>
            </a:endParaRPr>
          </a:p>
        </p:txBody>
      </p:sp>
      <p:sp>
        <p:nvSpPr>
          <p:cNvPr id="3" name="副标题 2"/>
          <p:cNvSpPr>
            <a:spLocks noGrp="1"/>
          </p:cNvSpPr>
          <p:nvPr>
            <p:ph type="subTitle" idx="1"/>
          </p:nvPr>
        </p:nvSpPr>
        <p:spPr>
          <a:xfrm>
            <a:off x="377754" y="2229002"/>
            <a:ext cx="5036814" cy="1593850"/>
          </a:xfrm>
        </p:spPr>
        <p:txBody>
          <a:bodyPr wrap="square"/>
          <a:lstStyle/>
          <a:p>
            <a:pPr algn="ctr">
              <a:lnSpc>
                <a:spcPct val="150000"/>
              </a:lnSpc>
            </a:pPr>
            <a:r>
              <a:rPr kumimoji="1" lang="en-US" altLang="zh-CN" b="1" dirty="0"/>
              <a:t>Beijing </a:t>
            </a:r>
            <a:r>
              <a:rPr kumimoji="1" lang="en-US" altLang="zh-CN" b="1" dirty="0" err="1"/>
              <a:t>huaduyukou</a:t>
            </a:r>
            <a:r>
              <a:rPr kumimoji="1" lang="en-US" altLang="zh-CN" b="1" dirty="0"/>
              <a:t> poultry Co., Ltd</a:t>
            </a:r>
            <a:endParaRPr kumimoji="1" lang="en-US" altLang="zh-CN" b="1" dirty="0"/>
          </a:p>
          <a:p>
            <a:pPr algn="ctr">
              <a:lnSpc>
                <a:spcPct val="150000"/>
              </a:lnSpc>
            </a:pPr>
            <a:r>
              <a:rPr lang="en-US" altLang="zh-CN" b="1" dirty="0"/>
              <a:t>Production </a:t>
            </a:r>
            <a:r>
              <a:rPr lang="en-US" altLang="zh-CN" b="1" dirty="0">
                <a:sym typeface="+mn-ea"/>
              </a:rPr>
              <a:t>Director</a:t>
            </a:r>
            <a:r>
              <a:rPr lang="en-US" altLang="zh-CN" b="1" dirty="0"/>
              <a:t>  </a:t>
            </a:r>
            <a:r>
              <a:rPr lang="en-US" altLang="zh-CN" b="1" dirty="0" err="1"/>
              <a:t>Xiuying</a:t>
            </a:r>
            <a:r>
              <a:rPr lang="en-US" altLang="zh-CN" b="1" dirty="0"/>
              <a:t> Huang</a:t>
            </a:r>
            <a:endParaRPr lang="zh-CN" altLang="en-US" b="1" dirty="0"/>
          </a:p>
          <a:p>
            <a:pPr algn="ctr">
              <a:lnSpc>
                <a:spcPct val="150000"/>
              </a:lnSpc>
            </a:pPr>
            <a:r>
              <a:rPr lang="en-US" altLang="zh-CN" b="1" dirty="0"/>
              <a:t>Nov,2021</a:t>
            </a:r>
            <a:endParaRPr kumimoji="1" lang="en-US" altLang="zh-CN"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6398418"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Formulating vaccine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05669" y="176514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5" name="组合 14"/>
          <p:cNvGrpSpPr/>
          <p:nvPr/>
        </p:nvGrpSpPr>
        <p:grpSpPr>
          <a:xfrm>
            <a:off x="1257268" y="1524553"/>
            <a:ext cx="9257700" cy="2871881"/>
            <a:chOff x="94696" y="789385"/>
            <a:chExt cx="8760046" cy="2871881"/>
          </a:xfrm>
        </p:grpSpPr>
        <p:sp>
          <p:nvSpPr>
            <p:cNvPr id="16" name="TextBox 1"/>
            <p:cNvSpPr txBox="1">
              <a:spLocks noChangeArrowheads="1"/>
            </p:cNvSpPr>
            <p:nvPr/>
          </p:nvSpPr>
          <p:spPr bwMode="auto">
            <a:xfrm>
              <a:off x="94696" y="3165873"/>
              <a:ext cx="241932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Open vaccine</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7" name="TextBox 2"/>
            <p:cNvSpPr txBox="1">
              <a:spLocks noChangeArrowheads="1"/>
            </p:cNvSpPr>
            <p:nvPr/>
          </p:nvSpPr>
          <p:spPr bwMode="auto">
            <a:xfrm>
              <a:off x="2514229" y="3200891"/>
              <a:ext cx="203010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Dilute vaccine</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8" name="TextBox 3"/>
            <p:cNvSpPr txBox="1">
              <a:spLocks noChangeArrowheads="1"/>
            </p:cNvSpPr>
            <p:nvPr/>
          </p:nvSpPr>
          <p:spPr bwMode="auto">
            <a:xfrm>
              <a:off x="5039681" y="3200891"/>
              <a:ext cx="1252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Mixing</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9" name="TextBox 7"/>
            <p:cNvSpPr txBox="1">
              <a:spLocks noChangeArrowheads="1"/>
            </p:cNvSpPr>
            <p:nvPr/>
          </p:nvSpPr>
          <p:spPr bwMode="auto">
            <a:xfrm>
              <a:off x="6880864" y="3200890"/>
              <a:ext cx="18490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Packing</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nvGrpSpPr>
            <p:cNvPr id="20" name="组合 19"/>
            <p:cNvGrpSpPr/>
            <p:nvPr/>
          </p:nvGrpSpPr>
          <p:grpSpPr>
            <a:xfrm>
              <a:off x="353695" y="789385"/>
              <a:ext cx="8501047" cy="2376488"/>
              <a:chOff x="353695" y="789385"/>
              <a:chExt cx="8501047" cy="2376488"/>
            </a:xfrm>
          </p:grpSpPr>
          <p:pic>
            <p:nvPicPr>
              <p:cNvPr id="21" name="Picture 14"/>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00" y="789385"/>
                <a:ext cx="2160016"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22"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695" y="789385"/>
                <a:ext cx="2160016" cy="237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23" name="Picture 1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275" y="789385"/>
                <a:ext cx="2160016"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24" name="Picture 1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726" y="789385"/>
                <a:ext cx="2160016"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grpSp>
      </p:grpSp>
      <p:sp>
        <p:nvSpPr>
          <p:cNvPr id="25"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3" name="文本框 2"/>
          <p:cNvSpPr txBox="1"/>
          <p:nvPr/>
        </p:nvSpPr>
        <p:spPr>
          <a:xfrm>
            <a:off x="1322773" y="4465124"/>
            <a:ext cx="9792070" cy="1323439"/>
          </a:xfrm>
          <a:prstGeom prst="rect">
            <a:avLst/>
          </a:prstGeom>
          <a:noFill/>
        </p:spPr>
        <p:txBody>
          <a:bodyPr wrap="square" rtlCol="0">
            <a:spAutoFit/>
          </a:bodyPr>
          <a:lstStyle/>
          <a:p>
            <a:r>
              <a:rPr lang="en-US" altLang="zh-CN" sz="2000" b="1" dirty="0">
                <a:solidFill>
                  <a:schemeClr val="accent2"/>
                </a:solidFill>
                <a:latin typeface="Times New Roman" panose="02020503050405090304" pitchFamily="18" charset="0"/>
                <a:cs typeface="Times New Roman" panose="02020503050405090304" pitchFamily="18" charset="0"/>
              </a:rPr>
              <a:t>D</a:t>
            </a:r>
            <a:r>
              <a:rPr lang="zh-CN" altLang="en-US" sz="2000" b="1" dirty="0">
                <a:solidFill>
                  <a:schemeClr val="accent2"/>
                </a:solidFill>
                <a:latin typeface="Times New Roman" panose="02020503050405090304" pitchFamily="18" charset="0"/>
                <a:cs typeface="Times New Roman" panose="02020503050405090304" pitchFamily="18" charset="0"/>
              </a:rPr>
              <a:t>ilution：Pour a small amount of diluent into the vial，</a:t>
            </a:r>
            <a:r>
              <a:rPr lang="en-US" altLang="zh-CN" sz="2000" b="1" dirty="0">
                <a:solidFill>
                  <a:schemeClr val="accent2"/>
                </a:solidFill>
                <a:latin typeface="Times New Roman" panose="02020503050405090304" pitchFamily="18" charset="0"/>
                <a:cs typeface="Times New Roman" panose="02020503050405090304" pitchFamily="18" charset="0"/>
              </a:rPr>
              <a:t>s</a:t>
            </a:r>
            <a:r>
              <a:rPr lang="zh-CN" altLang="en-US" sz="2000" b="1" dirty="0">
                <a:solidFill>
                  <a:schemeClr val="accent2"/>
                </a:solidFill>
                <a:latin typeface="Times New Roman" panose="02020503050405090304" pitchFamily="18" charset="0"/>
                <a:cs typeface="Times New Roman" panose="02020503050405090304" pitchFamily="18" charset="0"/>
              </a:rPr>
              <a:t>hake the vaccine gently</a:t>
            </a:r>
            <a:r>
              <a:rPr lang="en-US" altLang="zh-CN" sz="2000" b="1" dirty="0">
                <a:solidFill>
                  <a:schemeClr val="accent2"/>
                </a:solidFill>
                <a:latin typeface="Times New Roman" panose="02020503050405090304" pitchFamily="18" charset="0"/>
                <a:cs typeface="Times New Roman" panose="02020503050405090304" pitchFamily="18" charset="0"/>
              </a:rPr>
              <a:t>. </a:t>
            </a:r>
            <a:r>
              <a:rPr lang="zh-CN" altLang="en-US" sz="2000" b="1" dirty="0">
                <a:solidFill>
                  <a:schemeClr val="accent2"/>
                </a:solidFill>
                <a:latin typeface="Times New Roman" panose="02020503050405090304" pitchFamily="18" charset="0"/>
                <a:cs typeface="Times New Roman" panose="02020503050405090304" pitchFamily="18" charset="0"/>
              </a:rPr>
              <a:t>After the vaccine is completely dissolved，</a:t>
            </a:r>
            <a:r>
              <a:rPr lang="en-US" altLang="zh-CN" sz="2000" b="1" dirty="0">
                <a:solidFill>
                  <a:schemeClr val="accent2"/>
                </a:solidFill>
                <a:latin typeface="Times New Roman" panose="02020503050405090304" pitchFamily="18" charset="0"/>
                <a:cs typeface="Times New Roman" panose="02020503050405090304" pitchFamily="18" charset="0"/>
              </a:rPr>
              <a:t>t</a:t>
            </a:r>
            <a:r>
              <a:rPr lang="zh-CN" altLang="en-US" sz="2000" b="1" dirty="0">
                <a:solidFill>
                  <a:schemeClr val="accent2"/>
                </a:solidFill>
                <a:latin typeface="Times New Roman" panose="02020503050405090304" pitchFamily="18" charset="0"/>
                <a:cs typeface="Times New Roman" panose="02020503050405090304" pitchFamily="18" charset="0"/>
              </a:rPr>
              <a:t>he vaccine particles are not visible under the light，</a:t>
            </a:r>
            <a:r>
              <a:rPr lang="en-US" altLang="zh-CN" sz="2000" b="1" dirty="0">
                <a:solidFill>
                  <a:schemeClr val="accent2"/>
                </a:solidFill>
                <a:latin typeface="Times New Roman" panose="02020503050405090304" pitchFamily="18" charset="0"/>
                <a:cs typeface="Times New Roman" panose="02020503050405090304" pitchFamily="18" charset="0"/>
              </a:rPr>
              <a:t>p</a:t>
            </a:r>
            <a:r>
              <a:rPr lang="zh-CN" altLang="en-US" sz="2000" b="1" dirty="0">
                <a:solidFill>
                  <a:schemeClr val="accent2"/>
                </a:solidFill>
                <a:latin typeface="Times New Roman" panose="02020503050405090304" pitchFamily="18" charset="0"/>
                <a:cs typeface="Times New Roman" panose="02020503050405090304" pitchFamily="18" charset="0"/>
              </a:rPr>
              <a:t>our it back into the diluent bottle，</a:t>
            </a:r>
            <a:r>
              <a:rPr lang="en-US" altLang="zh-CN" sz="2000" b="1" dirty="0">
                <a:solidFill>
                  <a:schemeClr val="accent2"/>
                </a:solidFill>
                <a:latin typeface="Times New Roman" panose="02020503050405090304" pitchFamily="18" charset="0"/>
                <a:cs typeface="Times New Roman" panose="02020503050405090304" pitchFamily="18" charset="0"/>
              </a:rPr>
              <a:t>r</a:t>
            </a:r>
            <a:r>
              <a:rPr lang="zh-CN" altLang="en-US" sz="2000" b="1" dirty="0">
                <a:solidFill>
                  <a:schemeClr val="accent2"/>
                </a:solidFill>
                <a:latin typeface="Times New Roman" panose="02020503050405090304" pitchFamily="18" charset="0"/>
                <a:cs typeface="Times New Roman" panose="02020503050405090304" pitchFamily="18" charset="0"/>
              </a:rPr>
              <a:t>inse the vaccine bottle 3 times with diluent，</a:t>
            </a:r>
            <a:r>
              <a:rPr lang="en-US" altLang="zh-CN" sz="2000" b="1" dirty="0">
                <a:solidFill>
                  <a:schemeClr val="accent2"/>
                </a:solidFill>
                <a:latin typeface="Times New Roman" panose="02020503050405090304" pitchFamily="18" charset="0"/>
                <a:cs typeface="Times New Roman" panose="02020503050405090304" pitchFamily="18" charset="0"/>
              </a:rPr>
              <a:t>e</a:t>
            </a:r>
            <a:r>
              <a:rPr lang="zh-CN" altLang="en-US" sz="2000" b="1" dirty="0">
                <a:solidFill>
                  <a:schemeClr val="accent2"/>
                </a:solidFill>
                <a:latin typeface="Times New Roman" panose="02020503050405090304" pitchFamily="18" charset="0"/>
                <a:cs typeface="Times New Roman" panose="02020503050405090304" pitchFamily="18" charset="0"/>
              </a:rPr>
              <a:t>nsure that there is no residue in the vaccine bottle</a:t>
            </a:r>
            <a:r>
              <a:rPr lang="en-US" altLang="zh-CN" sz="2000" b="1" dirty="0">
                <a:solidFill>
                  <a:schemeClr val="accent2"/>
                </a:solidFill>
                <a:latin typeface="Times New Roman" panose="02020503050405090304" pitchFamily="18" charset="0"/>
                <a:cs typeface="Times New Roman" panose="02020503050405090304" pitchFamily="18" charset="0"/>
              </a:rPr>
              <a:t>.</a:t>
            </a:r>
            <a:endParaRPr lang="zh-CN" altLang="en-US" sz="2000" b="1" dirty="0">
              <a:solidFill>
                <a:schemeClr val="accent2"/>
              </a:solidFill>
              <a:latin typeface="Times New Roman" panose="02020503050405090304" pitchFamily="18" charset="0"/>
              <a:cs typeface="Times New Roman" panose="0202050305040509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Packing vaccines</a:t>
            </a:r>
            <a:endParaRPr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41864" y="2082012"/>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997435" y="1242426"/>
            <a:ext cx="8841739" cy="4231005"/>
            <a:chOff x="1179314" y="1203325"/>
            <a:chExt cx="8077292" cy="3910614"/>
          </a:xfrm>
        </p:grpSpPr>
        <p:pic>
          <p:nvPicPr>
            <p:cNvPr id="5" name="图片 4"/>
            <p:cNvPicPr>
              <a:picLocks noChangeAspect="1"/>
            </p:cNvPicPr>
            <p:nvPr/>
          </p:nvPicPr>
          <p:blipFill>
            <a:blip r:embed="rId1"/>
            <a:srcRect l="40605" t="30114" r="40619" b="48003"/>
            <a:stretch>
              <a:fillRect/>
            </a:stretch>
          </p:blipFill>
          <p:spPr>
            <a:xfrm>
              <a:off x="1794611" y="1226185"/>
              <a:ext cx="2736215" cy="2569845"/>
            </a:xfrm>
            <a:prstGeom prst="rect">
              <a:avLst/>
            </a:prstGeom>
          </p:spPr>
        </p:pic>
        <p:pic>
          <p:nvPicPr>
            <p:cNvPr id="7" name="图片 6"/>
            <p:cNvPicPr/>
            <p:nvPr/>
          </p:nvPicPr>
          <p:blipFill>
            <a:blip r:embed="rId2"/>
            <a:srcRect l="14529" t="25294" r="63883" b="49036"/>
            <a:stretch>
              <a:fillRect/>
            </a:stretch>
          </p:blipFill>
          <p:spPr>
            <a:xfrm>
              <a:off x="5147945" y="1203325"/>
              <a:ext cx="3205824" cy="2570419"/>
            </a:xfrm>
            <a:prstGeom prst="rect">
              <a:avLst/>
            </a:prstGeom>
          </p:spPr>
        </p:pic>
        <p:sp>
          <p:nvSpPr>
            <p:cNvPr id="8" name="矩形 7"/>
            <p:cNvSpPr/>
            <p:nvPr/>
          </p:nvSpPr>
          <p:spPr>
            <a:xfrm>
              <a:off x="1179314" y="4005844"/>
              <a:ext cx="8077292" cy="1108095"/>
            </a:xfrm>
            <a:prstGeom prst="rect">
              <a:avLst/>
            </a:prstGeom>
            <a:noFill/>
            <a:ln>
              <a:noFill/>
            </a:ln>
          </p:spPr>
          <p:txBody>
            <a:bodyPr wrap="square" rtlCol="0" anchor="t">
              <a:spAutoFit/>
            </a:bodyPr>
            <a:lstStyle/>
            <a:p>
              <a:pPr indent="0" algn="l">
                <a:buNone/>
              </a:pP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Dispense the diluted vaccine into each dropper bottle.</a:t>
              </a:r>
              <a:endPar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a:p>
              <a:pPr indent="0" algn="l">
                <a:buNone/>
              </a:pP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Packing capacity based on 30 minutes vaccination per person. </a:t>
              </a:r>
              <a:endPar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a:p>
              <a:pPr indent="0" algn="l">
                <a:buNone/>
              </a:pP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Don't pack too much. Avoid reducing vaccine potency over time.</a:t>
              </a:r>
              <a:endPar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p:txBody>
        </p:sp>
      </p:grpSp>
      <p:sp>
        <p:nvSpPr>
          <p:cNvPr id="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rPr>
              <a:t>Operating </a:t>
            </a:r>
            <a:endParaRPr kumimoji="1" lang="zh-CN" altLang="en-US" sz="3200" b="1" dirty="0">
              <a:solidFill>
                <a:srgbClr val="00B050"/>
              </a:solidFill>
              <a:latin typeface="微软雅黑" panose="020B0503020204020204" pitchFamily="34" charset="-122"/>
              <a:ea typeface="微软雅黑" panose="020B0503020204020204" pitchFamily="34" charset="-122"/>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9" name="组合 8"/>
          <p:cNvGrpSpPr/>
          <p:nvPr/>
        </p:nvGrpSpPr>
        <p:grpSpPr>
          <a:xfrm>
            <a:off x="2506919" y="1531116"/>
            <a:ext cx="7429328" cy="3632748"/>
            <a:chOff x="1316355" y="1042353"/>
            <a:chExt cx="6723380" cy="2881947"/>
          </a:xfrm>
        </p:grpSpPr>
        <p:sp>
          <p:nvSpPr>
            <p:cNvPr id="10" name="矩形 1"/>
            <p:cNvSpPr>
              <a:spLocks noChangeArrowheads="1"/>
            </p:cNvSpPr>
            <p:nvPr/>
          </p:nvSpPr>
          <p:spPr bwMode="auto">
            <a:xfrm>
              <a:off x="1987024" y="1042353"/>
              <a:ext cx="5169478" cy="41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zh-CN" altLang="en-US" sz="2800" b="1" dirty="0">
                  <a:solidFill>
                    <a:schemeClr val="accent2"/>
                  </a:solidFill>
                  <a:latin typeface="Times New Roman" panose="02020503050405090304" pitchFamily="18" charset="0"/>
                  <a:cs typeface="Times New Roman" panose="02020503050405090304" pitchFamily="18" charset="0"/>
                  <a:sym typeface="+mn-ea"/>
                </a:rPr>
                <a:t>Catch chicken </a:t>
              </a:r>
              <a:r>
                <a:rPr lang="zh-CN" altLang="en-US" sz="28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8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Gently, steady, fast</a:t>
              </a:r>
              <a:endParaRPr lang="zh-CN" altLang="en-US" sz="28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11" name="Picture 8"/>
            <p:cNvPicPr>
              <a:picLocks noChangeArrowheads="1"/>
            </p:cNvPicPr>
            <p:nvPr/>
          </p:nvPicPr>
          <p:blipFill>
            <a:blip r:embed="rId1" cstate="print">
              <a:extLst>
                <a:ext uri="{BEBA8EAE-BF5A-486C-A8C5-ECC9F3942E4B}">
                  <a14:imgProps xmlns:a14="http://schemas.microsoft.com/office/drawing/2010/main">
                    <a14:imgLayer r:embed="rId2"/>
                  </a14:imgProps>
                </a:ext>
                <a:ext uri="{28A0092B-C50C-407E-A947-70E740481C1C}">
                  <a14:useLocalDpi xmlns:a14="http://schemas.microsoft.com/office/drawing/2010/main" val="0"/>
                </a:ext>
              </a:extLst>
            </a:blip>
            <a:srcRect/>
            <a:stretch>
              <a:fillRect/>
            </a:stretch>
          </p:blipFill>
          <p:spPr bwMode="auto">
            <a:xfrm>
              <a:off x="1316355" y="1724660"/>
              <a:ext cx="2932430" cy="219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12" name="Picture 9"/>
            <p:cNvPicPr>
              <a:picLocks noChangeArrowheads="1"/>
            </p:cNvPicPr>
            <p:nvPr/>
          </p:nvPicPr>
          <p:blipFill>
            <a:blip r:embed="rId3" cstate="print">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a:stretch>
              <a:fillRect/>
            </a:stretch>
          </p:blipFill>
          <p:spPr bwMode="auto">
            <a:xfrm>
              <a:off x="5107305" y="1694180"/>
              <a:ext cx="2932430" cy="219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grpSp>
      <p:sp>
        <p:nvSpPr>
          <p:cNvPr id="1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9" name="组合 8"/>
          <p:cNvGrpSpPr/>
          <p:nvPr/>
        </p:nvGrpSpPr>
        <p:grpSpPr>
          <a:xfrm>
            <a:off x="403183" y="1868874"/>
            <a:ext cx="11608304" cy="3199269"/>
            <a:chOff x="-1389793" y="1358588"/>
            <a:chExt cx="11608304" cy="3199269"/>
          </a:xfrm>
        </p:grpSpPr>
        <p:pic>
          <p:nvPicPr>
            <p:cNvPr id="10" name="Picture 9"/>
            <p:cNvPicPr>
              <a:picLocks noChangeAspect="1" noChangeArrowheads="1"/>
            </p:cNvPicPr>
            <p:nvPr/>
          </p:nvPicPr>
          <p:blipFill>
            <a:blip r:embed="rId1" cstate="print">
              <a:extLst>
                <a:ext uri="{28A0092B-C50C-407E-A947-70E740481C1C}">
                  <a14:useLocalDpi xmlns:a14="http://schemas.microsoft.com/office/drawing/2010/main" val="0"/>
                </a:ext>
              </a:extLst>
            </a:blip>
            <a:srcRect l="5750" t="13931" r="5806" b="7735"/>
            <a:stretch>
              <a:fillRect/>
            </a:stretch>
          </p:blipFill>
          <p:spPr bwMode="auto">
            <a:xfrm>
              <a:off x="2278380" y="1358588"/>
              <a:ext cx="4043680" cy="309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sp>
          <p:nvSpPr>
            <p:cNvPr id="11" name="Rectangle 3"/>
            <p:cNvSpPr txBox="1">
              <a:spLocks noChangeArrowheads="1"/>
            </p:cNvSpPr>
            <p:nvPr/>
          </p:nvSpPr>
          <p:spPr>
            <a:xfrm>
              <a:off x="6416358" y="1358588"/>
              <a:ext cx="3802153" cy="3199269"/>
            </a:xfrm>
            <a:prstGeom prst="rect">
              <a:avLst/>
            </a:prstGeom>
          </p:spPr>
          <p:txBody>
            <a:bodyPr>
              <a:normAutofit/>
            </a:bodyPr>
            <a:lstStyle>
              <a:lvl1pPr algn="l" rtl="0" fontAlgn="base">
                <a:spcBef>
                  <a:spcPct val="35000"/>
                </a:spcBef>
                <a:spcAft>
                  <a:spcPct val="15000"/>
                </a:spcAft>
                <a:buClr>
                  <a:schemeClr val="accent1"/>
                </a:buClr>
                <a:buSzPct val="60000"/>
                <a:buFont typeface="Wingdings" panose="05000000000000000000" pitchFamily="2" charset="2"/>
                <a:defRPr sz="3200" b="1">
                  <a:solidFill>
                    <a:schemeClr val="tx1"/>
                  </a:solidFill>
                  <a:latin typeface="+mn-lt"/>
                  <a:ea typeface="+mn-ea"/>
                  <a:cs typeface="+mn-cs"/>
                </a:defRPr>
              </a:lvl1pPr>
              <a:lvl2pPr marL="173355" algn="l" rtl="0" fontAlgn="base">
                <a:lnSpc>
                  <a:spcPct val="104000"/>
                </a:lnSpc>
                <a:spcBef>
                  <a:spcPct val="20000"/>
                </a:spcBef>
                <a:spcAft>
                  <a:spcPct val="0"/>
                </a:spcAft>
                <a:buClr>
                  <a:schemeClr val="accent1"/>
                </a:buClr>
                <a:buSzPct val="70000"/>
                <a:buFont typeface="宋体" panose="02010600030101010101" pitchFamily="2" charset="-122"/>
                <a:defRPr sz="1200">
                  <a:solidFill>
                    <a:schemeClr val="tx1"/>
                  </a:solidFill>
                  <a:latin typeface="+mn-lt"/>
                  <a:ea typeface="+mn-ea"/>
                </a:defRPr>
              </a:lvl2pPr>
              <a:lvl3pPr marL="344805" algn="l" rtl="0" fontAlgn="base">
                <a:lnSpc>
                  <a:spcPct val="104000"/>
                </a:lnSpc>
                <a:spcBef>
                  <a:spcPct val="20000"/>
                </a:spcBef>
                <a:spcAft>
                  <a:spcPct val="0"/>
                </a:spcAft>
                <a:buClr>
                  <a:schemeClr val="accent1"/>
                </a:buClr>
                <a:buSzPct val="60000"/>
                <a:buFont typeface="Wingdings" panose="05000000000000000000" pitchFamily="2" charset="2"/>
                <a:defRPr sz="1000">
                  <a:solidFill>
                    <a:schemeClr val="tx1"/>
                  </a:solidFill>
                  <a:latin typeface="+mn-lt"/>
                  <a:ea typeface="+mn-ea"/>
                </a:defRPr>
              </a:lvl3pPr>
              <a:lvl4pPr marL="684530" indent="-171450" algn="l" rtl="0" fontAlgn="base">
                <a:lnSpc>
                  <a:spcPct val="104000"/>
                </a:lnSpc>
                <a:spcBef>
                  <a:spcPct val="20000"/>
                </a:spcBef>
                <a:spcAft>
                  <a:spcPct val="0"/>
                </a:spcAft>
                <a:buClr>
                  <a:schemeClr val="accent1"/>
                </a:buClr>
                <a:buSzPct val="70000"/>
                <a:buFont typeface="宋体" panose="02010600030101010101" pitchFamily="2" charset="-122"/>
                <a:buChar char="-"/>
                <a:defRPr sz="1200">
                  <a:solidFill>
                    <a:schemeClr val="tx1"/>
                  </a:solidFill>
                  <a:latin typeface="+mn-lt"/>
                  <a:ea typeface="+mn-ea"/>
                </a:defRPr>
              </a:lvl4pPr>
              <a:lvl5pPr marL="857250" indent="-171450" algn="l" rtl="0" fontAlgn="base">
                <a:lnSpc>
                  <a:spcPct val="104000"/>
                </a:lnSpc>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5pPr>
              <a:lvl6pPr marL="12001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6pPr>
              <a:lvl7pPr marL="15430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7pPr>
              <a:lvl8pPr marL="18859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8pPr>
              <a:lvl9pPr marL="22288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9pPr>
            </a:lstStyle>
            <a:p>
              <a:pPr algn="just" fontAlgn="auto">
                <a:lnSpc>
                  <a:spcPct val="150000"/>
                </a:lnSpc>
                <a:buNone/>
              </a:pPr>
              <a:r>
                <a:rPr lang="en-US" altLang="zh-CN" sz="16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3. Close the chicken's mouth, cover one side of the nostril, and drop the vaccine into the other side of the nostril. If the chicken 's nostril is blocked, the other side can be replaced.</a:t>
              </a:r>
              <a:endParaRPr lang="en-US" altLang="zh-CN" sz="16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algn="just" fontAlgn="auto">
                <a:lnSpc>
                  <a:spcPct val="150000"/>
                </a:lnSpc>
                <a:buNone/>
              </a:pPr>
              <a:r>
                <a:rPr lang="en-US" altLang="zh-CN" sz="16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4.Fix the left eye or right eye during vaccination,If the eyes became red or tearing , replace another eye.</a:t>
              </a:r>
              <a:endParaRPr lang="en-US" altLang="zh-CN" sz="16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12" name="Rectangle 8"/>
            <p:cNvSpPr>
              <a:spLocks noChangeArrowheads="1"/>
            </p:cNvSpPr>
            <p:nvPr/>
          </p:nvSpPr>
          <p:spPr bwMode="auto">
            <a:xfrm>
              <a:off x="-1389793" y="1519555"/>
              <a:ext cx="3472131" cy="2676525"/>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0" algn="just">
                <a:lnSpc>
                  <a:spcPct val="150000"/>
                </a:lnSpc>
                <a:buNone/>
              </a:pPr>
              <a:r>
                <a:rPr lang="en-US" altLang="zh-CN" sz="16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1、Empty dropping bottle to avoid repeated reversals.</a:t>
              </a:r>
              <a:endParaRPr lang="en-US" altLang="zh-CN" sz="16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gn="just">
                <a:lnSpc>
                  <a:spcPct val="150000"/>
                </a:lnSpc>
                <a:buNone/>
              </a:pPr>
              <a:r>
                <a:rPr lang="en-US" altLang="zh-CN" sz="16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2、</a:t>
              </a:r>
              <a:r>
                <a:rPr lang="en-US" altLang="zh-CN" sz="16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Fix the head of the chicken horizontally and drop the mouth of the bottle 0.5-1cm from the eye of the chicken. Drop the vaccine solution vertically.</a:t>
              </a:r>
              <a:endParaRPr lang="en-US" altLang="zh-CN" sz="16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p:txBody>
        </p:sp>
      </p:grpSp>
      <p:sp>
        <p:nvSpPr>
          <p:cNvPr id="1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4"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rPr>
              <a:t>Operating </a:t>
            </a:r>
            <a:endParaRPr kumimoji="1" lang="zh-CN" altLang="en-US" sz="3200" b="1" dirty="0">
              <a:solidFill>
                <a:srgbClr val="00B05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98038" y="355957"/>
            <a:ext cx="8430903"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Don’t in operation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1"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grpSp>
        <p:nvGrpSpPr>
          <p:cNvPr id="3" name="组合 2"/>
          <p:cNvGrpSpPr/>
          <p:nvPr/>
        </p:nvGrpSpPr>
        <p:grpSpPr>
          <a:xfrm>
            <a:off x="0" y="1725930"/>
            <a:ext cx="5976620" cy="3507105"/>
            <a:chOff x="3232" y="2236"/>
            <a:chExt cx="12456" cy="6937"/>
          </a:xfrm>
        </p:grpSpPr>
        <p:sp>
          <p:nvSpPr>
            <p:cNvPr id="6" name="Line 593"/>
            <p:cNvSpPr>
              <a:spLocks noChangeShapeType="1"/>
            </p:cNvSpPr>
            <p:nvPr/>
          </p:nvSpPr>
          <p:spPr bwMode="auto">
            <a:xfrm>
              <a:off x="10518" y="2814"/>
              <a:ext cx="849"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3232" y="2236"/>
              <a:ext cx="12456" cy="6937"/>
              <a:chOff x="666512" y="1022985"/>
              <a:chExt cx="7507338" cy="4075789"/>
            </a:xfrm>
          </p:grpSpPr>
          <p:pic>
            <p:nvPicPr>
              <p:cNvPr id="5" name="Picture 2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77620" y="1022985"/>
                <a:ext cx="3222625" cy="215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7380" y="1022985"/>
                <a:ext cx="3330575" cy="215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8" name="Picture 25" descr="shu_ben-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12" y="3070104"/>
                <a:ext cx="7507338" cy="202867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6"/>
              <p:cNvSpPr txBox="1">
                <a:spLocks noChangeArrowheads="1"/>
              </p:cNvSpPr>
              <p:nvPr/>
            </p:nvSpPr>
            <p:spPr bwMode="auto">
              <a:xfrm>
                <a:off x="1983771" y="3776032"/>
                <a:ext cx="2035442" cy="46344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algn="l" eaLnBrk="0" hangingPunct="0">
                  <a:defRPr>
                    <a:solidFill>
                      <a:schemeClr val="tx1"/>
                    </a:solidFill>
                    <a:latin typeface="Arial" panose="020B0604020202090204" pitchFamily="34" charset="0"/>
                    <a:ea typeface="宋体" panose="02010600030101010101" pitchFamily="2" charset="-122"/>
                  </a:defRPr>
                </a:lvl1pPr>
                <a:lvl2pPr marL="800100" indent="-342900" algn="l" eaLnBrk="0" hangingPunct="0">
                  <a:defRPr>
                    <a:solidFill>
                      <a:schemeClr val="tx1"/>
                    </a:solidFill>
                    <a:latin typeface="Arial" panose="020B0604020202090204" pitchFamily="34" charset="0"/>
                    <a:ea typeface="宋体" panose="02010600030101010101" pitchFamily="2" charset="-122"/>
                  </a:defRPr>
                </a:lvl2pPr>
                <a:lvl3pPr marL="1257300" indent="-342900" algn="l" eaLnBrk="0" hangingPunct="0">
                  <a:defRPr>
                    <a:solidFill>
                      <a:schemeClr val="tx1"/>
                    </a:solidFill>
                    <a:latin typeface="Arial" panose="020B0604020202090204" pitchFamily="34" charset="0"/>
                    <a:ea typeface="宋体" panose="02010600030101010101" pitchFamily="2" charset="-122"/>
                  </a:defRPr>
                </a:lvl3pPr>
                <a:lvl4pPr marL="1714500" indent="-342900" algn="l" eaLnBrk="0" hangingPunct="0">
                  <a:defRPr>
                    <a:solidFill>
                      <a:schemeClr val="tx1"/>
                    </a:solidFill>
                    <a:latin typeface="Arial" panose="020B0604020202090204" pitchFamily="34" charset="0"/>
                    <a:ea typeface="宋体" panose="02010600030101010101" pitchFamily="2" charset="-122"/>
                  </a:defRPr>
                </a:lvl4pPr>
                <a:lvl5pPr marL="2171700" indent="-342900" algn="l" eaLnBrk="0" hangingPunct="0">
                  <a:defRPr>
                    <a:solidFill>
                      <a:schemeClr val="tx1"/>
                    </a:solidFill>
                    <a:latin typeface="Arial" panose="020B0604020202090204" pitchFamily="34" charset="0"/>
                    <a:ea typeface="宋体" panose="02010600030101010101" pitchFamily="2" charset="-122"/>
                  </a:defRPr>
                </a:lvl5pPr>
                <a:lvl6pPr marL="2628900" indent="-342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marL="0" algn="l" eaLnBrk="1" hangingPunct="1">
                  <a:spcBef>
                    <a:spcPct val="50000"/>
                  </a:spcBef>
                  <a:buNone/>
                </a:pPr>
                <a:r>
                  <a:rPr lang="en-US" altLang="zh-CN" sz="2000" b="1" dirty="0">
                    <a:solidFill>
                      <a:schemeClr val="accent2"/>
                    </a:solidFill>
                    <a:effectLst/>
                    <a:latin typeface="Times New Roman" panose="02020503050405090304" pitchFamily="18" charset="0"/>
                    <a:ea typeface="+mn-ea"/>
                    <a:cs typeface="Times New Roman" panose="02020503050405090304" pitchFamily="18" charset="0"/>
                  </a:rPr>
                  <a:t>Do not tilt</a:t>
                </a:r>
                <a:endParaRPr lang="en-US" altLang="zh-CN" sz="1650" b="1" dirty="0">
                  <a:latin typeface="黑体" panose="02010609060101010101" pitchFamily="2" charset="-122"/>
                  <a:ea typeface="黑体" panose="02010609060101010101" pitchFamily="2" charset="-122"/>
                </a:endParaRPr>
              </a:p>
            </p:txBody>
          </p:sp>
          <p:sp>
            <p:nvSpPr>
              <p:cNvPr id="10" name="Text Box 27"/>
              <p:cNvSpPr txBox="1">
                <a:spLocks noChangeArrowheads="1"/>
              </p:cNvSpPr>
              <p:nvPr/>
            </p:nvSpPr>
            <p:spPr bwMode="auto">
              <a:xfrm>
                <a:off x="4799252" y="3776032"/>
                <a:ext cx="2334555" cy="46344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buNone/>
                </a:pPr>
                <a:r>
                  <a:rPr lang="en-US" altLang="zh-CN" sz="2000" b="1" dirty="0">
                    <a:solidFill>
                      <a:schemeClr val="accent2"/>
                    </a:solidFill>
                    <a:effectLst/>
                    <a:latin typeface="Times New Roman" panose="02020503050405090304" pitchFamily="18" charset="0"/>
                    <a:cs typeface="Times New Roman" panose="02020503050405090304" pitchFamily="18" charset="0"/>
                  </a:rPr>
                  <a:t>Close-distance</a:t>
                </a:r>
                <a:endParaRPr lang="en-US" altLang="zh-CN" sz="2000" b="1" dirty="0">
                  <a:solidFill>
                    <a:schemeClr val="accent2"/>
                  </a:solidFill>
                  <a:effectLst/>
                  <a:latin typeface="Times New Roman" panose="02020503050405090304" pitchFamily="18" charset="0"/>
                  <a:cs typeface="Times New Roman" panose="02020503050405090304" pitchFamily="18" charset="0"/>
                </a:endParaRPr>
              </a:p>
            </p:txBody>
          </p:sp>
        </p:grpSp>
        <p:sp>
          <p:nvSpPr>
            <p:cNvPr id="12" name="乘号 11"/>
            <p:cNvSpPr/>
            <p:nvPr/>
          </p:nvSpPr>
          <p:spPr bwMode="auto">
            <a:xfrm>
              <a:off x="8145" y="2313"/>
              <a:ext cx="1198" cy="1425"/>
            </a:xfrm>
            <a:prstGeom prst="mathMultiply">
              <a:avLst/>
            </a:prstGeom>
            <a:solidFill>
              <a:srgbClr val="FF0517"/>
            </a:solidFill>
            <a:ln w="9525" cap="flat" cmpd="sng" algn="ctr">
              <a:noFill/>
              <a:prstDash val="solid"/>
              <a:round/>
              <a:headEnd type="none" w="med" len="med"/>
              <a:tailEnd type="none" w="med" len="med"/>
            </a:ln>
            <a:effectLst>
              <a:outerShdw dist="17961" dir="2700000" algn="ctr" rotWithShape="0">
                <a:srgbClr val="FFFFFF">
                  <a:gamma/>
                  <a:shade val="60000"/>
                  <a:invGamma/>
                </a:srgbClr>
              </a:outerShdw>
            </a:effectLst>
          </p:spPr>
          <p:txBody>
            <a:bodyPr anchor="ctr">
              <a:spAutoFit/>
            </a:bodyPr>
            <a:lstStyle/>
            <a:p>
              <a:pPr fontAlgn="auto">
                <a:spcBef>
                  <a:spcPts val="0"/>
                </a:spcBef>
                <a:spcAft>
                  <a:spcPts val="0"/>
                </a:spcAft>
                <a:defRPr/>
              </a:pPr>
              <a:endParaRPr lang="zh-CN" altLang="en-US" sz="2400" b="1" kern="0" dirty="0">
                <a:solidFill>
                  <a:sysClr val="windowText" lastClr="000000"/>
                </a:solidFill>
                <a:latin typeface="Arial" panose="020B0604020202090204" pitchFamily="34" charset="0"/>
                <a:ea typeface="楷体_GB2312" pitchFamily="49" charset="-122"/>
              </a:endParaRPr>
            </a:p>
          </p:txBody>
        </p:sp>
        <p:sp>
          <p:nvSpPr>
            <p:cNvPr id="13" name="乘号 12"/>
            <p:cNvSpPr/>
            <p:nvPr/>
          </p:nvSpPr>
          <p:spPr bwMode="auto">
            <a:xfrm>
              <a:off x="13637" y="2313"/>
              <a:ext cx="1198" cy="1425"/>
            </a:xfrm>
            <a:prstGeom prst="mathMultiply">
              <a:avLst/>
            </a:prstGeom>
            <a:solidFill>
              <a:srgbClr val="FF0517"/>
            </a:solidFill>
            <a:ln w="9525" cap="flat" cmpd="sng" algn="ctr">
              <a:noFill/>
              <a:prstDash val="solid"/>
              <a:round/>
              <a:headEnd type="none" w="med" len="med"/>
              <a:tailEnd type="none" w="med" len="med"/>
            </a:ln>
            <a:effectLst>
              <a:outerShdw dist="17961" dir="2700000" algn="ctr" rotWithShape="0">
                <a:srgbClr val="FFFFFF">
                  <a:gamma/>
                  <a:shade val="60000"/>
                  <a:invGamma/>
                </a:srgbClr>
              </a:outerShdw>
            </a:effectLst>
          </p:spPr>
          <p:txBody>
            <a:bodyPr anchor="ctr">
              <a:spAutoFit/>
            </a:bodyPr>
            <a:lstStyle/>
            <a:p>
              <a:pPr fontAlgn="auto">
                <a:spcBef>
                  <a:spcPts val="0"/>
                </a:spcBef>
                <a:spcAft>
                  <a:spcPts val="0"/>
                </a:spcAft>
                <a:defRPr/>
              </a:pPr>
              <a:endParaRPr lang="zh-CN" altLang="en-US" sz="2400" b="1" kern="0" dirty="0">
                <a:solidFill>
                  <a:sysClr val="windowText" lastClr="000000"/>
                </a:solidFill>
                <a:latin typeface="Arial" panose="020B0604020202090204" pitchFamily="34" charset="0"/>
                <a:ea typeface="楷体_GB2312" pitchFamily="49" charset="-122"/>
              </a:endParaRPr>
            </a:p>
          </p:txBody>
        </p:sp>
      </p:grpSp>
      <p:grpSp>
        <p:nvGrpSpPr>
          <p:cNvPr id="14" name="组合 13"/>
          <p:cNvGrpSpPr/>
          <p:nvPr/>
        </p:nvGrpSpPr>
        <p:grpSpPr>
          <a:xfrm>
            <a:off x="5713611" y="1692965"/>
            <a:ext cx="6207125" cy="3539490"/>
            <a:chOff x="3062" y="2062"/>
            <a:chExt cx="13040" cy="7927"/>
          </a:xfrm>
        </p:grpSpPr>
        <p:sp>
          <p:nvSpPr>
            <p:cNvPr id="15" name="Line 593"/>
            <p:cNvSpPr>
              <a:spLocks noChangeShapeType="1"/>
            </p:cNvSpPr>
            <p:nvPr/>
          </p:nvSpPr>
          <p:spPr bwMode="auto">
            <a:xfrm>
              <a:off x="10518" y="2472"/>
              <a:ext cx="849"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6" name="组合 15"/>
            <p:cNvGrpSpPr/>
            <p:nvPr/>
          </p:nvGrpSpPr>
          <p:grpSpPr>
            <a:xfrm>
              <a:off x="3062" y="2062"/>
              <a:ext cx="13040" cy="7927"/>
              <a:chOff x="707876" y="1064895"/>
              <a:chExt cx="7531856" cy="4317182"/>
            </a:xfrm>
          </p:grpSpPr>
          <p:pic>
            <p:nvPicPr>
              <p:cNvPr id="17" name="Picture 14" descr="shu_ben-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76" y="3093367"/>
                <a:ext cx="7531856" cy="22887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415" y="1064895"/>
                <a:ext cx="3268345" cy="216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sp>
            <p:nvSpPr>
              <p:cNvPr id="19" name="Text Box 8"/>
              <p:cNvSpPr txBox="1">
                <a:spLocks noChangeArrowheads="1"/>
              </p:cNvSpPr>
              <p:nvPr/>
            </p:nvSpPr>
            <p:spPr bwMode="auto">
              <a:xfrm>
                <a:off x="4463402" y="3618492"/>
                <a:ext cx="3268556" cy="123768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150000"/>
                  </a:lnSpc>
                  <a:spcBef>
                    <a:spcPct val="50000"/>
                  </a:spcBef>
                  <a:buNone/>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Incomplete Absorption, Vaccine dumped</a:t>
                </a:r>
                <a:r>
                  <a:rPr lang="zh-CN" altLang="en-US" sz="2000" b="1" dirty="0">
                    <a:latin typeface="微软雅黑" panose="020B0503020204020204" pitchFamily="34" charset="-122"/>
                    <a:ea typeface="微软雅黑" panose="020B0503020204020204" pitchFamily="34" charset="-122"/>
                  </a:rPr>
                  <a:t>  </a:t>
                </a:r>
                <a:endParaRPr lang="zh-CN" altLang="en-US" sz="2000" b="1" dirty="0">
                  <a:latin typeface="微软雅黑" panose="020B0503020204020204" pitchFamily="34" charset="-122"/>
                  <a:ea typeface="微软雅黑" panose="020B0503020204020204" pitchFamily="34" charset="-122"/>
                </a:endParaRPr>
              </a:p>
            </p:txBody>
          </p:sp>
          <p:pic>
            <p:nvPicPr>
              <p:cNvPr id="2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8255" y="1076325"/>
                <a:ext cx="3185160" cy="213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sp>
            <p:nvSpPr>
              <p:cNvPr id="21" name="Text Box 17"/>
              <p:cNvSpPr txBox="1">
                <a:spLocks noChangeArrowheads="1"/>
              </p:cNvSpPr>
              <p:nvPr/>
            </p:nvSpPr>
            <p:spPr bwMode="auto">
              <a:xfrm>
                <a:off x="2047590" y="4002015"/>
                <a:ext cx="2209022" cy="486399"/>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buNone/>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Far-distance</a:t>
                </a:r>
                <a:endPar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grpSp>
      <p:sp>
        <p:nvSpPr>
          <p:cNvPr id="22" name="文本框 21"/>
          <p:cNvSpPr txBox="1"/>
          <p:nvPr/>
        </p:nvSpPr>
        <p:spPr>
          <a:xfrm>
            <a:off x="486119" y="5233134"/>
            <a:ext cx="10880671" cy="860425"/>
          </a:xfrm>
          <a:prstGeom prst="rect">
            <a:avLst/>
          </a:prstGeom>
          <a:noFill/>
        </p:spPr>
        <p:txBody>
          <a:bodyPr wrap="square" rtlCol="0">
            <a:spAutoFit/>
          </a:bodyPr>
          <a:lstStyle/>
          <a:p>
            <a:pPr indent="-342900">
              <a:spcBef>
                <a:spcPct val="50000"/>
              </a:spcBef>
            </a:pPr>
            <a:r>
              <a:rPr lang="en-US" altLang="zh-CN" sz="2000" b="1" dirty="0">
                <a:solidFill>
                  <a:schemeClr val="accent2"/>
                </a:solidFill>
                <a:effectLst/>
                <a:latin typeface="Times New Roman" panose="02020503050405090304" pitchFamily="18" charset="0"/>
                <a:cs typeface="Times New Roman" panose="02020503050405090304" pitchFamily="18" charset="0"/>
              </a:rPr>
              <a:t>These errors can lead to wasted vaccine, cross-infection, inaccurate vaccination metering, etc.</a:t>
            </a:r>
            <a:endParaRPr lang="en-US" altLang="zh-CN" sz="2000" b="1" dirty="0">
              <a:solidFill>
                <a:schemeClr val="accent2"/>
              </a:solidFill>
              <a:effectLst/>
              <a:latin typeface="Times New Roman" panose="02020503050405090304" pitchFamily="18" charset="0"/>
              <a:cs typeface="Times New Roman" panose="02020503050405090304" pitchFamily="18" charset="0"/>
            </a:endParaRPr>
          </a:p>
          <a:p>
            <a:pPr indent="-342900">
              <a:spcBef>
                <a:spcPct val="50000"/>
              </a:spcBef>
            </a:pPr>
            <a:r>
              <a:rPr lang="en-US" altLang="zh-CN" sz="2000" b="1" dirty="0">
                <a:solidFill>
                  <a:schemeClr val="accent2"/>
                </a:solidFill>
                <a:latin typeface="Times New Roman" panose="02020503050405090304" pitchFamily="18" charset="0"/>
                <a:cs typeface="Times New Roman" panose="02020503050405090304" pitchFamily="18" charset="0"/>
              </a:rPr>
              <a:t>R</a:t>
            </a:r>
            <a:r>
              <a:rPr lang="en-US" altLang="zh-CN" sz="2000" b="1" dirty="0">
                <a:solidFill>
                  <a:schemeClr val="accent2"/>
                </a:solidFill>
                <a:effectLst/>
                <a:latin typeface="Times New Roman" panose="02020503050405090304" pitchFamily="18" charset="0"/>
                <a:cs typeface="Times New Roman" panose="02020503050405090304" pitchFamily="18" charset="0"/>
              </a:rPr>
              <a:t>esulting in vaccination failure.</a:t>
            </a:r>
            <a:endParaRPr lang="en-US" altLang="zh-CN" sz="2000" b="1" dirty="0">
              <a:solidFill>
                <a:schemeClr val="accent2"/>
              </a:solidFill>
              <a:effectLst/>
              <a:latin typeface="Times New Roman" panose="02020503050405090304" pitchFamily="18" charset="0"/>
              <a:cs typeface="Times New Roman" panose="0202050305040509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9452131" cy="611707"/>
          </a:xfrm>
          <a:prstGeom prst="rect">
            <a:avLst/>
          </a:prstGeom>
        </p:spPr>
        <p:txBody>
          <a:bodyPr vert="horz" lIns="91440" tIns="45720" rIns="91440" bIns="45720" rtlCol="0" anchor="ctr">
            <a:normAutofit fontScale="975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Checking cage door</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2719299" y="2092325"/>
            <a:ext cx="6582410" cy="2384425"/>
            <a:chOff x="1939060" y="1828801"/>
            <a:chExt cx="5896762" cy="2078182"/>
          </a:xfrm>
        </p:grpSpPr>
        <p:pic>
          <p:nvPicPr>
            <p:cNvPr id="5" name="Picture 8"/>
            <p:cNvPicPr>
              <a:picLocks noChangeArrowheads="1"/>
            </p:cNvPicPr>
            <p:nvPr/>
          </p:nvPicPr>
          <p:blipFill rotWithShape="1">
            <a:blip r:embed="rId1" cstate="print">
              <a:extLst>
                <a:ext uri="{BEBA8EAE-BF5A-486C-A8C5-ECC9F3942E4B}">
                  <a14:imgProps xmlns:a14="http://schemas.microsoft.com/office/drawing/2010/main">
                    <a14:imgLayer r:embed="rId2"/>
                  </a14:imgProps>
                </a:ext>
                <a:ext uri="{28A0092B-C50C-407E-A947-70E740481C1C}">
                  <a14:useLocalDpi xmlns:a14="http://schemas.microsoft.com/office/drawing/2010/main" val="0"/>
                </a:ext>
              </a:extLst>
            </a:blip>
            <a:srcRect l="8254" t="9076" r="8342" b="9624"/>
            <a:stretch>
              <a:fillRect/>
            </a:stretch>
          </p:blipFill>
          <p:spPr bwMode="auto">
            <a:xfrm>
              <a:off x="1939060" y="1828801"/>
              <a:ext cx="2466109" cy="207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7" name="Picture 9"/>
            <p:cNvPicPr>
              <a:picLocks noChangeArrowheads="1"/>
            </p:cNvPicPr>
            <p:nvPr/>
          </p:nvPicPr>
          <p:blipFill rotWithShape="1">
            <a:blip r:embed="rId3" cstate="print">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l="8176" t="9000" r="8466" b="9641"/>
            <a:stretch>
              <a:fillRect/>
            </a:stretch>
          </p:blipFill>
          <p:spPr bwMode="auto">
            <a:xfrm>
              <a:off x="5369713" y="1828801"/>
              <a:ext cx="2466109" cy="207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grpSp>
      <p:sp>
        <p:nvSpPr>
          <p:cNvPr id="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1" name="文本框 10"/>
          <p:cNvSpPr txBox="1"/>
          <p:nvPr/>
        </p:nvSpPr>
        <p:spPr>
          <a:xfrm>
            <a:off x="1454526" y="4581469"/>
            <a:ext cx="8754794" cy="587853"/>
          </a:xfrm>
          <a:prstGeom prst="rect">
            <a:avLst/>
          </a:prstGeom>
          <a:noFill/>
        </p:spPr>
        <p:txBody>
          <a:bodyPr wrap="square" rtlCol="0">
            <a:spAutoFit/>
          </a:bodyPr>
          <a:lstStyle/>
          <a:p>
            <a:pPr lvl="0" indent="-342900" algn="l">
              <a:lnSpc>
                <a:spcPct val="150000"/>
              </a:lnSpc>
              <a:spcBef>
                <a:spcPct val="50000"/>
              </a:spcBef>
            </a:pPr>
            <a:r>
              <a:rPr lang="en-US" altLang="zh-CN" sz="2400" b="1" dirty="0">
                <a:solidFill>
                  <a:schemeClr val="accent2"/>
                </a:solidFill>
                <a:effectLst/>
                <a:latin typeface="Times New Roman" panose="02020503050405090304" pitchFamily="18" charset="0"/>
                <a:cs typeface="Times New Roman" panose="02020503050405090304" pitchFamily="18" charset="0"/>
                <a:sym typeface="+mn-ea"/>
              </a:rPr>
              <a:t>If change cage position，check whether the cage door is closed</a:t>
            </a:r>
            <a:endParaRPr lang="en-US" altLang="zh-CN" sz="2400" b="1"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43376" y="356517"/>
            <a:ext cx="1067095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Catching the hens outside the cage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nvGrpSpPr>
          <p:cNvPr id="9" name="组合 8"/>
          <p:cNvGrpSpPr/>
          <p:nvPr/>
        </p:nvGrpSpPr>
        <p:grpSpPr>
          <a:xfrm>
            <a:off x="2229775" y="2065354"/>
            <a:ext cx="7732450" cy="2476869"/>
            <a:chOff x="1674987" y="1760484"/>
            <a:chExt cx="6316938" cy="2086361"/>
          </a:xfrm>
        </p:grpSpPr>
        <p:pic>
          <p:nvPicPr>
            <p:cNvPr id="11" name="Picture 6"/>
            <p:cNvPicPr>
              <a:picLocks noChangeArrowheads="1"/>
            </p:cNvPicPr>
            <p:nvPr/>
          </p:nvPicPr>
          <p:blipFill rotWithShape="1">
            <a:blip r:embed="rId1" cstate="print">
              <a:extLst>
                <a:ext uri="{BEBA8EAE-BF5A-486C-A8C5-ECC9F3942E4B}">
                  <a14:imgProps xmlns:a14="http://schemas.microsoft.com/office/drawing/2010/main">
                    <a14:imgLayer r:embed="rId2"/>
                  </a14:imgProps>
                </a:ext>
                <a:ext uri="{28A0092B-C50C-407E-A947-70E740481C1C}">
                  <a14:useLocalDpi xmlns:a14="http://schemas.microsoft.com/office/drawing/2010/main" val="0"/>
                </a:ext>
              </a:extLst>
            </a:blip>
            <a:srcRect l="6083" t="7051" r="6200" b="6962"/>
            <a:stretch>
              <a:fillRect/>
            </a:stretch>
          </p:blipFill>
          <p:spPr bwMode="auto">
            <a:xfrm>
              <a:off x="1674987" y="1760484"/>
              <a:ext cx="2806722" cy="208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12" name="Picture 7"/>
            <p:cNvPicPr>
              <a:picLocks noChangeArrowheads="1"/>
            </p:cNvPicPr>
            <p:nvPr/>
          </p:nvPicPr>
          <p:blipFill rotWithShape="1">
            <a:blip r:embed="rId3" cstate="print">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l="6199" t="7051" r="6103" b="9739"/>
            <a:stretch>
              <a:fillRect/>
            </a:stretch>
          </p:blipFill>
          <p:spPr bwMode="auto">
            <a:xfrm>
              <a:off x="5185203" y="1827786"/>
              <a:ext cx="2806722" cy="201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grpSp>
      <p:sp>
        <p:nvSpPr>
          <p:cNvPr id="15"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4" name="文本框 3"/>
          <p:cNvSpPr txBox="1"/>
          <p:nvPr/>
        </p:nvSpPr>
        <p:spPr>
          <a:xfrm>
            <a:off x="1693019" y="4656057"/>
            <a:ext cx="9501721" cy="1015663"/>
          </a:xfrm>
          <a:prstGeom prst="rect">
            <a:avLst/>
          </a:prstGeom>
          <a:noFill/>
        </p:spPr>
        <p:txBody>
          <a:bodyPr wrap="square" rtlCol="0">
            <a:spAutoFit/>
          </a:bodyPr>
          <a:lstStyle/>
          <a:p>
            <a:pPr lvl="0" indent="-342900" algn="l">
              <a:spcBef>
                <a:spcPct val="50000"/>
              </a:spcBef>
            </a:pPr>
            <a:r>
              <a:rPr lang="en-US" altLang="zh-CN" sz="2400" b="1" dirty="0">
                <a:solidFill>
                  <a:schemeClr val="accent2"/>
                </a:solidFill>
                <a:effectLst/>
                <a:latin typeface="Times New Roman" panose="02020503050405090304" pitchFamily="18" charset="0"/>
                <a:cs typeface="Times New Roman" panose="02020503050405090304" pitchFamily="18" charset="0"/>
                <a:sym typeface="+mn-ea"/>
              </a:rPr>
              <a:t>Check if any chickens come out，between aisle？Manure trench？</a:t>
            </a:r>
            <a:endParaRPr lang="en-US" altLang="zh-CN" sz="2400" b="1" dirty="0">
              <a:solidFill>
                <a:schemeClr val="accent2"/>
              </a:solidFill>
              <a:effectLst/>
              <a:latin typeface="Times New Roman" panose="02020503050405090304" pitchFamily="18" charset="0"/>
              <a:cs typeface="Times New Roman" panose="02020503050405090304" pitchFamily="18" charset="0"/>
              <a:sym typeface="+mn-ea"/>
            </a:endParaRPr>
          </a:p>
          <a:p>
            <a:pPr lvl="0" indent="-342900" algn="l">
              <a:spcBef>
                <a:spcPct val="50000"/>
              </a:spcBef>
            </a:pPr>
            <a:r>
              <a:rPr lang="en-US" altLang="zh-CN" sz="2400" b="1" dirty="0">
                <a:solidFill>
                  <a:schemeClr val="accent2"/>
                </a:solidFill>
                <a:effectLst/>
                <a:latin typeface="Times New Roman" panose="02020503050405090304" pitchFamily="18" charset="0"/>
                <a:cs typeface="Times New Roman" panose="02020503050405090304" pitchFamily="18" charset="0"/>
                <a:sym typeface="+mn-ea"/>
              </a:rPr>
              <a:t>Catch them，and vaccination again，then put back into the cage.</a:t>
            </a:r>
            <a:endParaRPr lang="en-US" altLang="zh-CN" sz="2400" b="1"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684780" y="2430145"/>
            <a:ext cx="6650990" cy="1997710"/>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spcAft>
                <a:spcPct val="0"/>
              </a:spcAft>
            </a:pPr>
            <a:r>
              <a:rPr kumimoji="1" lang="en-US" altLang="zh-CN" sz="36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kumimoji="1" lang="en-US" altLang="zh-CN" sz="36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Notes</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sp>
        <p:nvSpPr>
          <p:cNvPr id="4" name="Rectangle 3"/>
          <p:cNvSpPr>
            <a:spLocks noGrp="1" noChangeArrowheads="1"/>
          </p:cNvSpPr>
          <p:nvPr/>
        </p:nvSpPr>
        <p:spPr>
          <a:xfrm>
            <a:off x="819786" y="1751966"/>
            <a:ext cx="9913318" cy="2482684"/>
          </a:xfrm>
          <a:prstGeom prst="rect">
            <a:avLst/>
          </a:prstGeom>
        </p:spPr>
        <p:txBody>
          <a:bodyPr/>
          <a:lstStyle>
            <a:lvl1pPr algn="l" rtl="0" fontAlgn="base">
              <a:spcBef>
                <a:spcPct val="35000"/>
              </a:spcBef>
              <a:spcAft>
                <a:spcPct val="15000"/>
              </a:spcAft>
              <a:buClr>
                <a:schemeClr val="accent1"/>
              </a:buClr>
              <a:buSzPct val="60000"/>
              <a:buFont typeface="Wingdings" panose="05000000000000000000" pitchFamily="2" charset="2"/>
              <a:defRPr sz="3200" b="1">
                <a:solidFill>
                  <a:schemeClr val="tx1"/>
                </a:solidFill>
                <a:latin typeface="+mn-lt"/>
                <a:ea typeface="+mn-ea"/>
                <a:cs typeface="+mn-cs"/>
              </a:defRPr>
            </a:lvl1pPr>
            <a:lvl2pPr marL="173355" algn="l" rtl="0" fontAlgn="base">
              <a:lnSpc>
                <a:spcPct val="104000"/>
              </a:lnSpc>
              <a:spcBef>
                <a:spcPct val="20000"/>
              </a:spcBef>
              <a:spcAft>
                <a:spcPct val="0"/>
              </a:spcAft>
              <a:buClr>
                <a:schemeClr val="accent1"/>
              </a:buClr>
              <a:buSzPct val="70000"/>
              <a:buFont typeface="宋体" panose="02010600030101010101" pitchFamily="2" charset="-122"/>
              <a:defRPr sz="1200">
                <a:solidFill>
                  <a:schemeClr val="tx1"/>
                </a:solidFill>
                <a:latin typeface="+mn-lt"/>
                <a:ea typeface="+mn-ea"/>
              </a:defRPr>
            </a:lvl2pPr>
            <a:lvl3pPr marL="344805" algn="l" rtl="0" fontAlgn="base">
              <a:lnSpc>
                <a:spcPct val="104000"/>
              </a:lnSpc>
              <a:spcBef>
                <a:spcPct val="20000"/>
              </a:spcBef>
              <a:spcAft>
                <a:spcPct val="0"/>
              </a:spcAft>
              <a:buClr>
                <a:schemeClr val="accent1"/>
              </a:buClr>
              <a:buSzPct val="60000"/>
              <a:buFont typeface="Wingdings" panose="05000000000000000000" pitchFamily="2" charset="2"/>
              <a:defRPr sz="1000">
                <a:solidFill>
                  <a:schemeClr val="tx1"/>
                </a:solidFill>
                <a:latin typeface="+mn-lt"/>
                <a:ea typeface="+mn-ea"/>
              </a:defRPr>
            </a:lvl3pPr>
            <a:lvl4pPr marL="684530" indent="-171450" algn="l" rtl="0" fontAlgn="base">
              <a:lnSpc>
                <a:spcPct val="104000"/>
              </a:lnSpc>
              <a:spcBef>
                <a:spcPct val="20000"/>
              </a:spcBef>
              <a:spcAft>
                <a:spcPct val="0"/>
              </a:spcAft>
              <a:buClr>
                <a:schemeClr val="accent1"/>
              </a:buClr>
              <a:buSzPct val="70000"/>
              <a:buFont typeface="宋体" panose="02010600030101010101" pitchFamily="2" charset="-122"/>
              <a:buChar char="-"/>
              <a:defRPr sz="1200">
                <a:solidFill>
                  <a:schemeClr val="tx1"/>
                </a:solidFill>
                <a:latin typeface="+mn-lt"/>
                <a:ea typeface="+mn-ea"/>
              </a:defRPr>
            </a:lvl4pPr>
            <a:lvl5pPr marL="857250" indent="-171450" algn="l" rtl="0" fontAlgn="base">
              <a:lnSpc>
                <a:spcPct val="104000"/>
              </a:lnSpc>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5pPr>
            <a:lvl6pPr marL="12001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6pPr>
            <a:lvl7pPr marL="15430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7pPr>
            <a:lvl8pPr marL="18859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8pPr>
            <a:lvl9pPr marL="22288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9pPr>
          </a:lstStyle>
          <a:p>
            <a:pPr marL="342900" indent="-342900">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 henhouse is </a:t>
            </a:r>
            <a:r>
              <a:rPr lang="en-US" altLang="zh-CN" sz="2400" dirty="0">
                <a:solidFill>
                  <a:schemeClr val="accent2"/>
                </a:solidFill>
                <a:latin typeface="Times New Roman" panose="02020503050405090304" pitchFamily="18" charset="0"/>
                <a:ea typeface="黑体" panose="02010609060101010101" pitchFamily="2" charset="-122"/>
                <a:cs typeface="Times New Roman" panose="02020503050405090304" pitchFamily="18" charset="0"/>
                <a:sym typeface="+mn-ea"/>
              </a:rPr>
              <a:t>vaccinated</a:t>
            </a: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one day.</a:t>
            </a:r>
            <a:endPar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The henhouse cannot be disinfected 48 hours before and after living vaccine immunization. </a:t>
            </a:r>
            <a:endPar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Chicken house disinfection, drinking water tube disinfection, external environment disinfection.</a:t>
            </a:r>
            <a:endParaRPr lang="zh-CN" altLang="en-US"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endParaRPr lang="zh-CN" altLang="en-US" sz="1200" dirty="0">
              <a:solidFill>
                <a:schemeClr val="bg1"/>
              </a:solidFill>
              <a:latin typeface="黑体" panose="02010609060101010101" pitchFamily="2" charset="-122"/>
            </a:endParaRPr>
          </a:p>
        </p:txBody>
      </p:sp>
      <p:pic>
        <p:nvPicPr>
          <p:cNvPr id="5"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690424" y="4471035"/>
            <a:ext cx="2501576" cy="186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sp>
        <p:nvSpPr>
          <p:cNvPr id="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5051657" y="2529665"/>
            <a:ext cx="6657340" cy="1405769"/>
          </a:xfrm>
          <a:prstGeom prst="rect">
            <a:avLst/>
          </a:prstGeom>
          <a:noFill/>
        </p:spPr>
        <p:txBody>
          <a:bodyPr wrap="square" rtlCol="0">
            <a:spAutoFit/>
          </a:bodyPr>
          <a:lstStyle/>
          <a:p>
            <a:pPr marL="0" lvl="1" algn="l"/>
            <a:r>
              <a:rPr lang="zh-CN" altLang="en-US" sz="1865" b="1" dirty="0">
                <a:solidFill>
                  <a:srgbClr val="080808"/>
                </a:solidFill>
                <a:cs typeface="+mn-ea"/>
                <a:sym typeface="+mn-lt"/>
              </a:rPr>
              <a:t> </a:t>
            </a:r>
            <a:r>
              <a:rPr lang="en-US" sz="3735" b="1" dirty="0">
                <a:solidFill>
                  <a:srgbClr val="080808"/>
                </a:solidFill>
                <a:latin typeface="微软雅黑" panose="020B0503020204020204" pitchFamily="34" charset="-122"/>
                <a:ea typeface="微软雅黑" panose="020B0503020204020204" pitchFamily="34" charset="-122"/>
                <a:cs typeface="+mn-ea"/>
                <a:sym typeface="+mn-lt"/>
              </a:rPr>
              <a:t>Part  two</a:t>
            </a:r>
            <a:endParaRPr lang="en-US" altLang="zh-CN" sz="3735" b="1" dirty="0">
              <a:solidFill>
                <a:srgbClr val="080808"/>
              </a:solidFill>
              <a:cs typeface="+mn-ea"/>
              <a:sym typeface="+mn-lt"/>
            </a:endParaRPr>
          </a:p>
          <a:p>
            <a:pPr marL="0" lvl="1" algn="l"/>
            <a:r>
              <a:rPr lang="en-US" altLang="zh-CN" sz="4800" b="1" kern="100" dirty="0">
                <a:solidFill>
                  <a:schemeClr val="accent2"/>
                </a:solidFill>
                <a:latin typeface="Times New Roman" panose="02020503050405090304" pitchFamily="18" charset="0"/>
                <a:cs typeface="Times New Roman" panose="02020503050405090304" pitchFamily="18" charset="0"/>
                <a:sym typeface="+mn-ea"/>
              </a:rPr>
              <a:t>Wing-web vaccination</a:t>
            </a:r>
            <a:endParaRPr lang="en-US" altLang="zh-CN" sz="4800" b="1" kern="100" dirty="0">
              <a:solidFill>
                <a:schemeClr val="accent2"/>
              </a:solidFill>
              <a:latin typeface="Times New Roman" panose="02020503050405090304" pitchFamily="18" charset="0"/>
              <a:cs typeface="Times New Roman" panose="02020503050405090304" pitchFamily="18" charset="0"/>
              <a:sym typeface="+mn-ea"/>
            </a:endParaRPr>
          </a:p>
        </p:txBody>
      </p:sp>
      <p:cxnSp>
        <p:nvCxnSpPr>
          <p:cNvPr id="5" name="直接连接符 4"/>
          <p:cNvCxnSpPr/>
          <p:nvPr/>
        </p:nvCxnSpPr>
        <p:spPr>
          <a:xfrm flipV="1">
            <a:off x="4848187" y="2183726"/>
            <a:ext cx="0" cy="256490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rot="14400000">
            <a:off x="3085058" y="2485683"/>
            <a:ext cx="1438638" cy="1247516"/>
            <a:chOff x="1511944" y="2420246"/>
            <a:chExt cx="2627152" cy="2294453"/>
          </a:xfrm>
          <a:effectLst>
            <a:outerShdw blurRad="203200" dist="38100" dir="3780000" sx="103000" sy="103000" algn="t" rotWithShape="0">
              <a:prstClr val="black">
                <a:alpha val="25000"/>
              </a:prstClr>
            </a:outerShdw>
          </a:effectLst>
        </p:grpSpPr>
        <p:sp>
          <p:nvSpPr>
            <p:cNvPr id="14"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383" tIns="45691" rIns="91383" bIns="45691" numCol="1" anchor="t" anchorCtr="0" compatLnSpc="1"/>
            <a:lstStyle/>
            <a:p>
              <a:endParaRPr lang="zh-CN" altLang="en-US" sz="3200" b="1">
                <a:cs typeface="+mn-ea"/>
                <a:sym typeface="+mn-lt"/>
              </a:endParaRPr>
            </a:p>
          </p:txBody>
        </p:sp>
        <p:sp>
          <p:nvSpPr>
            <p:cNvPr id="15"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383" tIns="45691" rIns="91383" bIns="45691" numCol="1" anchor="t" anchorCtr="0" compatLnSpc="1"/>
            <a:lstStyle/>
            <a:p>
              <a:endParaRPr lang="zh-CN" altLang="en-US" sz="3200" b="1">
                <a:cs typeface="+mn-ea"/>
                <a:sym typeface="+mn-lt"/>
              </a:endParaRPr>
            </a:p>
          </p:txBody>
        </p:sp>
      </p:grpSp>
      <p:grpSp>
        <p:nvGrpSpPr>
          <p:cNvPr id="16" name="组合 15"/>
          <p:cNvGrpSpPr/>
          <p:nvPr/>
        </p:nvGrpSpPr>
        <p:grpSpPr>
          <a:xfrm>
            <a:off x="3269439" y="2622325"/>
            <a:ext cx="1080156" cy="974235"/>
            <a:chOff x="4634991" y="2138335"/>
            <a:chExt cx="428348" cy="386204"/>
          </a:xfrm>
        </p:grpSpPr>
        <p:sp>
          <p:nvSpPr>
            <p:cNvPr id="17"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a:effectLst>
              <a:innerShdw blurRad="63500" dist="50800" dir="13500000">
                <a:prstClr val="black">
                  <a:alpha val="50000"/>
                </a:prstClr>
              </a:innerShdw>
            </a:effectLst>
          </p:spPr>
          <p:txBody>
            <a:bodyPr vert="horz" wrap="square" lIns="91383" tIns="45691" rIns="91383" bIns="45691" numCol="1" anchor="t" anchorCtr="0" compatLnSpc="1"/>
            <a:lstStyle/>
            <a:p>
              <a:endParaRPr lang="zh-CN" altLang="en-US" sz="3200" b="1" dirty="0">
                <a:cs typeface="+mn-ea"/>
                <a:sym typeface="+mn-lt"/>
              </a:endParaRPr>
            </a:p>
          </p:txBody>
        </p:sp>
        <p:sp>
          <p:nvSpPr>
            <p:cNvPr id="18"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b="1" dirty="0">
                <a:solidFill>
                  <a:srgbClr val="FFFFFF"/>
                </a:solidFill>
                <a:cs typeface="+mn-ea"/>
                <a:sym typeface="+mn-lt"/>
              </a:endParaRPr>
            </a:p>
          </p:txBody>
        </p:sp>
      </p:grpSp>
      <p:sp>
        <p:nvSpPr>
          <p:cNvPr id="11"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ppt_x</p:attrName>
                                        </p:attrNameLst>
                                      </p:cBhvr>
                                      <p:tavLst>
                                        <p:tav tm="0">
                                          <p:val>
                                            <p:strVal val="#ppt_x-#ppt_w*1.125000"/>
                                          </p:val>
                                        </p:tav>
                                        <p:tav tm="100000">
                                          <p:val>
                                            <p:strVal val="#ppt_x"/>
                                          </p:val>
                                        </p:tav>
                                      </p:tavLst>
                                    </p:anim>
                                    <p:animEffect transition="in" filter="wipe(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标题 1"/>
          <p:cNvSpPr>
            <a:spLocks noGrp="1"/>
          </p:cNvSpPr>
          <p:nvPr>
            <p:ph type="title"/>
          </p:nvPr>
        </p:nvSpPr>
        <p:spPr>
          <a:xfrm>
            <a:off x="844550" y="239713"/>
            <a:ext cx="3108325" cy="590550"/>
          </a:xfrm>
        </p:spPr>
        <p:txBody>
          <a:bodyPr vert="horz" wrap="none" lIns="91440" tIns="45720" rIns="91440" bIns="45720" anchor="ctr">
            <a:spAutoFit/>
          </a:bodyPr>
          <a:lstStyle/>
          <a:p>
            <a:pPr defTabSz="914400"/>
            <a:r>
              <a:rPr lang="zh-CN" altLang="en-US" sz="3600" kern="1200" dirty="0">
                <a:solidFill>
                  <a:srgbClr val="2AA03B"/>
                </a:solidFill>
                <a:latin typeface="微软雅黑" panose="020B0503020204020204" pitchFamily="34" charset="-122"/>
                <a:ea typeface="微软雅黑" panose="020B0503020204020204" pitchFamily="34" charset="-122"/>
                <a:cs typeface="+mj-cs"/>
              </a:rPr>
              <a:t>目录  </a:t>
            </a:r>
            <a:r>
              <a:rPr lang="en-US" altLang="zh-CN" sz="2400" kern="1200" dirty="0">
                <a:solidFill>
                  <a:srgbClr val="2AA03B"/>
                </a:solidFill>
                <a:latin typeface="微软雅黑" panose="020B0503020204020204" pitchFamily="34" charset="-122"/>
                <a:ea typeface="+mj-ea"/>
                <a:cs typeface="+mj-cs"/>
              </a:rPr>
              <a:t>CONTENTS</a:t>
            </a:r>
            <a:endParaRPr lang="zh-CN" altLang="en-US" sz="2400" kern="1200" dirty="0">
              <a:solidFill>
                <a:srgbClr val="2AA03B"/>
              </a:solidFill>
              <a:latin typeface="微软雅黑" panose="020B0503020204020204" pitchFamily="34" charset="-122"/>
              <a:ea typeface="微软雅黑" panose="020B0503020204020204" pitchFamily="34" charset="-122"/>
              <a:cs typeface="+mj-cs"/>
            </a:endParaRPr>
          </a:p>
        </p:txBody>
      </p:sp>
      <p:pic>
        <p:nvPicPr>
          <p:cNvPr id="12294" name="图片 60"/>
          <p:cNvPicPr>
            <a:picLocks noChangeAspect="1"/>
          </p:cNvPicPr>
          <p:nvPr/>
        </p:nvPicPr>
        <p:blipFill>
          <a:blip r:embed="rId1"/>
          <a:srcRect l="13016" r="12535"/>
          <a:stretch>
            <a:fillRect/>
          </a:stretch>
        </p:blipFill>
        <p:spPr>
          <a:xfrm>
            <a:off x="520700" y="2098675"/>
            <a:ext cx="3756025" cy="3032125"/>
          </a:xfrm>
          <a:prstGeom prst="rect">
            <a:avLst/>
          </a:prstGeom>
          <a:noFill/>
          <a:ln w="9525">
            <a:noFill/>
          </a:ln>
        </p:spPr>
      </p:pic>
      <p:sp>
        <p:nvSpPr>
          <p:cNvPr id="4" name="MH_Entry_1"/>
          <p:cNvSpPr/>
          <p:nvPr>
            <p:custDataLst>
              <p:tags r:id="rId2"/>
            </p:custDataLst>
          </p:nvPr>
        </p:nvSpPr>
        <p:spPr>
          <a:xfrm flipH="1">
            <a:off x="5121275" y="1469390"/>
            <a:ext cx="6814185" cy="549275"/>
          </a:xfrm>
          <a:prstGeom prst="roundRect">
            <a:avLst>
              <a:gd name="adj" fmla="val 23973"/>
            </a:avLst>
          </a:prstGeom>
          <a:solidFill>
            <a:srgbClr val="2CA13A"/>
          </a:solidFill>
          <a:ln w="25400" cap="flat" cmpd="sng" algn="ctr">
            <a:noFill/>
            <a:prstDash val="solid"/>
          </a:ln>
          <a:effectLst/>
        </p:spPr>
        <p:txBody>
          <a:bodyPr wrap="square" lIns="0" tIns="0" rIns="0" bIns="0"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rPr>
              <a:t>Main vaccination methods</a:t>
            </a: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5" name="MH_Number_1"/>
          <p:cNvSpPr/>
          <p:nvPr>
            <p:custDataLst>
              <p:tags r:id="rId3"/>
            </p:custDataLst>
          </p:nvPr>
        </p:nvSpPr>
        <p:spPr>
          <a:xfrm flipH="1">
            <a:off x="4263953" y="1455961"/>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rgbClr val="2CA13A"/>
          </a:solidFill>
          <a:ln w="12700" cap="flat" cmpd="sng" algn="ctr">
            <a:noFill/>
            <a:prstDash val="solid"/>
          </a:ln>
          <a:effectLst/>
        </p:spPr>
        <p:txBody>
          <a:bodyPr wrap="square" lIns="0" tIns="46798" rIns="179990" bIns="46798"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01</a:t>
            </a:r>
            <a:endParaRPr kumimoji="0" lang="zh-CN" altLang="en-US" sz="2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p:txBody>
      </p:sp>
      <p:sp>
        <p:nvSpPr>
          <p:cNvPr id="6" name="MH_Entry_2"/>
          <p:cNvSpPr/>
          <p:nvPr>
            <p:custDataLst>
              <p:tags r:id="rId4"/>
            </p:custDataLst>
          </p:nvPr>
        </p:nvSpPr>
        <p:spPr>
          <a:xfrm flipH="1">
            <a:off x="5121275" y="2494280"/>
            <a:ext cx="6814185" cy="549275"/>
          </a:xfrm>
          <a:prstGeom prst="roundRect">
            <a:avLst>
              <a:gd name="adj" fmla="val 23973"/>
            </a:avLst>
          </a:prstGeom>
          <a:solidFill>
            <a:srgbClr val="E27410"/>
          </a:solidFill>
          <a:ln w="25400" cap="flat" cmpd="sng" algn="ctr">
            <a:noFill/>
            <a:prstDash val="solid"/>
          </a:ln>
          <a:effectLst/>
        </p:spPr>
        <p:txBody>
          <a:bodyPr wrap="square" lIns="0" tIns="0" rIns="0" bIns="0"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lang="en-US" altLang="zh-CN" sz="2400" kern="0" dirty="0">
                <a:solidFill>
                  <a:prstClr val="white"/>
                </a:solidFill>
                <a:latin typeface="微软雅黑" panose="020B0503020204020204" pitchFamily="34" charset="-122"/>
                <a:ea typeface="微软雅黑" panose="020B0503020204020204" pitchFamily="34" charset="-122"/>
                <a:sym typeface="Arial" panose="020B0604020202090204" pitchFamily="34" charset="0"/>
              </a:rPr>
              <a:t>Procedures and standards </a:t>
            </a:r>
            <a:endParaRPr kumimoji="0" lang="en-US" altLang="zh-CN" sz="2400" b="0" i="0" u="none" strike="noStrike" kern="0" cap="none" spc="0" normalizeH="0" baseline="0" dirty="0">
              <a:solidFill>
                <a:prstClr val="white"/>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7" name="MH_Number_2"/>
          <p:cNvSpPr/>
          <p:nvPr>
            <p:custDataLst>
              <p:tags r:id="rId5"/>
            </p:custDataLst>
          </p:nvPr>
        </p:nvSpPr>
        <p:spPr>
          <a:xfrm flipH="1">
            <a:off x="4263953" y="2480920"/>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rgbClr val="E27410"/>
          </a:solidFill>
          <a:ln w="12700" cap="flat" cmpd="sng" algn="ctr">
            <a:noFill/>
            <a:prstDash val="solid"/>
          </a:ln>
          <a:effectLst/>
        </p:spPr>
        <p:txBody>
          <a:bodyPr wrap="square" lIns="0" tIns="46798" rIns="179990" bIns="46798"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02</a:t>
            </a:r>
            <a:endParaRPr kumimoji="0" lang="zh-CN" altLang="en-US" sz="2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p:txBody>
      </p:sp>
      <p:sp>
        <p:nvSpPr>
          <p:cNvPr id="47" name="MH_Entry_3"/>
          <p:cNvSpPr/>
          <p:nvPr>
            <p:custDataLst>
              <p:tags r:id="rId6"/>
            </p:custDataLst>
          </p:nvPr>
        </p:nvSpPr>
        <p:spPr>
          <a:xfrm flipH="1">
            <a:off x="5121275" y="3519170"/>
            <a:ext cx="6814185" cy="562610"/>
          </a:xfrm>
          <a:prstGeom prst="roundRect">
            <a:avLst>
              <a:gd name="adj" fmla="val 23973"/>
            </a:avLst>
          </a:prstGeom>
          <a:solidFill>
            <a:srgbClr val="2CA13A"/>
          </a:solidFill>
          <a:ln w="25400" cap="flat" cmpd="sng" algn="ctr">
            <a:noFill/>
            <a:prstDash val="solid"/>
          </a:ln>
          <a:effectLst/>
        </p:spPr>
        <p:txBody>
          <a:bodyPr wrap="square" lIns="0" tIns="0" rIns="0" bIns="0"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rPr>
              <a:t> Vaccination record and </a:t>
            </a:r>
            <a:r>
              <a:rPr kumimoji="0" lang="en-US" altLang="zh-CN" sz="2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rPr>
              <a:t>efficacy </a:t>
            </a:r>
            <a:r>
              <a:rPr lang="en-US" altLang="zh-CN" sz="2400" kern="0"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checking</a:t>
            </a:r>
            <a:endParaRPr kumimoji="0" lang="en-US" altLang="zh-CN" sz="24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48" name="MH_Number_3"/>
          <p:cNvSpPr/>
          <p:nvPr>
            <p:custDataLst>
              <p:tags r:id="rId7"/>
            </p:custDataLst>
          </p:nvPr>
        </p:nvSpPr>
        <p:spPr>
          <a:xfrm flipH="1">
            <a:off x="4263953" y="3505880"/>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rgbClr val="2CA13A"/>
          </a:solidFill>
          <a:ln w="12700" cap="flat" cmpd="sng" algn="ctr">
            <a:noFill/>
            <a:prstDash val="solid"/>
          </a:ln>
          <a:effectLst/>
        </p:spPr>
        <p:txBody>
          <a:bodyPr wrap="square" lIns="0" tIns="46798" rIns="179990" bIns="46798"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03</a:t>
            </a:r>
            <a:endParaRPr kumimoji="0" lang="zh-CN" altLang="en-US" sz="2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p:txBody>
      </p:sp>
      <p:sp>
        <p:nvSpPr>
          <p:cNvPr id="8" name="MH_Entry_2"/>
          <p:cNvSpPr/>
          <p:nvPr>
            <p:custDataLst>
              <p:tags r:id="rId8"/>
            </p:custDataLst>
          </p:nvPr>
        </p:nvSpPr>
        <p:spPr>
          <a:xfrm flipH="1">
            <a:off x="5121275" y="4446905"/>
            <a:ext cx="6814185" cy="549275"/>
          </a:xfrm>
          <a:prstGeom prst="roundRect">
            <a:avLst>
              <a:gd name="adj" fmla="val 23973"/>
            </a:avLst>
          </a:prstGeom>
          <a:solidFill>
            <a:srgbClr val="E27410"/>
          </a:solidFill>
          <a:ln w="25400" cap="flat" cmpd="sng" algn="ctr">
            <a:noFill/>
            <a:prstDash val="solid"/>
          </a:ln>
          <a:effectLst/>
        </p:spPr>
        <p:txBody>
          <a:bodyPr wrap="square" lIns="0" tIns="0" rIns="0" bIns="0" anchor="ctr">
            <a:noAutofit/>
          </a:bodyPr>
          <a:lstStyle/>
          <a:p>
            <a:pPr algn="ctr" defTabSz="866775" fontAlgn="base">
              <a:spcBef>
                <a:spcPct val="0"/>
              </a:spcBef>
              <a:spcAft>
                <a:spcPct val="0"/>
              </a:spcAft>
              <a:defRPr/>
            </a:pPr>
            <a:r>
              <a:rPr lang="en-US" altLang="zh-CN" sz="2400" kern="0"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Disinfection of</a:t>
            </a:r>
            <a:r>
              <a:rPr lang="en-US" altLang="zh-CN" sz="2400" kern="0" dirty="0">
                <a:solidFill>
                  <a:srgbClr val="FF0000"/>
                </a:solidFill>
                <a:latin typeface="微软雅黑" panose="020B0503020204020204" pitchFamily="34" charset="-122"/>
                <a:ea typeface="微软雅黑" panose="020B0503020204020204" pitchFamily="34" charset="-122"/>
                <a:sym typeface="Arial" panose="020B0604020202090204" pitchFamily="34" charset="0"/>
              </a:rPr>
              <a:t> </a:t>
            </a:r>
            <a:r>
              <a:rPr lang="en-US" altLang="zh-CN" sz="2400" kern="0" dirty="0">
                <a:solidFill>
                  <a:prstClr val="white"/>
                </a:solidFill>
                <a:latin typeface="微软雅黑" panose="020B0503020204020204" pitchFamily="34" charset="-122"/>
                <a:ea typeface="微软雅黑" panose="020B0503020204020204" pitchFamily="34" charset="-122"/>
                <a:sym typeface="Arial" panose="020B0604020202090204" pitchFamily="34" charset="0"/>
              </a:rPr>
              <a:t>t</a:t>
            </a:r>
            <a:r>
              <a:rPr lang="en-US" altLang="zh-CN"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rPr>
              <a:t>he equipment</a:t>
            </a:r>
            <a:endParaRPr kumimoji="0" lang="en-US" altLang="zh-CN" sz="2400" b="0" i="0" u="none" strike="noStrike" kern="0" cap="none" spc="0" normalizeH="0" baseline="0" dirty="0">
              <a:solidFill>
                <a:prstClr val="white"/>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9" name="MH_Number_2"/>
          <p:cNvSpPr/>
          <p:nvPr>
            <p:custDataLst>
              <p:tags r:id="rId9"/>
            </p:custDataLst>
          </p:nvPr>
        </p:nvSpPr>
        <p:spPr>
          <a:xfrm flipH="1">
            <a:off x="4263953" y="4433545"/>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rgbClr val="E27410"/>
          </a:solidFill>
          <a:ln w="12700" cap="flat" cmpd="sng" algn="ctr">
            <a:noFill/>
            <a:prstDash val="solid"/>
          </a:ln>
          <a:effectLst/>
        </p:spPr>
        <p:txBody>
          <a:bodyPr wrap="square" lIns="0" tIns="46798" rIns="179990" bIns="46798"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04</a:t>
            </a:r>
            <a:endParaRPr kumimoji="0" lang="zh-CN" altLang="en-US" sz="2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p:txBody>
      </p:sp>
      <p:sp>
        <p:nvSpPr>
          <p:cNvPr id="10" name="MH_Entry_3"/>
          <p:cNvSpPr/>
          <p:nvPr>
            <p:custDataLst>
              <p:tags r:id="rId10"/>
            </p:custDataLst>
          </p:nvPr>
        </p:nvSpPr>
        <p:spPr>
          <a:xfrm flipH="1">
            <a:off x="5121275" y="5354320"/>
            <a:ext cx="6814185" cy="562610"/>
          </a:xfrm>
          <a:prstGeom prst="roundRect">
            <a:avLst>
              <a:gd name="adj" fmla="val 23973"/>
            </a:avLst>
          </a:prstGeom>
          <a:solidFill>
            <a:srgbClr val="2CA13A"/>
          </a:solidFill>
          <a:ln w="25400" cap="flat" cmpd="sng" algn="ctr">
            <a:noFill/>
            <a:prstDash val="solid"/>
          </a:ln>
          <a:effectLst/>
        </p:spPr>
        <p:txBody>
          <a:bodyPr wrap="square" lIns="0" tIns="0" rIns="0" bIns="0"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rPr>
              <a:t> </a:t>
            </a:r>
            <a:r>
              <a:rPr lang="en-US" altLang="zh-CN" sz="2400" kern="0" dirty="0">
                <a:solidFill>
                  <a:prstClr val="white"/>
                </a:solidFill>
                <a:latin typeface="微软雅黑" panose="020B0503020204020204" pitchFamily="34" charset="-122"/>
                <a:ea typeface="微软雅黑" panose="020B0503020204020204" pitchFamily="34" charset="-122"/>
                <a:sym typeface="Arial" panose="020B0604020202090204" pitchFamily="34" charset="0"/>
              </a:rPr>
              <a:t>Waste disposal</a:t>
            </a:r>
            <a:endPar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1" name="MH_Number_3"/>
          <p:cNvSpPr/>
          <p:nvPr>
            <p:custDataLst>
              <p:tags r:id="rId11"/>
            </p:custDataLst>
          </p:nvPr>
        </p:nvSpPr>
        <p:spPr>
          <a:xfrm flipH="1">
            <a:off x="4263953" y="5341030"/>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rgbClr val="2CA13A"/>
          </a:solidFill>
          <a:ln w="12700" cap="flat" cmpd="sng" algn="ctr">
            <a:noFill/>
            <a:prstDash val="solid"/>
          </a:ln>
          <a:effectLst/>
        </p:spPr>
        <p:txBody>
          <a:bodyPr wrap="square" lIns="0" tIns="46798" rIns="179990" bIns="46798" anchor="ctr">
            <a:noAutofit/>
          </a:bodyPr>
          <a:lstStyle/>
          <a:p>
            <a:pPr marL="0" marR="0" lvl="0" indent="0" algn="ctr" defTabSz="866775" eaLnBrk="1" fontAlgn="base"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05</a:t>
            </a:r>
            <a:endParaRPr kumimoji="0" lang="zh-CN" altLang="en-US" sz="2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8375171"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endParaRPr lang="zh-CN" altLang="zh-CN" sz="3200" b="1" kern="100" dirty="0">
              <a:solidFill>
                <a:schemeClr val="accent2"/>
              </a:solidFill>
              <a:latin typeface="Times New Roman" panose="02020503050405090304" pitchFamily="18" charset="0"/>
              <a:cs typeface="Times New Roman" panose="02020503050405090304" pitchFamily="18" charset="0"/>
            </a:endParaRPr>
          </a:p>
        </p:txBody>
      </p:sp>
      <p:sp>
        <p:nvSpPr>
          <p:cNvPr id="1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3"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sp>
        <p:nvSpPr>
          <p:cNvPr id="11" name="Line 593"/>
          <p:cNvSpPr>
            <a:spLocks noChangeShapeType="1"/>
          </p:cNvSpPr>
          <p:nvPr/>
        </p:nvSpPr>
        <p:spPr bwMode="auto">
          <a:xfrm>
            <a:off x="8125859" y="201660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25" name="组合 24"/>
          <p:cNvGrpSpPr/>
          <p:nvPr/>
        </p:nvGrpSpPr>
        <p:grpSpPr>
          <a:xfrm>
            <a:off x="1129697" y="1804070"/>
            <a:ext cx="7453864" cy="2610030"/>
            <a:chOff x="1385888" y="1795622"/>
            <a:chExt cx="5697141" cy="2024062"/>
          </a:xfrm>
        </p:grpSpPr>
        <p:pic>
          <p:nvPicPr>
            <p:cNvPr id="26" name="Picture 39" descr="MC90034374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557397">
              <a:off x="1385888" y="1795622"/>
              <a:ext cx="629841" cy="7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组合 19"/>
            <p:cNvGrpSpPr/>
            <p:nvPr/>
          </p:nvGrpSpPr>
          <p:grpSpPr bwMode="auto">
            <a:xfrm>
              <a:off x="2033588" y="1957546"/>
              <a:ext cx="5049441" cy="519113"/>
              <a:chOff x="1799692" y="1504998"/>
              <a:chExt cx="5544616" cy="569454"/>
            </a:xfrm>
          </p:grpSpPr>
          <p:sp>
            <p:nvSpPr>
              <p:cNvPr id="36" name="平行四边形 35"/>
              <p:cNvSpPr/>
              <p:nvPr/>
            </p:nvSpPr>
            <p:spPr>
              <a:xfrm>
                <a:off x="1799692" y="1726920"/>
                <a:ext cx="5544616" cy="347532"/>
              </a:xfrm>
              <a:prstGeom prst="parallelogram">
                <a:avLst>
                  <a:gd name="adj" fmla="val 93816"/>
                </a:avLst>
              </a:prstGeom>
              <a:solidFill>
                <a:srgbClr val="FF66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7" name="同侧圆角矩形 3"/>
              <p:cNvSpPr/>
              <p:nvPr/>
            </p:nvSpPr>
            <p:spPr>
              <a:xfrm>
                <a:off x="2391937" y="1504998"/>
                <a:ext cx="4337900" cy="455825"/>
              </a:xfrm>
              <a:prstGeom prst="round2SameRect">
                <a:avLst/>
              </a:prstGeom>
              <a:solidFill>
                <a:srgbClr val="FFFFFF"/>
              </a:solidFill>
              <a:ln>
                <a:solidFill>
                  <a:srgbClr val="FF66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675" b="1" dirty="0">
                  <a:solidFill>
                    <a:schemeClr val="tx1"/>
                  </a:solidFill>
                  <a:latin typeface="微软雅黑" panose="020B0503020204020204" pitchFamily="34" charset="-122"/>
                  <a:ea typeface="微软雅黑" panose="020B0503020204020204" pitchFamily="34" charset="-122"/>
                </a:endParaRPr>
              </a:p>
            </p:txBody>
          </p:sp>
        </p:grpSp>
        <p:grpSp>
          <p:nvGrpSpPr>
            <p:cNvPr id="28" name="组合 18"/>
            <p:cNvGrpSpPr/>
            <p:nvPr/>
          </p:nvGrpSpPr>
          <p:grpSpPr bwMode="auto">
            <a:xfrm>
              <a:off x="2033588" y="2605246"/>
              <a:ext cx="5049441" cy="519113"/>
              <a:chOff x="1799692" y="2153588"/>
              <a:chExt cx="5544616" cy="569836"/>
            </a:xfrm>
          </p:grpSpPr>
          <p:sp>
            <p:nvSpPr>
              <p:cNvPr id="34" name="平行四边形 33"/>
              <p:cNvSpPr/>
              <p:nvPr/>
            </p:nvSpPr>
            <p:spPr>
              <a:xfrm>
                <a:off x="1799692" y="2375892"/>
                <a:ext cx="5544616" cy="347532"/>
              </a:xfrm>
              <a:prstGeom prst="parallelogram">
                <a:avLst>
                  <a:gd name="adj" fmla="val 93816"/>
                </a:avLst>
              </a:prstGeom>
              <a:solidFill>
                <a:srgbClr val="8CC846"/>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5" name="同侧圆角矩形 5"/>
              <p:cNvSpPr/>
              <p:nvPr/>
            </p:nvSpPr>
            <p:spPr>
              <a:xfrm>
                <a:off x="2391937" y="2153588"/>
                <a:ext cx="4337900" cy="456131"/>
              </a:xfrm>
              <a:prstGeom prst="round2SameRect">
                <a:avLst/>
              </a:prstGeom>
              <a:solidFill>
                <a:srgbClr val="FFFFFF"/>
              </a:solidFill>
              <a:ln>
                <a:solidFill>
                  <a:srgbClr val="8CC846"/>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675" b="1" dirty="0">
                  <a:solidFill>
                    <a:schemeClr val="tx1"/>
                  </a:solidFill>
                  <a:latin typeface="微软雅黑" panose="020B0503020204020204" pitchFamily="34" charset="-122"/>
                  <a:ea typeface="微软雅黑" panose="020B0503020204020204" pitchFamily="34" charset="-122"/>
                </a:endParaRPr>
              </a:p>
            </p:txBody>
          </p:sp>
        </p:grpSp>
        <p:sp>
          <p:nvSpPr>
            <p:cNvPr id="29" name="矩形 29"/>
            <p:cNvSpPr>
              <a:spLocks noChangeArrowheads="1"/>
            </p:cNvSpPr>
            <p:nvPr/>
          </p:nvSpPr>
          <p:spPr bwMode="auto">
            <a:xfrm>
              <a:off x="2750585" y="1990472"/>
              <a:ext cx="3835003" cy="70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eaLnBrk="1" hangingPunct="1">
                <a:spcBef>
                  <a:spcPct val="20000"/>
                </a:spcBef>
                <a:buClr>
                  <a:srgbClr val="0000FF"/>
                </a:buClr>
                <a:buFont typeface="Wingdings" panose="05000000000000000000" pitchFamily="2" charset="2"/>
                <a:buNone/>
              </a:pPr>
              <a:r>
                <a:rPr lang="en-US" altLang="zh-CN" sz="2400" b="1"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Preparation</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algn="ctr" eaLnBrk="1" hangingPunct="1">
                <a:spcBef>
                  <a:spcPct val="20000"/>
                </a:spcBef>
                <a:buClr>
                  <a:srgbClr val="0000FF"/>
                </a:buClr>
                <a:buFont typeface="Wingdings" panose="05000000000000000000" pitchFamily="2" charset="2"/>
                <a:buNone/>
              </a:pPr>
              <a:endParaRPr lang="zh-CN" altLang="en-US" sz="2400" b="1" dirty="0">
                <a:solidFill>
                  <a:srgbClr val="00000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30" name="矩形 30"/>
            <p:cNvSpPr>
              <a:spLocks noChangeArrowheads="1"/>
            </p:cNvSpPr>
            <p:nvPr/>
          </p:nvSpPr>
          <p:spPr bwMode="auto">
            <a:xfrm>
              <a:off x="2750674" y="2605191"/>
              <a:ext cx="3775487" cy="35701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lvl="0" algn="ctr" eaLnBrk="1" hangingPunct="1">
                <a:spcBef>
                  <a:spcPct val="20000"/>
                </a:spcBef>
                <a:buClr>
                  <a:srgbClr val="0000FF"/>
                </a:buClr>
                <a:buFont typeface="Wingdings" panose="05000000000000000000" pitchFamily="2" charset="2"/>
              </a:pPr>
              <a:r>
                <a:rPr lang="en-US" altLang="zh-CN" sz="2400" b="1" kern="0"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Procedures and standards</a:t>
              </a:r>
              <a:endParaRPr lang="en-US" altLang="zh-CN" sz="2400" b="1" kern="0" dirty="0">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grpSp>
          <p:nvGrpSpPr>
            <p:cNvPr id="31" name="组合 18"/>
            <p:cNvGrpSpPr/>
            <p:nvPr/>
          </p:nvGrpSpPr>
          <p:grpSpPr bwMode="auto">
            <a:xfrm>
              <a:off x="2033588" y="3300571"/>
              <a:ext cx="5049441" cy="519113"/>
              <a:chOff x="1799692" y="2153588"/>
              <a:chExt cx="5544616" cy="569836"/>
            </a:xfrm>
          </p:grpSpPr>
          <p:sp>
            <p:nvSpPr>
              <p:cNvPr id="32" name="平行四边形 31"/>
              <p:cNvSpPr/>
              <p:nvPr/>
            </p:nvSpPr>
            <p:spPr>
              <a:xfrm>
                <a:off x="1799692" y="2375892"/>
                <a:ext cx="5544616" cy="347532"/>
              </a:xfrm>
              <a:prstGeom prst="parallelogram">
                <a:avLst>
                  <a:gd name="adj" fmla="val 93816"/>
                </a:avLst>
              </a:prstGeom>
              <a:solidFill>
                <a:schemeClr val="accent1"/>
              </a:solidFill>
            </p:spPr>
            <p:style>
              <a:lnRef idx="2">
                <a:schemeClr val="accent5"/>
              </a:lnRef>
              <a:fillRef idx="1">
                <a:schemeClr val="lt1"/>
              </a:fillRef>
              <a:effectRef idx="0">
                <a:schemeClr val="accent5"/>
              </a:effectRef>
              <a:fontRef idx="minor">
                <a:schemeClr val="dk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3" name="同侧圆角矩形 10"/>
              <p:cNvSpPr/>
              <p:nvPr/>
            </p:nvSpPr>
            <p:spPr>
              <a:xfrm>
                <a:off x="2391937" y="2153588"/>
                <a:ext cx="4337900" cy="456131"/>
              </a:xfrm>
              <a:prstGeom prst="round2SameRect">
                <a:avLst/>
              </a:prstGeom>
              <a:solidFill>
                <a:srgbClr val="FFFFFF"/>
              </a:solidFill>
              <a:ln>
                <a:solidFill>
                  <a:schemeClr val="accent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0"/>
                  </a:spcAft>
                </a:pPr>
                <a:r>
                  <a:rPr lang="en-US" altLang="zh-CN" sz="2400" b="1" dirty="0">
                    <a:solidFill>
                      <a:schemeClr val="tx1"/>
                    </a:solidFill>
                    <a:latin typeface="Times New Roman" panose="02020503050405090304" pitchFamily="18" charset="0"/>
                    <a:ea typeface="黑体" panose="02010609060101010101" pitchFamily="2" charset="-122"/>
                    <a:cs typeface="Times New Roman" panose="02020503050405090304" pitchFamily="18" charset="0"/>
                  </a:rPr>
                  <a:t>   </a:t>
                </a:r>
                <a:r>
                  <a:rPr kumimoji="1" lang="en-US"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lang="en-US" altLang="zh-CN" sz="2400" b="1"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grpSp>
      <p:sp>
        <p:nvSpPr>
          <p:cNvPr id="38"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fontScale="975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735" b="1" dirty="0">
                <a:solidFill>
                  <a:srgbClr val="2CA23A"/>
                </a:solidFill>
                <a:latin typeface="Times New Roman" panose="02020503050405090304" pitchFamily="18" charset="0"/>
                <a:ea typeface="微软雅黑" panose="020B0503020204020204" pitchFamily="34" charset="-122"/>
                <a:cs typeface="Times New Roman" panose="02020503050405090304" pitchFamily="18" charset="0"/>
              </a:rPr>
              <a:t>Main content</a:t>
            </a:r>
            <a:endParaRPr kumimoji="1" lang="zh-CN" altLang="en-US" sz="3735" b="1" dirty="0">
              <a:solidFill>
                <a:srgbClr val="2CA23A"/>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3149798" y="2344975"/>
            <a:ext cx="5892404" cy="1997869"/>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endParaRPr lang="en-US" altLang="zh-CN" sz="3600" dirty="0">
              <a:solidFill>
                <a:schemeClr val="tx2"/>
              </a:solidFill>
              <a:ea typeface="黑体" panose="02010609060101010101" pitchFamily="2" charset="-122"/>
            </a:endParaRPr>
          </a:p>
          <a:p>
            <a:pPr indent="0" algn="ctr" eaLnBrk="1" hangingPunct="1">
              <a:buNone/>
            </a:pPr>
            <a:r>
              <a:rPr lang="en-US" altLang="zh-CN" sz="3600" kern="0" dirty="0">
                <a:solidFill>
                  <a:schemeClr val="tx1"/>
                </a:solidFill>
                <a:latin typeface="微软雅黑" panose="020B0503020204020204" pitchFamily="34" charset="-122"/>
                <a:ea typeface="微软雅黑" panose="020B0503020204020204" pitchFamily="34" charset="-122"/>
                <a:sym typeface="Arial" panose="020B0604020202090204" pitchFamily="34" charset="0"/>
              </a:rPr>
              <a:t>Pr</a:t>
            </a:r>
            <a:r>
              <a:rPr lang="en-US" altLang="zh-CN" sz="3600" kern="0" dirty="0">
                <a:latin typeface="微软雅黑" panose="020B0503020204020204" pitchFamily="34" charset="-122"/>
                <a:ea typeface="微软雅黑" panose="020B0503020204020204" pitchFamily="34" charset="-122"/>
                <a:sym typeface="Arial" panose="020B0604020202090204" pitchFamily="34" charset="0"/>
              </a:rPr>
              <a:t>eparation</a:t>
            </a:r>
            <a:endParaRPr lang="zh-CN" altLang="en-US" sz="3600" dirty="0">
              <a:solidFill>
                <a:schemeClr val="accent2"/>
              </a:solidFill>
              <a:latin typeface="微软雅黑" panose="020B0503020204020204" pitchFamily="34" charset="-122"/>
              <a:ea typeface="微软雅黑" panose="020B0503020204020204" pitchFamily="34" charset="-122"/>
            </a:endParaRPr>
          </a:p>
          <a:p>
            <a:pPr indent="0" algn="ctr" eaLnBrk="1" hangingPunct="1">
              <a:buNone/>
            </a:pPr>
            <a:endParaRPr lang="zh-CN" altLang="en-US" sz="3600" dirty="0">
              <a:solidFill>
                <a:schemeClr val="accent2"/>
              </a:solidFill>
              <a:latin typeface="Times New Roman" panose="02020503050405090304" pitchFamily="18" charset="0"/>
              <a:ea typeface="黑体" panose="02010609060101010101" pitchFamily="2" charset="-122"/>
              <a:cs typeface="Times New Roman" panose="02020503050405090304" pitchFamily="18" charset="0"/>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9120784"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Equipment preparation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437394" y="1460982"/>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nvGrpSpPr>
          <p:cNvPr id="4" name="组合 3"/>
          <p:cNvGrpSpPr/>
          <p:nvPr/>
        </p:nvGrpSpPr>
        <p:grpSpPr>
          <a:xfrm>
            <a:off x="574319" y="1965401"/>
            <a:ext cx="10428441" cy="2694382"/>
            <a:chOff x="-704988" y="1097309"/>
            <a:chExt cx="9959648" cy="2493676"/>
          </a:xfrm>
        </p:grpSpPr>
        <p:pic>
          <p:nvPicPr>
            <p:cNvPr id="5" name="Picture 48" descr="IMG_3799"/>
            <p:cNvPicPr>
              <a:picLocks noChangeArrowheads="1"/>
            </p:cNvPicPr>
            <p:nvPr/>
          </p:nvPicPr>
          <p:blipFill>
            <a:blip r:embed="rId1" cstate="print">
              <a:extLst>
                <a:ext uri="{28A0092B-C50C-407E-A947-70E740481C1C}">
                  <a14:useLocalDpi xmlns:a14="http://schemas.microsoft.com/office/drawing/2010/main" val="0"/>
                </a:ext>
              </a:extLst>
            </a:blip>
            <a:srcRect l="12354" t="17317" r="16797" b="26563"/>
            <a:stretch>
              <a:fillRect/>
            </a:stretch>
          </p:blipFill>
          <p:spPr bwMode="auto">
            <a:xfrm>
              <a:off x="-704988" y="1102814"/>
              <a:ext cx="2343617" cy="16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2"/>
            <a:srcRect l="48642" t="29439" r="40218" b="54336"/>
            <a:stretch>
              <a:fillRect/>
            </a:stretch>
          </p:blipFill>
          <p:spPr>
            <a:xfrm>
              <a:off x="4368763" y="1101886"/>
              <a:ext cx="2344420" cy="1622635"/>
            </a:xfrm>
            <a:prstGeom prst="rect">
              <a:avLst/>
            </a:prstGeom>
          </p:spPr>
        </p:pic>
        <p:pic>
          <p:nvPicPr>
            <p:cNvPr id="8" name="图片 7"/>
            <p:cNvPicPr/>
            <p:nvPr/>
          </p:nvPicPr>
          <p:blipFill rotWithShape="1">
            <a:blip r:embed="rId3" cstate="print"/>
            <a:srcRect l="41982" t="25375" r="31194" b="19057"/>
            <a:stretch>
              <a:fillRect/>
            </a:stretch>
          </p:blipFill>
          <p:spPr bwMode="auto">
            <a:xfrm>
              <a:off x="1840891" y="1963773"/>
              <a:ext cx="2343617" cy="1627212"/>
            </a:xfrm>
            <a:prstGeom prst="rect">
              <a:avLst/>
            </a:prstGeom>
            <a:ln>
              <a:noFill/>
            </a:ln>
          </p:spPr>
        </p:pic>
        <p:pic>
          <p:nvPicPr>
            <p:cNvPr id="9" name="图片 8"/>
            <p:cNvPicPr/>
            <p:nvPr/>
          </p:nvPicPr>
          <p:blipFill>
            <a:blip r:embed="rId4"/>
            <a:srcRect l="46736" t="44251" r="38395" b="39669"/>
            <a:stretch>
              <a:fillRect/>
            </a:stretch>
          </p:blipFill>
          <p:spPr>
            <a:xfrm>
              <a:off x="6914643" y="1097309"/>
              <a:ext cx="2340017" cy="1627212"/>
            </a:xfrm>
            <a:prstGeom prst="rect">
              <a:avLst/>
            </a:prstGeom>
          </p:spPr>
        </p:pic>
      </p:grpSp>
      <p:sp>
        <p:nvSpPr>
          <p:cNvPr id="10" name="灯片编号占位符 3"/>
          <p:cNvSpPr txBox="1"/>
          <p:nvPr/>
        </p:nvSpPr>
        <p:spPr>
          <a:xfrm>
            <a:off x="9207500" y="622871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3" name="文本框 2"/>
          <p:cNvSpPr txBox="1"/>
          <p:nvPr/>
        </p:nvSpPr>
        <p:spPr>
          <a:xfrm>
            <a:off x="929640" y="3917950"/>
            <a:ext cx="1342390" cy="398780"/>
          </a:xfrm>
          <a:prstGeom prst="rect">
            <a:avLst/>
          </a:prstGeom>
          <a:noFill/>
        </p:spPr>
        <p:txBody>
          <a:bodyPr wrap="square" rtlCol="0">
            <a:spAutoFit/>
          </a:bodyPr>
          <a:lstStyle/>
          <a:p>
            <a:pPr algn="ctr"/>
            <a:r>
              <a:rPr lang="en-US" altLang="zh-CN" sz="2000" b="1" dirty="0">
                <a:solidFill>
                  <a:schemeClr val="tx1"/>
                </a:solidFill>
                <a:latin typeface="Times New Roman" panose="02020503050405090304" pitchFamily="18" charset="0"/>
                <a:cs typeface="Times New Roman" panose="02020503050405090304" pitchFamily="18" charset="0"/>
              </a:rPr>
              <a:t>V</a:t>
            </a:r>
            <a:r>
              <a:rPr lang="zh-CN" altLang="en-US" sz="2000" b="1" dirty="0">
                <a:solidFill>
                  <a:schemeClr val="tx1"/>
                </a:solidFill>
                <a:latin typeface="Times New Roman" panose="02020503050405090304" pitchFamily="18" charset="0"/>
                <a:cs typeface="Times New Roman" panose="02020503050405090304" pitchFamily="18" charset="0"/>
              </a:rPr>
              <a:t>accine</a:t>
            </a:r>
            <a:endParaRPr lang="zh-CN" altLang="en-US" sz="2000" b="1" dirty="0">
              <a:solidFill>
                <a:schemeClr val="tx1"/>
              </a:solidFill>
              <a:latin typeface="Times New Roman" panose="02020503050405090304" pitchFamily="18" charset="0"/>
              <a:cs typeface="Times New Roman" panose="02020503050405090304" pitchFamily="18" charset="0"/>
            </a:endParaRPr>
          </a:p>
        </p:txBody>
      </p:sp>
      <p:sp>
        <p:nvSpPr>
          <p:cNvPr id="11" name="文本框 10"/>
          <p:cNvSpPr txBox="1"/>
          <p:nvPr/>
        </p:nvSpPr>
        <p:spPr>
          <a:xfrm>
            <a:off x="3087370" y="4991717"/>
            <a:ext cx="2647950" cy="1014730"/>
          </a:xfrm>
          <a:prstGeom prst="rect">
            <a:avLst/>
          </a:prstGeom>
          <a:noFill/>
        </p:spPr>
        <p:txBody>
          <a:bodyPr wrap="square" rtlCol="0">
            <a:spAutoFit/>
          </a:bodyPr>
          <a:lstStyle/>
          <a:p>
            <a:pPr lvl="0" algn="ctr"/>
            <a:r>
              <a:rPr lang="zh-CN" altLang="en-US" sz="2000" b="1" dirty="0">
                <a:latin typeface="Times New Roman" panose="02020503050405090304" pitchFamily="18" charset="0"/>
                <a:cs typeface="Times New Roman" panose="02020503050405090304" pitchFamily="18" charset="0"/>
                <a:sym typeface="+mn-ea"/>
              </a:rPr>
              <a:t>Vaccination needle</a:t>
            </a:r>
            <a:endParaRPr lang="zh-CN" altLang="en-US" sz="2000" b="1" dirty="0">
              <a:latin typeface="Times New Roman" panose="02020503050405090304" pitchFamily="18" charset="0"/>
              <a:cs typeface="Times New Roman" panose="02020503050405090304" pitchFamily="18" charset="0"/>
              <a:sym typeface="+mn-ea"/>
            </a:endParaRPr>
          </a:p>
          <a:p>
            <a:pPr lvl="0" algn="ctr"/>
            <a:r>
              <a:rPr lang="zh-CN" altLang="en-US" sz="2000" b="1" dirty="0">
                <a:latin typeface="Times New Roman" panose="02020503050405090304" pitchFamily="18" charset="0"/>
                <a:cs typeface="Times New Roman" panose="02020503050405090304" pitchFamily="18" charset="0"/>
                <a:sym typeface="+mn-ea"/>
              </a:rPr>
              <a:t>or</a:t>
            </a:r>
            <a:endParaRPr lang="zh-CN" altLang="en-US" sz="2000" b="1" dirty="0">
              <a:latin typeface="Times New Roman" panose="02020503050405090304" pitchFamily="18" charset="0"/>
              <a:cs typeface="Times New Roman" panose="02020503050405090304" pitchFamily="18" charset="0"/>
              <a:sym typeface="+mn-ea"/>
            </a:endParaRPr>
          </a:p>
          <a:p>
            <a:pPr lvl="0" algn="ctr"/>
            <a:r>
              <a:rPr lang="zh-CN" altLang="en-US" sz="2000" b="1" dirty="0">
                <a:latin typeface="Times New Roman" panose="02020503050405090304" pitchFamily="18" charset="0"/>
                <a:cs typeface="Times New Roman" panose="02020503050405090304" pitchFamily="18" charset="0"/>
                <a:sym typeface="+mn-ea"/>
              </a:rPr>
              <a:t>Vaccination gun</a:t>
            </a:r>
            <a:endParaRPr lang="zh-CN" altLang="en-US" sz="2000" b="1" dirty="0">
              <a:latin typeface="Times New Roman" panose="02020503050405090304" pitchFamily="18" charset="0"/>
              <a:cs typeface="Times New Roman" panose="02020503050405090304" pitchFamily="18" charset="0"/>
              <a:sym typeface="+mn-ea"/>
            </a:endParaRPr>
          </a:p>
        </p:txBody>
      </p:sp>
      <p:sp>
        <p:nvSpPr>
          <p:cNvPr id="12" name="文本框 11"/>
          <p:cNvSpPr txBox="1"/>
          <p:nvPr/>
        </p:nvSpPr>
        <p:spPr>
          <a:xfrm>
            <a:off x="6286500" y="3917950"/>
            <a:ext cx="1684020" cy="398780"/>
          </a:xfrm>
          <a:prstGeom prst="rect">
            <a:avLst/>
          </a:prstGeom>
          <a:noFill/>
        </p:spPr>
        <p:txBody>
          <a:bodyPr wrap="square" rtlCol="0">
            <a:spAutoFit/>
          </a:bodyPr>
          <a:lstStyle/>
          <a:p>
            <a:pPr lvl="0" algn="ctr"/>
            <a:r>
              <a:rPr lang="zh-CN" altLang="en-US" sz="2000" b="1" dirty="0">
                <a:latin typeface="Times New Roman" panose="02020503050405090304" pitchFamily="18" charset="0"/>
                <a:cs typeface="Times New Roman" panose="02020503050405090304" pitchFamily="18" charset="0"/>
                <a:sym typeface="+mn-ea"/>
              </a:rPr>
              <a:t>Foam board</a:t>
            </a:r>
            <a:endParaRPr lang="zh-CN" altLang="en-US" sz="2000" b="1" dirty="0">
              <a:latin typeface="Times New Roman" panose="02020503050405090304" pitchFamily="18" charset="0"/>
              <a:cs typeface="Times New Roman" panose="02020503050405090304" pitchFamily="18" charset="0"/>
              <a:sym typeface="+mn-ea"/>
            </a:endParaRPr>
          </a:p>
        </p:txBody>
      </p:sp>
      <p:sp>
        <p:nvSpPr>
          <p:cNvPr id="13" name="文本框 12"/>
          <p:cNvSpPr txBox="1"/>
          <p:nvPr/>
        </p:nvSpPr>
        <p:spPr>
          <a:xfrm>
            <a:off x="8653366" y="3896895"/>
            <a:ext cx="2449195" cy="400110"/>
          </a:xfrm>
          <a:prstGeom prst="rect">
            <a:avLst/>
          </a:prstGeom>
          <a:noFill/>
        </p:spPr>
        <p:txBody>
          <a:bodyPr wrap="square" rtlCol="0">
            <a:spAutoFit/>
          </a:bodyPr>
          <a:lstStyle/>
          <a:p>
            <a:pPr lvl="0" algn="ctr"/>
            <a:r>
              <a:rPr lang="en-US" altLang="zh-CN" sz="2000" b="1" dirty="0">
                <a:solidFill>
                  <a:schemeClr val="tx1"/>
                </a:solidFill>
                <a:latin typeface="Times New Roman" panose="02020503050405090304" pitchFamily="18" charset="0"/>
                <a:cs typeface="Times New Roman" panose="02020503050405090304" pitchFamily="18" charset="0"/>
                <a:sym typeface="+mn-ea"/>
              </a:rPr>
              <a:t>P</a:t>
            </a:r>
            <a:r>
              <a:rPr lang="zh-CN" altLang="en-US" sz="2000" b="1" dirty="0">
                <a:solidFill>
                  <a:schemeClr val="tx1"/>
                </a:solidFill>
                <a:latin typeface="Times New Roman" panose="02020503050405090304" pitchFamily="18" charset="0"/>
                <a:cs typeface="Times New Roman" panose="02020503050405090304" pitchFamily="18" charset="0"/>
                <a:sym typeface="+mn-ea"/>
              </a:rPr>
              <a:t>ot </a:t>
            </a:r>
            <a:r>
              <a:rPr lang="en-US" altLang="zh-CN" sz="2000" b="1" dirty="0">
                <a:solidFill>
                  <a:schemeClr val="tx1"/>
                </a:solidFill>
                <a:latin typeface="Times New Roman" panose="02020503050405090304" pitchFamily="18" charset="0"/>
                <a:cs typeface="Times New Roman" panose="02020503050405090304" pitchFamily="18" charset="0"/>
                <a:sym typeface="+mn-ea"/>
              </a:rPr>
              <a:t>for sterilization</a:t>
            </a:r>
            <a:endParaRPr lang="en-US" altLang="zh-CN" sz="2000" b="1" dirty="0">
              <a:solidFill>
                <a:schemeClr val="tx1"/>
              </a:solidFill>
              <a:latin typeface="Times New Roman" panose="02020503050405090304" pitchFamily="18" charset="0"/>
              <a:cs typeface="Times New Roman" panose="02020503050405090304" pitchFamily="18" charset="0"/>
              <a:sym typeface="+mn-ea"/>
            </a:endParaRPr>
          </a:p>
        </p:txBody>
      </p:sp>
      <p:sp>
        <p:nvSpPr>
          <p:cNvPr id="14" name="文本框 13"/>
          <p:cNvSpPr txBox="1"/>
          <p:nvPr/>
        </p:nvSpPr>
        <p:spPr>
          <a:xfrm>
            <a:off x="5859145" y="4319611"/>
            <a:ext cx="6332855" cy="1753235"/>
          </a:xfrm>
          <a:prstGeom prst="rect">
            <a:avLst/>
          </a:prstGeom>
          <a:noFill/>
        </p:spPr>
        <p:txBody>
          <a:bodyPr wrap="square" rtlCol="0">
            <a:spAutoFit/>
          </a:bodyPr>
          <a:lstStyle/>
          <a:p>
            <a:pPr lvl="0" indent="-342900" algn="l">
              <a:lnSpc>
                <a:spcPct val="150000"/>
              </a:lnSpc>
              <a:spcBef>
                <a:spcPct val="50000"/>
              </a:spcBef>
            </a:pPr>
            <a:r>
              <a:rPr lang="en-US" altLang="zh-CN" b="1" dirty="0">
                <a:solidFill>
                  <a:schemeClr val="accent2"/>
                </a:solidFill>
                <a:effectLst/>
                <a:latin typeface="Times New Roman" panose="02020503050405090304" pitchFamily="18" charset="0"/>
                <a:cs typeface="Times New Roman" panose="02020503050405090304" pitchFamily="18" charset="0"/>
                <a:sym typeface="+mn-ea"/>
              </a:rPr>
              <a:t>The foam board is used to calibrate the dose of the  needle. You can continuously pierce the foam board 190 times vertically and see if the dosage is 0.5ml. It is generally considered that one drop is 0.0025ml.</a:t>
            </a:r>
            <a:endParaRPr lang="en-US" altLang="zh-CN" b="1" dirty="0">
              <a:solidFill>
                <a:schemeClr val="accent2"/>
              </a:solidFill>
              <a:effectLst/>
              <a:latin typeface="Times New Roman" panose="02020503050405090304" pitchFamily="18" charset="0"/>
              <a:cs typeface="Times New Roman" panose="02020503050405090304" pitchFamily="18" charset="0"/>
              <a:sym typeface="+mn-ea"/>
            </a:endParaRPr>
          </a:p>
        </p:txBody>
      </p:sp>
      <p:pic>
        <p:nvPicPr>
          <p:cNvPr id="16" name="图片 15"/>
          <p:cNvPicPr>
            <a:picLocks noChangeAspect="1"/>
          </p:cNvPicPr>
          <p:nvPr/>
        </p:nvPicPr>
        <p:blipFill>
          <a:blip r:embed="rId5"/>
          <a:stretch>
            <a:fillRect/>
          </a:stretch>
        </p:blipFill>
        <p:spPr>
          <a:xfrm>
            <a:off x="3235223" y="1126414"/>
            <a:ext cx="2458738" cy="17240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Taking vaccine</a:t>
            </a:r>
            <a:endParaRPr kumimoji="1" lang="zh-CN" altLang="en-US" sz="3200" b="1" dirty="0">
              <a:solidFill>
                <a:srgbClr val="00B050"/>
              </a:solidFill>
              <a:latin typeface="微软雅黑" panose="020B0503020204020204" pitchFamily="34" charset="-122"/>
              <a:ea typeface="微软雅黑" panose="020B0503020204020204" pitchFamily="34" charset="-122"/>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2692082" y="1459288"/>
            <a:ext cx="6845935" cy="2494280"/>
            <a:chOff x="1209040" y="1473835"/>
            <a:chExt cx="6845935" cy="2494280"/>
          </a:xfrm>
        </p:grpSpPr>
        <p:pic>
          <p:nvPicPr>
            <p:cNvPr id="5" name="图片 4"/>
            <p:cNvPicPr>
              <a:picLocks noChangeAspect="1"/>
            </p:cNvPicPr>
            <p:nvPr/>
          </p:nvPicPr>
          <p:blipFill>
            <a:blip r:embed="rId1"/>
            <a:srcRect l="16067" t="26096" r="62009" b="48419"/>
            <a:stretch>
              <a:fillRect/>
            </a:stretch>
          </p:blipFill>
          <p:spPr>
            <a:xfrm>
              <a:off x="1209040" y="1473835"/>
              <a:ext cx="3058160" cy="2494280"/>
            </a:xfrm>
            <a:prstGeom prst="rect">
              <a:avLst/>
            </a:prstGeom>
            <a:noFill/>
            <a:ln w="9525">
              <a:noFill/>
            </a:ln>
          </p:spPr>
        </p:pic>
        <p:pic>
          <p:nvPicPr>
            <p:cNvPr id="7" name="图片 6"/>
            <p:cNvPicPr>
              <a:picLocks noChangeAspect="1"/>
            </p:cNvPicPr>
            <p:nvPr/>
          </p:nvPicPr>
          <p:blipFill>
            <a:blip r:embed="rId1"/>
            <a:srcRect l="40156" t="24991" r="37711" b="48551"/>
            <a:stretch>
              <a:fillRect/>
            </a:stretch>
          </p:blipFill>
          <p:spPr>
            <a:xfrm>
              <a:off x="5001895" y="1473835"/>
              <a:ext cx="3053080" cy="2493645"/>
            </a:xfrm>
            <a:prstGeom prst="rect">
              <a:avLst/>
            </a:prstGeom>
            <a:noFill/>
            <a:ln w="9525">
              <a:noFill/>
            </a:ln>
          </p:spPr>
        </p:pic>
      </p:grpSp>
      <p:sp>
        <p:nvSpPr>
          <p:cNvPr id="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3" name="文本框 2"/>
          <p:cNvSpPr txBox="1"/>
          <p:nvPr/>
        </p:nvSpPr>
        <p:spPr>
          <a:xfrm>
            <a:off x="2043962" y="4069382"/>
            <a:ext cx="9417110" cy="1754326"/>
          </a:xfrm>
          <a:prstGeom prst="rect">
            <a:avLst/>
          </a:prstGeom>
          <a:noFill/>
        </p:spPr>
        <p:txBody>
          <a:bodyPr wrap="square" rtlCol="0">
            <a:spAutoFit/>
          </a:bodyPr>
          <a:lstStyle/>
          <a:p>
            <a:pPr lvl="0" indent="-342900" algn="l">
              <a:spcBef>
                <a:spcPct val="50000"/>
              </a:spcBef>
            </a:pPr>
            <a:r>
              <a:rPr lang="en-US" altLang="zh-CN" sz="2400" b="1" dirty="0">
                <a:solidFill>
                  <a:schemeClr val="accent2"/>
                </a:solidFill>
                <a:effectLst/>
                <a:latin typeface="Times New Roman" panose="02020503050405090304" pitchFamily="18" charset="0"/>
                <a:cs typeface="Times New Roman" panose="02020503050405090304" pitchFamily="18" charset="0"/>
                <a:sym typeface="+mn-ea"/>
              </a:rPr>
              <a:t>Check if the vaccine name, manufacturer, batch number,expiration date and packaging are intact; </a:t>
            </a:r>
            <a:endParaRPr lang="en-US" altLang="zh-CN" sz="2400" b="1" dirty="0">
              <a:solidFill>
                <a:schemeClr val="accent2"/>
              </a:solidFill>
              <a:effectLst/>
              <a:latin typeface="Times New Roman" panose="02020503050405090304" pitchFamily="18" charset="0"/>
              <a:cs typeface="Times New Roman" panose="02020503050405090304" pitchFamily="18" charset="0"/>
              <a:sym typeface="+mn-ea"/>
            </a:endParaRPr>
          </a:p>
          <a:p>
            <a:pPr lvl="0" indent="-342900" algn="l">
              <a:spcBef>
                <a:spcPct val="50000"/>
              </a:spcBef>
            </a:pPr>
            <a:r>
              <a:rPr lang="en-US" altLang="zh-CN" sz="2400" b="1" dirty="0">
                <a:solidFill>
                  <a:schemeClr val="accent2"/>
                </a:solidFill>
                <a:effectLst/>
                <a:latin typeface="Times New Roman" panose="02020503050405090304" pitchFamily="18" charset="0"/>
                <a:cs typeface="Times New Roman" panose="02020503050405090304" pitchFamily="18" charset="0"/>
                <a:sym typeface="+mn-ea"/>
              </a:rPr>
              <a:t>Check the quality of the vaccine.and store the vaccine in the specified temperature range.</a:t>
            </a:r>
            <a:endParaRPr lang="en-US" altLang="zh-CN" sz="2400" b="1"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770505" y="2430145"/>
            <a:ext cx="6650990" cy="1997710"/>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3600" b="1" kern="0" dirty="0">
                <a:latin typeface="微软雅黑" panose="020B0503020204020204" pitchFamily="34" charset="-122"/>
                <a:ea typeface="微软雅黑" panose="020B0503020204020204" pitchFamily="34" charset="-122"/>
                <a:sym typeface="Arial" panose="020B0604020202090204" pitchFamily="34" charset="0"/>
              </a:rPr>
              <a:t>Procedures and standards</a:t>
            </a:r>
            <a:endParaRPr lang="zh-CN" altLang="en-US" sz="3600" b="1" dirty="0">
              <a:solidFill>
                <a:schemeClr val="accent2"/>
              </a:solidFill>
              <a:latin typeface="Times New Roman" panose="02020503050405090304" pitchFamily="18" charset="0"/>
              <a:ea typeface="黑体" panose="02010609060101010101" pitchFamily="2" charset="-122"/>
              <a:cs typeface="Times New Roman" panose="02020503050405090304" pitchFamily="18" charset="0"/>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1" name="组合 351"/>
          <p:cNvGrpSpPr/>
          <p:nvPr/>
        </p:nvGrpSpPr>
        <p:grpSpPr>
          <a:xfrm>
            <a:off x="2950543" y="1553226"/>
            <a:ext cx="6018530" cy="2554605"/>
            <a:chOff x="8270" y="460719"/>
            <a:chExt cx="4154" cy="1986"/>
          </a:xfrm>
        </p:grpSpPr>
        <p:pic>
          <p:nvPicPr>
            <p:cNvPr id="347" name="图片 347" descr="IMG_7285"/>
            <p:cNvPicPr>
              <a:picLocks noChangeAspect="1"/>
            </p:cNvPicPr>
            <p:nvPr/>
          </p:nvPicPr>
          <p:blipFill>
            <a:blip r:embed="rId1"/>
            <a:stretch>
              <a:fillRect/>
            </a:stretch>
          </p:blipFill>
          <p:spPr>
            <a:xfrm>
              <a:off x="8270" y="460719"/>
              <a:ext cx="2115" cy="1986"/>
            </a:xfrm>
            <a:prstGeom prst="rect">
              <a:avLst/>
            </a:prstGeom>
            <a:ln w="28575" cmpd="sng">
              <a:solidFill>
                <a:srgbClr val="FFFF00"/>
              </a:solidFill>
              <a:prstDash val="solid"/>
            </a:ln>
          </p:spPr>
        </p:pic>
        <p:pic>
          <p:nvPicPr>
            <p:cNvPr id="349" name="图片 349" descr="IMG_7287"/>
            <p:cNvPicPr>
              <a:picLocks noChangeAspect="1"/>
            </p:cNvPicPr>
            <p:nvPr/>
          </p:nvPicPr>
          <p:blipFill>
            <a:blip r:embed="rId2"/>
            <a:stretch>
              <a:fillRect/>
            </a:stretch>
          </p:blipFill>
          <p:spPr>
            <a:xfrm>
              <a:off x="10508" y="460720"/>
              <a:ext cx="1917" cy="1973"/>
            </a:xfrm>
            <a:prstGeom prst="rect">
              <a:avLst/>
            </a:prstGeom>
            <a:ln w="28575" cmpd="sng">
              <a:solidFill>
                <a:srgbClr val="FFFF00"/>
              </a:solidFill>
              <a:prstDash val="solid"/>
            </a:ln>
          </p:spPr>
        </p:pic>
      </p:grpSp>
      <p:sp>
        <p:nvSpPr>
          <p:cNvPr id="4" name="Rectangle 2"/>
          <p:cNvSpPr txBox="1">
            <a:spLocks noChangeArrowheads="1"/>
          </p:cNvSpPr>
          <p:nvPr/>
        </p:nvSpPr>
        <p:spPr>
          <a:xfrm>
            <a:off x="856459" y="379298"/>
            <a:ext cx="6398418"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Formulating vaccine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5" name="文本框 4"/>
          <p:cNvSpPr txBox="1"/>
          <p:nvPr/>
        </p:nvSpPr>
        <p:spPr>
          <a:xfrm>
            <a:off x="1634847" y="4228406"/>
            <a:ext cx="10145820" cy="1476375"/>
          </a:xfrm>
          <a:prstGeom prst="rect">
            <a:avLst/>
          </a:prstGeom>
          <a:noFill/>
        </p:spPr>
        <p:txBody>
          <a:bodyPr wrap="square" rtlCol="0">
            <a:spAutoFit/>
          </a:bodyPr>
          <a:lstStyle/>
          <a:p>
            <a:pPr lvl="0" indent="-342900" algn="l">
              <a:lnSpc>
                <a:spcPct val="150000"/>
              </a:lnSpc>
              <a:spcBef>
                <a:spcPct val="50000"/>
              </a:spcBef>
            </a:pPr>
            <a:r>
              <a:rPr lang="en-US" altLang="zh-CN" sz="2000" b="1" dirty="0">
                <a:solidFill>
                  <a:schemeClr val="accent2"/>
                </a:solidFill>
                <a:effectLst/>
                <a:latin typeface="Times New Roman" panose="02020503050405090304" pitchFamily="18" charset="0"/>
                <a:cs typeface="Times New Roman" panose="02020503050405090304" pitchFamily="18" charset="0"/>
                <a:sym typeface="+mn-ea"/>
              </a:rPr>
              <a:t>Dilution：Shake the vaccine gently，after the vaccine is completely dissolved，the vaccine particles are not visible under the light，pour it back into the diluent bottle，rinse the vaccine bottle 3 times with diluent，ensure that there is no residue in the vaccine bottle.</a:t>
            </a:r>
            <a:endParaRPr lang="en-US" altLang="zh-CN" sz="2000" b="1"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44394" y="355957"/>
            <a:ext cx="9106036"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Formulating and p</a:t>
            </a:r>
            <a:r>
              <a:rPr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acking </a:t>
            </a: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vaccine</a:t>
            </a:r>
            <a:endParaRPr kumimoji="1" lang="zh-CN" altLang="en-US" sz="3200" b="1" dirty="0">
              <a:solidFill>
                <a:srgbClr val="00B050"/>
              </a:solidFill>
              <a:latin typeface="微软雅黑" panose="020B0503020204020204" pitchFamily="34" charset="-122"/>
              <a:ea typeface="微软雅黑" panose="020B0503020204020204" pitchFamily="34" charset="-122"/>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3111783" y="1229842"/>
            <a:ext cx="5932873" cy="3502152"/>
            <a:chOff x="1507490" y="1193800"/>
            <a:chExt cx="5932873" cy="3502152"/>
          </a:xfrm>
        </p:grpSpPr>
        <p:pic>
          <p:nvPicPr>
            <p:cNvPr id="5" name="图片 4"/>
            <p:cNvPicPr/>
            <p:nvPr/>
          </p:nvPicPr>
          <p:blipFill>
            <a:blip r:embed="rId1"/>
            <a:srcRect l="20040" t="36816" r="61696" b="39994"/>
            <a:stretch>
              <a:fillRect/>
            </a:stretch>
          </p:blipFill>
          <p:spPr>
            <a:xfrm>
              <a:off x="1507490" y="3075940"/>
              <a:ext cx="2394018" cy="1620012"/>
            </a:xfrm>
            <a:prstGeom prst="rect">
              <a:avLst/>
            </a:prstGeom>
          </p:spPr>
        </p:pic>
        <p:pic>
          <p:nvPicPr>
            <p:cNvPr id="7" name="图片 6"/>
            <p:cNvPicPr/>
            <p:nvPr/>
          </p:nvPicPr>
          <p:blipFill>
            <a:blip r:embed="rId2"/>
            <a:srcRect l="49671" t="36983" r="38449" b="43702"/>
            <a:stretch>
              <a:fillRect/>
            </a:stretch>
          </p:blipFill>
          <p:spPr>
            <a:xfrm>
              <a:off x="5001895" y="1193800"/>
              <a:ext cx="2394018" cy="1620012"/>
            </a:xfrm>
            <a:prstGeom prst="rect">
              <a:avLst/>
            </a:prstGeom>
          </p:spPr>
        </p:pic>
        <p:pic>
          <p:nvPicPr>
            <p:cNvPr id="8" name="图片 7"/>
            <p:cNvPicPr/>
            <p:nvPr/>
          </p:nvPicPr>
          <p:blipFill>
            <a:blip r:embed="rId3"/>
            <a:srcRect l="31772" t="36679" r="52999" b="47773"/>
            <a:stretch>
              <a:fillRect/>
            </a:stretch>
          </p:blipFill>
          <p:spPr>
            <a:xfrm>
              <a:off x="1507490" y="1265555"/>
              <a:ext cx="2392680" cy="1619885"/>
            </a:xfrm>
            <a:prstGeom prst="rect">
              <a:avLst/>
            </a:prstGeom>
          </p:spPr>
        </p:pic>
        <p:pic>
          <p:nvPicPr>
            <p:cNvPr id="9" name="图片 8"/>
            <p:cNvPicPr/>
            <p:nvPr/>
          </p:nvPicPr>
          <p:blipFill>
            <a:blip r:embed="rId1"/>
            <a:srcRect l="39520" t="36816" r="42591" b="39994"/>
            <a:stretch>
              <a:fillRect/>
            </a:stretch>
          </p:blipFill>
          <p:spPr>
            <a:xfrm>
              <a:off x="5046345" y="3075940"/>
              <a:ext cx="2394018" cy="1620012"/>
            </a:xfrm>
            <a:prstGeom prst="rect">
              <a:avLst/>
            </a:prstGeom>
          </p:spPr>
        </p:pic>
      </p:grpSp>
      <p:sp>
        <p:nvSpPr>
          <p:cNvPr id="3" name="矩形 2"/>
          <p:cNvSpPr/>
          <p:nvPr/>
        </p:nvSpPr>
        <p:spPr>
          <a:xfrm>
            <a:off x="1609725" y="4876165"/>
            <a:ext cx="9413875" cy="1014730"/>
          </a:xfrm>
          <a:prstGeom prst="rect">
            <a:avLst/>
          </a:prstGeom>
          <a:noFill/>
          <a:ln w="9525">
            <a:noFill/>
          </a:ln>
        </p:spPr>
        <p:txBody>
          <a:bodyPr wrap="square" rtlCol="0">
            <a:spAutoFit/>
          </a:bodyPr>
          <a:lstStyle/>
          <a:p>
            <a:pPr lvl="0" algn="l">
              <a:lnSpc>
                <a:spcPct val="150000"/>
              </a:lnSpc>
            </a:pPr>
            <a:r>
              <a:rPr lang="en-US" altLang="zh-CN" sz="20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Use a syringe to distribute the diluted vaccine to the vaccinators，0.5ml per person per time is appropriate，ensure that the vaccination is completed within 30 minutes.</a:t>
            </a:r>
            <a:endParaRPr lang="en-US" altLang="zh-CN" sz="20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11094204" cy="611707"/>
          </a:xfrm>
          <a:prstGeom prst="rect">
            <a:avLst/>
          </a:prstGeom>
        </p:spPr>
        <p:txBody>
          <a:bodyPr vert="horz" lIns="91440" tIns="45720" rIns="91440" bIns="45720" rtlCol="0" anchor="ctr">
            <a:normAutofit fontScale="950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600" b="1" dirty="0">
                <a:solidFill>
                  <a:srgbClr val="00B050"/>
                </a:solidFill>
                <a:latin typeface="微软雅黑" panose="020B0503020204020204" pitchFamily="34" charset="-122"/>
                <a:ea typeface="微软雅黑" panose="020B0503020204020204" pitchFamily="34" charset="-122"/>
              </a:rPr>
              <a:t>Fix the hen and clean the fluff</a:t>
            </a:r>
            <a:endParaRPr kumimoji="1" lang="zh-CN" altLang="en-US" sz="3600" b="1" dirty="0">
              <a:solidFill>
                <a:srgbClr val="00B050"/>
              </a:solidFill>
              <a:latin typeface="微软雅黑" panose="020B0503020204020204" pitchFamily="34" charset="-122"/>
              <a:ea typeface="微软雅黑" panose="020B0503020204020204" pitchFamily="34" charset="-122"/>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a:p>
        </p:txBody>
      </p:sp>
      <p:grpSp>
        <p:nvGrpSpPr>
          <p:cNvPr id="10" name="组合 9"/>
          <p:cNvGrpSpPr/>
          <p:nvPr/>
        </p:nvGrpSpPr>
        <p:grpSpPr>
          <a:xfrm>
            <a:off x="1640921" y="1440968"/>
            <a:ext cx="10075545" cy="4214490"/>
            <a:chOff x="177881" y="1143000"/>
            <a:chExt cx="10075545" cy="4214490"/>
          </a:xfrm>
        </p:grpSpPr>
        <p:pic>
          <p:nvPicPr>
            <p:cNvPr id="11" name="Picture 6" descr="C:\Users\asus\Desktop\图片49_副本.jpg"/>
            <p:cNvPicPr>
              <a:picLocks noChangeAspect="1"/>
            </p:cNvPicPr>
            <p:nvPr/>
          </p:nvPicPr>
          <p:blipFill>
            <a:blip r:embed="rId1"/>
            <a:stretch>
              <a:fillRect/>
            </a:stretch>
          </p:blipFill>
          <p:spPr>
            <a:xfrm>
              <a:off x="720725" y="1151255"/>
              <a:ext cx="3635375" cy="3057525"/>
            </a:xfrm>
            <a:prstGeom prst="rect">
              <a:avLst/>
            </a:prstGeom>
            <a:noFill/>
            <a:ln w="9525">
              <a:noFill/>
            </a:ln>
          </p:spPr>
        </p:pic>
        <p:grpSp>
          <p:nvGrpSpPr>
            <p:cNvPr id="12" name="组合 11"/>
            <p:cNvGrpSpPr/>
            <p:nvPr/>
          </p:nvGrpSpPr>
          <p:grpSpPr>
            <a:xfrm>
              <a:off x="177881" y="1143000"/>
              <a:ext cx="10075545" cy="4214490"/>
              <a:chOff x="177881" y="1143000"/>
              <a:chExt cx="10075545" cy="4214490"/>
            </a:xfrm>
          </p:grpSpPr>
          <p:sp>
            <p:nvSpPr>
              <p:cNvPr id="13" name="Rectangle 5"/>
              <p:cNvSpPr/>
              <p:nvPr/>
            </p:nvSpPr>
            <p:spPr>
              <a:xfrm>
                <a:off x="177881" y="4342760"/>
                <a:ext cx="10075545" cy="1014730"/>
              </a:xfrm>
              <a:prstGeom prst="rect">
                <a:avLst/>
              </a:prstGeom>
              <a:noFill/>
              <a:ln w="9525">
                <a:noFill/>
              </a:ln>
            </p:spPr>
            <p:txBody>
              <a:bodyPr wrap="square">
                <a:spAutoFit/>
              </a:bodyPr>
              <a:lstStyle/>
              <a:p>
                <a:pPr indent="0">
                  <a:lnSpc>
                    <a:spcPct val="150000"/>
                  </a:lnSpc>
                  <a:buNone/>
                </a:pPr>
                <a:r>
                  <a:rPr lang="en-US" altLang="zh-CN" sz="2000" b="1" dirty="0">
                    <a:solidFill>
                      <a:schemeClr val="accent2"/>
                    </a:solidFill>
                    <a:latin typeface="Times New Roman Bold" panose="02020503050405090304" charset="0"/>
                    <a:ea typeface="微软雅黑" panose="020B0503020204020204" pitchFamily="34" charset="-122"/>
                    <a:cs typeface="Times New Roman Bold" panose="02020503050405090304" charset="0"/>
                  </a:rPr>
                  <a:t>The hen was fixed lightly and steadily by the catcher, and the feathers of the hen wing triangle were plucked away with the thumb and placed horizontally.</a:t>
                </a:r>
                <a:endParaRPr lang="en-US" altLang="zh-CN" sz="2000" b="1" dirty="0">
                  <a:solidFill>
                    <a:schemeClr val="accent2"/>
                  </a:solidFill>
                  <a:latin typeface="Times New Roman Bold" panose="02020503050405090304" charset="0"/>
                  <a:ea typeface="微软雅黑" panose="020B0503020204020204" pitchFamily="34" charset="-122"/>
                  <a:cs typeface="Times New Roman Bold" panose="02020503050405090304" charset="0"/>
                </a:endParaRPr>
              </a:p>
            </p:txBody>
          </p:sp>
          <p:pic>
            <p:nvPicPr>
              <p:cNvPr id="14" name="Picture 7" descr="C:\Users\asus\Desktop\图片50_副本.jpg"/>
              <p:cNvPicPr>
                <a:picLocks noChangeAspect="1"/>
              </p:cNvPicPr>
              <p:nvPr/>
            </p:nvPicPr>
            <p:blipFill>
              <a:blip r:embed="rId2"/>
              <a:stretch>
                <a:fillRect/>
              </a:stretch>
            </p:blipFill>
            <p:spPr>
              <a:xfrm>
                <a:off x="4500880" y="1143000"/>
                <a:ext cx="3797300" cy="3065780"/>
              </a:xfrm>
              <a:prstGeom prst="rect">
                <a:avLst/>
              </a:prstGeom>
              <a:noFill/>
              <a:ln w="9525">
                <a:noFill/>
              </a:ln>
            </p:spPr>
          </p:pic>
        </p:grpSp>
      </p:grpSp>
      <p:sp>
        <p:nvSpPr>
          <p:cNvPr id="15"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sp>
        <p:nvSpPr>
          <p:cNvPr id="4" name="等腰三角形 3"/>
          <p:cNvSpPr/>
          <p:nvPr/>
        </p:nvSpPr>
        <p:spPr>
          <a:xfrm rot="1260000">
            <a:off x="3701415" y="2879725"/>
            <a:ext cx="853440" cy="649605"/>
          </a:xfrm>
          <a:prstGeom prst="triangl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rot="5160000">
            <a:off x="7435850" y="2887345"/>
            <a:ext cx="853440" cy="649605"/>
          </a:xfrm>
          <a:prstGeom prst="triangl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8629171"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Dip vaccine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a:p>
        </p:txBody>
      </p:sp>
      <p:grpSp>
        <p:nvGrpSpPr>
          <p:cNvPr id="9" name="组合 8"/>
          <p:cNvGrpSpPr/>
          <p:nvPr/>
        </p:nvGrpSpPr>
        <p:grpSpPr>
          <a:xfrm>
            <a:off x="1519587" y="1569791"/>
            <a:ext cx="10044430" cy="4206875"/>
            <a:chOff x="-1833626" y="842290"/>
            <a:chExt cx="10044430" cy="4206875"/>
          </a:xfrm>
        </p:grpSpPr>
        <p:cxnSp>
          <p:nvCxnSpPr>
            <p:cNvPr id="20" name="肘形连接符 5"/>
            <p:cNvCxnSpPr/>
            <p:nvPr/>
          </p:nvCxnSpPr>
          <p:spPr>
            <a:xfrm>
              <a:off x="2661865" y="2218649"/>
              <a:ext cx="182971" cy="142101"/>
            </a:xfrm>
            <a:prstGeom prst="bentConnector3">
              <a:avLst>
                <a:gd name="adj1" fmla="val 50000"/>
              </a:avLst>
            </a:prstGeom>
            <a:ln w="9525" cap="flat" cmpd="sng">
              <a:solidFill>
                <a:schemeClr val="accent1"/>
              </a:solidFill>
              <a:prstDash val="solid"/>
              <a:miter/>
              <a:headEnd type="none" w="med" len="med"/>
              <a:tailEnd type="none" w="med" len="med"/>
            </a:ln>
            <a:effectLst>
              <a:prstShdw prst="shdw17" dist="17961" dir="2699999">
                <a:srgbClr val="999999"/>
              </a:prstShdw>
            </a:effectLst>
          </p:spPr>
        </p:cxnSp>
        <p:sp>
          <p:nvSpPr>
            <p:cNvPr id="16" name="Rectangle 11"/>
            <p:cNvSpPr/>
            <p:nvPr/>
          </p:nvSpPr>
          <p:spPr>
            <a:xfrm>
              <a:off x="-1833626" y="3572790"/>
              <a:ext cx="10044430" cy="1476375"/>
            </a:xfrm>
            <a:prstGeom prst="rect">
              <a:avLst/>
            </a:prstGeom>
            <a:noFill/>
            <a:ln w="9525">
              <a:noFill/>
            </a:ln>
            <a:effectLst>
              <a:prstShdw prst="shdw17" dist="17961" dir="2699999">
                <a:srgbClr val="999999"/>
              </a:prstShdw>
            </a:effectLst>
          </p:spPr>
          <p:txBody>
            <a:bodyPr wrap="square">
              <a:spAutoFit/>
            </a:bodyPr>
            <a:lstStyle/>
            <a:p>
              <a:pPr indent="0">
                <a:lnSpc>
                  <a:spcPct val="150000"/>
                </a:lnSpc>
                <a:buNone/>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When the vaccine is dipped, the vaccine liquid surface is completely immersed in the needle slot of the needle.</a:t>
              </a:r>
              <a:endPar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None/>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Prick needle vertical in and out, to avoid contact with the bottle wall needle slot.</a:t>
              </a:r>
              <a:endParaRPr lang="zh-CN" altLang="en-US"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17" name="图片 16"/>
            <p:cNvPicPr>
              <a:picLocks noChangeAspect="1"/>
            </p:cNvPicPr>
            <p:nvPr/>
          </p:nvPicPr>
          <p:blipFill>
            <a:blip r:embed="rId1"/>
            <a:srcRect l="49797" t="59382" r="29222" b="15151"/>
            <a:stretch>
              <a:fillRect/>
            </a:stretch>
          </p:blipFill>
          <p:spPr>
            <a:xfrm>
              <a:off x="4429712" y="842290"/>
              <a:ext cx="3227093" cy="2443518"/>
            </a:xfrm>
            <a:prstGeom prst="rect">
              <a:avLst/>
            </a:prstGeom>
          </p:spPr>
        </p:pic>
      </p:grpSp>
      <p:pic>
        <p:nvPicPr>
          <p:cNvPr id="4" name="图片 3"/>
          <p:cNvPicPr>
            <a:picLocks noChangeAspect="1"/>
          </p:cNvPicPr>
          <p:nvPr/>
        </p:nvPicPr>
        <p:blipFill>
          <a:blip r:embed="rId2"/>
          <a:stretch>
            <a:fillRect/>
          </a:stretch>
        </p:blipFill>
        <p:spPr>
          <a:xfrm>
            <a:off x="4372222" y="1570018"/>
            <a:ext cx="3227093" cy="2443518"/>
          </a:xfrm>
          <a:prstGeom prst="rect">
            <a:avLst/>
          </a:prstGeom>
        </p:spPr>
      </p:pic>
      <p:sp>
        <p:nvSpPr>
          <p:cNvPr id="2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pic>
        <p:nvPicPr>
          <p:cNvPr id="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2585" y="1570355"/>
            <a:ext cx="2376805" cy="2443480"/>
          </a:xfrm>
          <a:prstGeom prst="rect">
            <a:avLst/>
          </a:prstGeom>
          <a:ln w="190500" cap="sq">
            <a:noFill/>
            <a:prstDash val="solid"/>
            <a:miter lim="800000"/>
            <a:headEnd/>
            <a:tailEnd/>
          </a:ln>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6759731" cy="611707"/>
          </a:xfrm>
          <a:prstGeom prst="rect">
            <a:avLst/>
          </a:prstGeom>
        </p:spPr>
        <p:txBody>
          <a:bodyPr vert="horz" lIns="91440" tIns="45720" rIns="91440" bIns="45720" rtlCol="0" anchor="ctr">
            <a:normAutofit fontScale="950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600" b="1" kern="100" dirty="0">
                <a:solidFill>
                  <a:srgbClr val="00B050"/>
                </a:solidFill>
                <a:latin typeface="Times New Roman" panose="02020503050405090304" pitchFamily="18" charset="0"/>
                <a:cs typeface="Times New Roman" panose="02020503050405090304" pitchFamily="18" charset="0"/>
              </a:rPr>
              <a:t>Wing-web vaccination</a:t>
            </a:r>
            <a:endParaRPr lang="en-US" altLang="zh-CN" sz="3600" b="1" kern="100" dirty="0">
              <a:solidFill>
                <a:srgbClr val="00B050"/>
              </a:solidFill>
              <a:latin typeface="Times New Roman" panose="02020503050405090304" pitchFamily="18" charset="0"/>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3" name="组合 12"/>
          <p:cNvGrpSpPr/>
          <p:nvPr/>
        </p:nvGrpSpPr>
        <p:grpSpPr>
          <a:xfrm>
            <a:off x="508981" y="1448281"/>
            <a:ext cx="11177612" cy="3905945"/>
            <a:chOff x="378460" y="1089025"/>
            <a:chExt cx="11177612" cy="3905945"/>
          </a:xfrm>
        </p:grpSpPr>
        <p:grpSp>
          <p:nvGrpSpPr>
            <p:cNvPr id="14" name="组合 13"/>
            <p:cNvGrpSpPr/>
            <p:nvPr/>
          </p:nvGrpSpPr>
          <p:grpSpPr>
            <a:xfrm>
              <a:off x="378460" y="1089025"/>
              <a:ext cx="2701290" cy="1884365"/>
              <a:chOff x="360" y="1920"/>
              <a:chExt cx="7200" cy="5883"/>
            </a:xfrm>
          </p:grpSpPr>
          <p:pic>
            <p:nvPicPr>
              <p:cNvPr id="27" name="Picture 6" descr="C:\Users\asus\Desktop\图片52_副本.jpg"/>
              <p:cNvPicPr>
                <a:picLocks noChangeAspect="1"/>
              </p:cNvPicPr>
              <p:nvPr/>
            </p:nvPicPr>
            <p:blipFill>
              <a:blip r:embed="rId1"/>
              <a:stretch>
                <a:fillRect/>
              </a:stretch>
            </p:blipFill>
            <p:spPr>
              <a:xfrm>
                <a:off x="360" y="1920"/>
                <a:ext cx="7200" cy="5883"/>
              </a:xfrm>
              <a:prstGeom prst="rect">
                <a:avLst/>
              </a:prstGeom>
              <a:noFill/>
              <a:ln w="9525">
                <a:noFill/>
              </a:ln>
            </p:spPr>
          </p:pic>
          <p:cxnSp>
            <p:nvCxnSpPr>
              <p:cNvPr id="28" name="直接连接符 2"/>
              <p:cNvCxnSpPr/>
              <p:nvPr/>
            </p:nvCxnSpPr>
            <p:spPr>
              <a:xfrm>
                <a:off x="4680" y="3120"/>
                <a:ext cx="0" cy="1440"/>
              </a:xfrm>
              <a:prstGeom prst="line">
                <a:avLst/>
              </a:prstGeom>
              <a:ln w="9525" cap="flat" cmpd="sng">
                <a:solidFill>
                  <a:schemeClr val="accent1"/>
                </a:solidFill>
                <a:prstDash val="solid"/>
                <a:headEnd type="none" w="med" len="med"/>
                <a:tailEnd type="none" w="med" len="med"/>
              </a:ln>
              <a:effectLst>
                <a:prstShdw prst="shdw17" dist="17961" dir="2699999">
                  <a:srgbClr val="999999"/>
                </a:prstShdw>
              </a:effectLst>
            </p:spPr>
          </p:cxnSp>
          <p:cxnSp>
            <p:nvCxnSpPr>
              <p:cNvPr id="29" name="肘形连接符 26"/>
              <p:cNvCxnSpPr/>
              <p:nvPr/>
            </p:nvCxnSpPr>
            <p:spPr>
              <a:xfrm>
                <a:off x="4680" y="4103"/>
                <a:ext cx="518" cy="425"/>
              </a:xfrm>
              <a:prstGeom prst="bentConnector3">
                <a:avLst>
                  <a:gd name="adj1" fmla="val 50000"/>
                </a:avLst>
              </a:prstGeom>
              <a:ln w="9525" cap="flat" cmpd="sng">
                <a:solidFill>
                  <a:schemeClr val="accent1"/>
                </a:solidFill>
                <a:prstDash val="solid"/>
                <a:miter/>
                <a:headEnd type="none" w="med" len="med"/>
                <a:tailEnd type="none" w="med" len="med"/>
              </a:ln>
              <a:effectLst>
                <a:prstShdw prst="shdw17" dist="17961" dir="2699999">
                  <a:srgbClr val="999999"/>
                </a:prstShdw>
              </a:effectLst>
            </p:spPr>
          </p:cxnSp>
          <p:cxnSp>
            <p:nvCxnSpPr>
              <p:cNvPr id="30" name="直接连接符 18"/>
              <p:cNvCxnSpPr/>
              <p:nvPr/>
            </p:nvCxnSpPr>
            <p:spPr>
              <a:xfrm flipH="1">
                <a:off x="4680" y="4500"/>
                <a:ext cx="1560" cy="60"/>
              </a:xfrm>
              <a:prstGeom prst="line">
                <a:avLst/>
              </a:prstGeom>
              <a:ln w="9525" cap="flat" cmpd="sng">
                <a:solidFill>
                  <a:schemeClr val="accent1"/>
                </a:solidFill>
                <a:prstDash val="solid"/>
                <a:headEnd type="none" w="med" len="med"/>
                <a:tailEnd type="none" w="med" len="med"/>
              </a:ln>
              <a:effectLst>
                <a:prstShdw prst="shdw17" dist="17961" dir="2699999">
                  <a:srgbClr val="999999"/>
                </a:prstShdw>
              </a:effectLst>
            </p:spPr>
          </p:cxnSp>
          <p:sp>
            <p:nvSpPr>
              <p:cNvPr id="31" name="TextBox 22"/>
              <p:cNvSpPr txBox="1"/>
              <p:nvPr/>
            </p:nvSpPr>
            <p:spPr>
              <a:xfrm>
                <a:off x="5633" y="3627"/>
                <a:ext cx="1868" cy="1458"/>
              </a:xfrm>
              <a:prstGeom prst="rect">
                <a:avLst/>
              </a:prstGeom>
              <a:noFill/>
              <a:ln w="9525">
                <a:noFill/>
              </a:ln>
            </p:spPr>
            <p:txBody>
              <a:bodyPr wrap="square">
                <a:spAutoFit/>
              </a:bodyPr>
              <a:lstStyle/>
              <a:p>
                <a:pPr>
                  <a:buNone/>
                </a:pPr>
                <a:r>
                  <a:rPr lang="en-US" altLang="zh-CN" sz="2400" b="1" dirty="0">
                    <a:solidFill>
                      <a:srgbClr val="FF0000"/>
                    </a:solidFill>
                    <a:latin typeface="Arial" panose="020B0604020202090204" pitchFamily="34" charset="0"/>
                    <a:ea typeface="宋体" panose="02010600030101010101" pitchFamily="2" charset="-122"/>
                  </a:rPr>
                  <a:t>90º</a:t>
                </a:r>
                <a:endParaRPr lang="zh-CN" altLang="en-US" sz="2400" b="1" dirty="0">
                  <a:solidFill>
                    <a:srgbClr val="FF0000"/>
                  </a:solidFill>
                  <a:latin typeface="Arial" panose="020B0604020202090204" pitchFamily="34" charset="0"/>
                  <a:ea typeface="宋体" panose="02010600030101010101" pitchFamily="2" charset="-122"/>
                </a:endParaRPr>
              </a:p>
            </p:txBody>
          </p:sp>
        </p:grpSp>
        <p:pic>
          <p:nvPicPr>
            <p:cNvPr id="23" name="图片 22"/>
            <p:cNvPicPr>
              <a:picLocks noChangeAspect="1"/>
            </p:cNvPicPr>
            <p:nvPr/>
          </p:nvPicPr>
          <p:blipFill>
            <a:blip r:embed="rId2"/>
            <a:srcRect l="49952" t="26675" r="28273" b="47518"/>
            <a:stretch>
              <a:fillRect/>
            </a:stretch>
          </p:blipFill>
          <p:spPr>
            <a:xfrm>
              <a:off x="378460" y="3108960"/>
              <a:ext cx="2701925" cy="1823085"/>
            </a:xfrm>
            <a:prstGeom prst="rect">
              <a:avLst/>
            </a:prstGeom>
          </p:spPr>
        </p:pic>
        <p:pic>
          <p:nvPicPr>
            <p:cNvPr id="24" name="图片 23"/>
            <p:cNvPicPr/>
            <p:nvPr/>
          </p:nvPicPr>
          <p:blipFill>
            <a:blip r:embed="rId3"/>
            <a:srcRect l="26441" t="42432" r="51381" b="33915"/>
            <a:stretch>
              <a:fillRect/>
            </a:stretch>
          </p:blipFill>
          <p:spPr>
            <a:xfrm>
              <a:off x="3326765" y="1089025"/>
              <a:ext cx="2503805" cy="1884680"/>
            </a:xfrm>
            <a:prstGeom prst="rect">
              <a:avLst/>
            </a:prstGeom>
          </p:spPr>
        </p:pic>
        <p:pic>
          <p:nvPicPr>
            <p:cNvPr id="25" name="图片 24"/>
            <p:cNvPicPr/>
            <p:nvPr/>
          </p:nvPicPr>
          <p:blipFill rotWithShape="1">
            <a:blip r:embed="rId4" cstate="print"/>
            <a:srcRect l="21903" t="22720" r="40561" b="23357"/>
            <a:stretch>
              <a:fillRect/>
            </a:stretch>
          </p:blipFill>
          <p:spPr bwMode="auto">
            <a:xfrm>
              <a:off x="3326765" y="3108960"/>
              <a:ext cx="2503805" cy="1823720"/>
            </a:xfrm>
            <a:prstGeom prst="rect">
              <a:avLst/>
            </a:prstGeom>
            <a:ln>
              <a:noFill/>
            </a:ln>
          </p:spPr>
        </p:pic>
        <p:sp>
          <p:nvSpPr>
            <p:cNvPr id="26" name="文本框 25"/>
            <p:cNvSpPr txBox="1"/>
            <p:nvPr/>
          </p:nvSpPr>
          <p:spPr>
            <a:xfrm>
              <a:off x="6059858" y="1210370"/>
              <a:ext cx="5496214" cy="3784600"/>
            </a:xfrm>
            <a:prstGeom prst="rect">
              <a:avLst/>
            </a:prstGeom>
            <a:noFill/>
          </p:spPr>
          <p:txBody>
            <a:bodyPr wrap="square" rtlCol="0" anchor="t">
              <a:spAutoFit/>
            </a:bodyPr>
            <a:lstStyle/>
            <a:p>
              <a:pPr marL="342900" indent="-342900">
                <a:lnSpc>
                  <a:spcPct val="200000"/>
                </a:lnSpc>
                <a:buFont typeface="Wingdings" panose="05000000000000000000" charset="0"/>
                <a:buChar char=""/>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The needle vertically puncture the inner wings of the hen.</a:t>
              </a:r>
              <a:endPar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342900" indent="-342900">
                <a:lnSpc>
                  <a:spcPct val="200000"/>
                </a:lnSpc>
                <a:buFont typeface="Wingdings" panose="05000000000000000000" charset="0"/>
                <a:buChar char=""/>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Moderate strength and speed.</a:t>
              </a:r>
              <a:endPar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342900" indent="-342900">
                <a:lnSpc>
                  <a:spcPct val="200000"/>
                </a:lnSpc>
                <a:buFont typeface="Wingdings" panose="05000000000000000000" charset="0"/>
                <a:buChar char=""/>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In the inoculation operation, insert the needle groove vertically, and pull out obliquely.</a:t>
              </a:r>
              <a:endParaRPr lang="zh-CN" altLang="en-US"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342900" indent="-342900">
                <a:lnSpc>
                  <a:spcPct val="200000"/>
                </a:lnSpc>
                <a:buFont typeface="Wingdings" panose="05000000000000000000" charset="0"/>
                <a:buChar char=""/>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Avoid stabbing blood vessels and muscles.</a:t>
              </a:r>
              <a:endParaRPr lang="zh-CN" altLang="en-US"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grpSp>
      <p:sp>
        <p:nvSpPr>
          <p:cNvPr id="32"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3399" y="2476066"/>
            <a:ext cx="12189013" cy="1133928"/>
          </a:xfrm>
          <a:prstGeom prst="rect">
            <a:avLst/>
          </a:prstGeom>
          <a:solidFill>
            <a:srgbClr val="E2741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852" rtlCol="0" anchor="ctr">
            <a:normAutofit/>
          </a:bodyPr>
          <a:lstStyle/>
          <a:p>
            <a:pPr algn="ctr" defTabSz="866775" fontAlgn="base">
              <a:spcBef>
                <a:spcPct val="0"/>
              </a:spcBef>
              <a:spcAft>
                <a:spcPct val="0"/>
              </a:spcAft>
            </a:pPr>
            <a:endParaRPr lang="zh-CN" altLang="en-US" sz="1900" b="1"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sp>
        <p:nvSpPr>
          <p:cNvPr id="5" name="矩形 4"/>
          <p:cNvSpPr/>
          <p:nvPr/>
        </p:nvSpPr>
        <p:spPr>
          <a:xfrm>
            <a:off x="-1493" y="-43185"/>
            <a:ext cx="12192000" cy="133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p>
        </p:txBody>
      </p:sp>
      <p:sp>
        <p:nvSpPr>
          <p:cNvPr id="25" name="矩形 24"/>
          <p:cNvSpPr/>
          <p:nvPr/>
        </p:nvSpPr>
        <p:spPr>
          <a:xfrm>
            <a:off x="4285615" y="2726055"/>
            <a:ext cx="7343140" cy="583565"/>
          </a:xfrm>
          <a:prstGeom prst="rect">
            <a:avLst/>
          </a:prstGeom>
        </p:spPr>
        <p:txBody>
          <a:bodyPr wrap="square">
            <a:spAutoFit/>
          </a:bodyPr>
          <a:lstStyle/>
          <a:p>
            <a:pPr marL="0" marR="0" lvl="0" indent="0" algn="ctr" defTabSz="866775" eaLnBrk="1" fontAlgn="base" latinLnBrk="0" hangingPunct="1">
              <a:lnSpc>
                <a:spcPct val="100000"/>
              </a:lnSpc>
              <a:spcBef>
                <a:spcPct val="0"/>
              </a:spcBef>
              <a:spcAft>
                <a:spcPct val="0"/>
              </a:spcAft>
              <a:buClrTx/>
              <a:buSzTx/>
              <a:buFontTx/>
              <a:buNone/>
              <a:defRPr/>
            </a:pPr>
            <a:r>
              <a:rPr lang="zh-CN" altLang="en-US" sz="3200" b="1" kern="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90204" pitchFamily="34" charset="0"/>
              </a:rPr>
              <a:t>Main vaccination methods</a:t>
            </a:r>
            <a:endPar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28" name="Freeform 5"/>
          <p:cNvSpPr/>
          <p:nvPr/>
        </p:nvSpPr>
        <p:spPr bwMode="auto">
          <a:xfrm>
            <a:off x="2053490" y="2130065"/>
            <a:ext cx="2064132" cy="1861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A13A"/>
          </a:solidFill>
          <a:ln w="9525" cap="flat">
            <a:noFill/>
            <a:prstDash val="solid"/>
            <a:miter lim="800000"/>
          </a:ln>
        </p:spPr>
        <p:txBody>
          <a:bodyPr vert="horz" wrap="square" lIns="128573" tIns="64286" rIns="128573" bIns="64286"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400" b="1" i="0" u="none" strike="noStrike" kern="0" cap="none" spc="0" normalizeH="0" baseline="0" noProof="0">
              <a:ln>
                <a:noFill/>
              </a:ln>
              <a:solidFill>
                <a:prstClr val="white"/>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26" name="矩形 25"/>
          <p:cNvSpPr/>
          <p:nvPr/>
        </p:nvSpPr>
        <p:spPr>
          <a:xfrm>
            <a:off x="2613311" y="2590758"/>
            <a:ext cx="944490" cy="848246"/>
          </a:xfrm>
          <a:prstGeom prst="rect">
            <a:avLst/>
          </a:prstGeom>
        </p:spPr>
        <p:txBody>
          <a:bodyPr wrap="none">
            <a:spAutoFit/>
          </a:bodyPr>
          <a:lstStyle/>
          <a:p>
            <a:pPr algn="ctr" defTabSz="1219200" fontAlgn="base">
              <a:lnSpc>
                <a:spcPct val="110000"/>
              </a:lnSpc>
              <a:spcBef>
                <a:spcPct val="0"/>
              </a:spcBef>
              <a:spcAft>
                <a:spcPct val="10000"/>
              </a:spcAft>
              <a:buClr>
                <a:srgbClr val="4F81BD"/>
              </a:buClr>
              <a:buSzPct val="70000"/>
            </a:pPr>
            <a:r>
              <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01</a:t>
            </a:r>
            <a:endPar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8235594" cy="611707"/>
          </a:xfrm>
          <a:prstGeom prst="rect">
            <a:avLst/>
          </a:prstGeom>
        </p:spPr>
        <p:txBody>
          <a:bodyPr vert="horz" lIns="91440" tIns="45720" rIns="91440" bIns="45720" rtlCol="0" anchor="ctr">
            <a:normAutofit fontScale="975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6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sym typeface="+mn-ea"/>
              </a:rPr>
              <a:t>Catching the hens </a:t>
            </a:r>
            <a:endParaRPr kumimoji="1" lang="zh-CN" altLang="en-US" sz="3600" b="1" dirty="0">
              <a:solidFill>
                <a:srgbClr val="00B050"/>
              </a:solidFill>
              <a:latin typeface="微软雅黑" panose="020B0503020204020204" pitchFamily="34" charset="-122"/>
              <a:ea typeface="微软雅黑" panose="020B0503020204020204" pitchFamily="34" charset="-122"/>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5" name="组合 14"/>
          <p:cNvGrpSpPr/>
          <p:nvPr/>
        </p:nvGrpSpPr>
        <p:grpSpPr>
          <a:xfrm>
            <a:off x="2504476" y="1563370"/>
            <a:ext cx="7197090" cy="2559050"/>
            <a:chOff x="810895" y="850265"/>
            <a:chExt cx="7197090" cy="2559050"/>
          </a:xfrm>
        </p:grpSpPr>
        <p:pic>
          <p:nvPicPr>
            <p:cNvPr id="16" name="Picture 6" descr="C:\Users\asus\Desktop\图片56_副本.jpg"/>
            <p:cNvPicPr>
              <a:picLocks noChangeAspect="1"/>
            </p:cNvPicPr>
            <p:nvPr/>
          </p:nvPicPr>
          <p:blipFill>
            <a:blip r:embed="rId1"/>
            <a:stretch>
              <a:fillRect/>
            </a:stretch>
          </p:blipFill>
          <p:spPr>
            <a:xfrm>
              <a:off x="810895" y="850265"/>
              <a:ext cx="3433445" cy="2556510"/>
            </a:xfrm>
            <a:prstGeom prst="rect">
              <a:avLst/>
            </a:prstGeom>
            <a:noFill/>
            <a:ln w="9525">
              <a:noFill/>
            </a:ln>
          </p:spPr>
        </p:pic>
        <p:pic>
          <p:nvPicPr>
            <p:cNvPr id="17" name="Picture 7" descr="C:\Users\asus\Desktop\图片57_副本.jpg"/>
            <p:cNvPicPr>
              <a:picLocks noChangeAspect="1"/>
            </p:cNvPicPr>
            <p:nvPr/>
          </p:nvPicPr>
          <p:blipFill>
            <a:blip r:embed="rId2"/>
            <a:stretch>
              <a:fillRect/>
            </a:stretch>
          </p:blipFill>
          <p:spPr>
            <a:xfrm>
              <a:off x="4581525" y="863600"/>
              <a:ext cx="3426460" cy="2545715"/>
            </a:xfrm>
            <a:prstGeom prst="rect">
              <a:avLst/>
            </a:prstGeom>
            <a:noFill/>
            <a:ln w="9525">
              <a:noFill/>
            </a:ln>
          </p:spPr>
        </p:pic>
      </p:grpSp>
      <p:sp>
        <p:nvSpPr>
          <p:cNvPr id="1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0" name="文本框 9"/>
          <p:cNvSpPr txBox="1"/>
          <p:nvPr/>
        </p:nvSpPr>
        <p:spPr>
          <a:xfrm>
            <a:off x="2504475" y="4442977"/>
            <a:ext cx="7120701" cy="460375"/>
          </a:xfrm>
          <a:prstGeom prst="rect">
            <a:avLst/>
          </a:prstGeom>
          <a:noFill/>
        </p:spPr>
        <p:txBody>
          <a:bodyPr wrap="square">
            <a:spAutoFit/>
          </a:bodyPr>
          <a:lstStyle/>
          <a:p>
            <a:pPr algn="ctr"/>
            <a:r>
              <a:rPr kumimoji="1"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Catch the hens outside the cage.</a:t>
            </a:r>
            <a:endParaRPr lang="zh-CN" altLang="en-US" sz="24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684780" y="2430145"/>
            <a:ext cx="6650990" cy="1997710"/>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spcAft>
                <a:spcPct val="0"/>
              </a:spcAft>
            </a:pPr>
            <a:r>
              <a:rPr kumimoji="1" lang="en-US" altLang="zh-CN" sz="36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kumimoji="1" lang="en-US" altLang="zh-CN" sz="36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1105" y="354639"/>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Notice</a:t>
            </a:r>
            <a:endPar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sp>
        <p:nvSpPr>
          <p:cNvPr id="4" name="Rectangle 3"/>
          <p:cNvSpPr>
            <a:spLocks noGrp="1" noChangeArrowheads="1"/>
          </p:cNvSpPr>
          <p:nvPr/>
        </p:nvSpPr>
        <p:spPr>
          <a:xfrm>
            <a:off x="734695" y="2020570"/>
            <a:ext cx="10854690" cy="3366135"/>
          </a:xfrm>
          <a:prstGeom prst="rect">
            <a:avLst/>
          </a:prstGeom>
        </p:spPr>
        <p:txBody>
          <a:bodyPr/>
          <a:lstStyle>
            <a:lvl1pPr algn="l" rtl="0" fontAlgn="base">
              <a:spcBef>
                <a:spcPct val="35000"/>
              </a:spcBef>
              <a:spcAft>
                <a:spcPct val="15000"/>
              </a:spcAft>
              <a:buClr>
                <a:schemeClr val="accent1"/>
              </a:buClr>
              <a:buSzPct val="60000"/>
              <a:buFont typeface="Wingdings" panose="05000000000000000000" pitchFamily="2" charset="2"/>
              <a:defRPr sz="3200" b="1">
                <a:solidFill>
                  <a:schemeClr val="tx1"/>
                </a:solidFill>
                <a:latin typeface="+mn-lt"/>
                <a:ea typeface="+mn-ea"/>
                <a:cs typeface="+mn-cs"/>
              </a:defRPr>
            </a:lvl1pPr>
            <a:lvl2pPr marL="173355" algn="l" rtl="0" fontAlgn="base">
              <a:lnSpc>
                <a:spcPct val="104000"/>
              </a:lnSpc>
              <a:spcBef>
                <a:spcPct val="20000"/>
              </a:spcBef>
              <a:spcAft>
                <a:spcPct val="0"/>
              </a:spcAft>
              <a:buClr>
                <a:schemeClr val="accent1"/>
              </a:buClr>
              <a:buSzPct val="70000"/>
              <a:buFont typeface="宋体" panose="02010600030101010101" pitchFamily="2" charset="-122"/>
              <a:defRPr sz="1200">
                <a:solidFill>
                  <a:schemeClr val="tx1"/>
                </a:solidFill>
                <a:latin typeface="+mn-lt"/>
                <a:ea typeface="+mn-ea"/>
              </a:defRPr>
            </a:lvl2pPr>
            <a:lvl3pPr marL="344805" algn="l" rtl="0" fontAlgn="base">
              <a:lnSpc>
                <a:spcPct val="104000"/>
              </a:lnSpc>
              <a:spcBef>
                <a:spcPct val="20000"/>
              </a:spcBef>
              <a:spcAft>
                <a:spcPct val="0"/>
              </a:spcAft>
              <a:buClr>
                <a:schemeClr val="accent1"/>
              </a:buClr>
              <a:buSzPct val="60000"/>
              <a:buFont typeface="Wingdings" panose="05000000000000000000" pitchFamily="2" charset="2"/>
              <a:defRPr sz="1000">
                <a:solidFill>
                  <a:schemeClr val="tx1"/>
                </a:solidFill>
                <a:latin typeface="+mn-lt"/>
                <a:ea typeface="+mn-ea"/>
              </a:defRPr>
            </a:lvl3pPr>
            <a:lvl4pPr marL="684530" indent="-171450" algn="l" rtl="0" fontAlgn="base">
              <a:lnSpc>
                <a:spcPct val="104000"/>
              </a:lnSpc>
              <a:spcBef>
                <a:spcPct val="20000"/>
              </a:spcBef>
              <a:spcAft>
                <a:spcPct val="0"/>
              </a:spcAft>
              <a:buClr>
                <a:schemeClr val="accent1"/>
              </a:buClr>
              <a:buSzPct val="70000"/>
              <a:buFont typeface="宋体" panose="02010600030101010101" pitchFamily="2" charset="-122"/>
              <a:buChar char="-"/>
              <a:defRPr sz="1200">
                <a:solidFill>
                  <a:schemeClr val="tx1"/>
                </a:solidFill>
                <a:latin typeface="+mn-lt"/>
                <a:ea typeface="+mn-ea"/>
              </a:defRPr>
            </a:lvl4pPr>
            <a:lvl5pPr marL="857250" indent="-171450" algn="l" rtl="0" fontAlgn="base">
              <a:lnSpc>
                <a:spcPct val="104000"/>
              </a:lnSpc>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5pPr>
            <a:lvl6pPr marL="12001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6pPr>
            <a:lvl7pPr marL="15430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7pPr>
            <a:lvl8pPr marL="18859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8pPr>
            <a:lvl9pPr marL="22288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9pPr>
          </a:lstStyle>
          <a:p>
            <a:pPr marL="342900" indent="-342900">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The spines Pierce the wings.</a:t>
            </a:r>
            <a:endPar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342900" indent="-342900">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 henhouse is inoculated one day.</a:t>
            </a:r>
            <a:endPar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10000"/>
              </a:lnSpc>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When stabbing , make sure that there are no feathers in the stabbing part.</a:t>
            </a:r>
            <a:endPar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342900" indent="-342900">
              <a:lnSpc>
                <a:spcPct val="110000"/>
              </a:lnSpc>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The vial containing the diluted vaccine should not be directly touched by hand.</a:t>
            </a:r>
            <a:endParaRPr lang="zh-CN" altLang="en-US" sz="2400" dirty="0">
              <a:sym typeface="+mn-ea"/>
            </a:endParaRPr>
          </a:p>
          <a:p>
            <a:pPr marL="342900" indent="-342900">
              <a:lnSpc>
                <a:spcPct val="110000"/>
              </a:lnSpc>
              <a:buClr>
                <a:schemeClr val="accent2"/>
              </a:buClr>
              <a:buFont typeface="Wingdings" panose="05000000000000000000" pitchFamily="2" charset="2"/>
              <a:buChar char="u"/>
            </a:pPr>
            <a:r>
              <a:rPr lang="en-US" altLang="zh-CN"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The henhouse cannot be disinfected 48 hours before and after living vaccine immunization.</a:t>
            </a:r>
            <a:endParaRPr lang="zh-CN" altLang="en-US" sz="24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endParaRPr lang="zh-CN" altLang="en-US" sz="1200" dirty="0">
              <a:solidFill>
                <a:schemeClr val="bg1"/>
              </a:solidFill>
              <a:latin typeface="黑体" panose="02010609060101010101" pitchFamily="2" charset="-122"/>
            </a:endParaRPr>
          </a:p>
        </p:txBody>
      </p:sp>
      <p:sp>
        <p:nvSpPr>
          <p:cNvPr id="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pic>
        <p:nvPicPr>
          <p:cNvPr id="357" name="图片 5"/>
          <p:cNvPicPr/>
          <p:nvPr/>
        </p:nvPicPr>
        <p:blipFill>
          <a:blip r:embed="rId1" cstate="print"/>
          <a:srcRect l="21903" t="22720" r="40561" b="23357"/>
          <a:stretch>
            <a:fillRect/>
          </a:stretch>
        </p:blipFill>
        <p:spPr>
          <a:xfrm>
            <a:off x="7218045" y="1130300"/>
            <a:ext cx="2926080" cy="1925320"/>
          </a:xfrm>
          <a:prstGeom prst="rect">
            <a:avLst/>
          </a:prstGeom>
          <a:ln w="28575" cmpd="sng">
            <a:solidFill>
              <a:srgbClr val="FFFF00"/>
            </a:solidFill>
            <a:prstDash val="soli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7306732"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Case analysis</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295400" y="1175965"/>
            <a:ext cx="9244965" cy="4700172"/>
            <a:chOff x="6350" y="314741"/>
            <a:chExt cx="9244965" cy="4700172"/>
          </a:xfrm>
        </p:grpSpPr>
        <p:pic>
          <p:nvPicPr>
            <p:cNvPr id="5" name="Picture 2" descr="C:\Users\asus\Desktop\刺种失败.jpg"/>
            <p:cNvPicPr>
              <a:picLocks noChangeAspect="1"/>
            </p:cNvPicPr>
            <p:nvPr/>
          </p:nvPicPr>
          <p:blipFill>
            <a:blip r:embed="rId1"/>
            <a:stretch>
              <a:fillRect/>
            </a:stretch>
          </p:blipFill>
          <p:spPr>
            <a:xfrm>
              <a:off x="2921000" y="1763395"/>
              <a:ext cx="3135313" cy="2852738"/>
            </a:xfrm>
            <a:prstGeom prst="rect">
              <a:avLst/>
            </a:prstGeom>
            <a:noFill/>
            <a:ln w="9525">
              <a:noFill/>
            </a:ln>
          </p:spPr>
        </p:pic>
        <p:pic>
          <p:nvPicPr>
            <p:cNvPr id="7" name="Picture 3" descr="C:\Users\asus\Desktop\失败后果.jpg"/>
            <p:cNvPicPr>
              <a:picLocks noChangeAspect="1"/>
            </p:cNvPicPr>
            <p:nvPr/>
          </p:nvPicPr>
          <p:blipFill>
            <a:blip r:embed="rId2"/>
            <a:stretch>
              <a:fillRect/>
            </a:stretch>
          </p:blipFill>
          <p:spPr>
            <a:xfrm>
              <a:off x="6009005" y="1763395"/>
              <a:ext cx="3134995" cy="2853055"/>
            </a:xfrm>
            <a:prstGeom prst="rect">
              <a:avLst/>
            </a:prstGeom>
            <a:noFill/>
            <a:ln w="9525">
              <a:noFill/>
            </a:ln>
          </p:spPr>
        </p:pic>
        <p:pic>
          <p:nvPicPr>
            <p:cNvPr id="8" name="Picture 4" descr="C:\Users\asus\Desktop\刺种成功.jpg"/>
            <p:cNvPicPr>
              <a:picLocks noChangeAspect="1"/>
            </p:cNvPicPr>
            <p:nvPr/>
          </p:nvPicPr>
          <p:blipFill>
            <a:blip r:embed="rId3"/>
            <a:stretch>
              <a:fillRect/>
            </a:stretch>
          </p:blipFill>
          <p:spPr>
            <a:xfrm>
              <a:off x="44450" y="1763395"/>
              <a:ext cx="2876550" cy="2852420"/>
            </a:xfrm>
            <a:prstGeom prst="rect">
              <a:avLst/>
            </a:prstGeom>
            <a:noFill/>
            <a:ln w="9525">
              <a:noFill/>
            </a:ln>
          </p:spPr>
        </p:pic>
        <p:sp>
          <p:nvSpPr>
            <p:cNvPr id="9" name="TextBox 3"/>
            <p:cNvSpPr txBox="1"/>
            <p:nvPr/>
          </p:nvSpPr>
          <p:spPr>
            <a:xfrm>
              <a:off x="6350" y="4574956"/>
              <a:ext cx="2914015" cy="398780"/>
            </a:xfrm>
            <a:prstGeom prst="rect">
              <a:avLst/>
            </a:prstGeom>
            <a:noFill/>
            <a:ln w="9525">
              <a:noFill/>
            </a:ln>
          </p:spPr>
          <p:txBody>
            <a:bodyPr wrap="square">
              <a:spAutoFit/>
            </a:bodyPr>
            <a:lstStyle/>
            <a:p>
              <a:pPr indent="0" algn="ctr">
                <a:buNone/>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Successful puncturing </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 name="TextBox 4"/>
            <p:cNvSpPr txBox="1"/>
            <p:nvPr/>
          </p:nvSpPr>
          <p:spPr>
            <a:xfrm>
              <a:off x="2731771" y="4616133"/>
              <a:ext cx="3502342" cy="398780"/>
            </a:xfrm>
            <a:prstGeom prst="rect">
              <a:avLst/>
            </a:prstGeom>
            <a:noFill/>
            <a:ln w="9525">
              <a:noFill/>
            </a:ln>
          </p:spPr>
          <p:txBody>
            <a:bodyPr wrap="square">
              <a:spAutoFit/>
            </a:bodyPr>
            <a:lstStyle/>
            <a:p>
              <a:pPr indent="0" algn="ctr">
                <a:buNone/>
              </a:pPr>
              <a:r>
                <a:rPr kumimoji="1"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Failed </a:t>
              </a: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puncturing</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1" name="TextBox 6"/>
            <p:cNvSpPr txBox="1"/>
            <p:nvPr/>
          </p:nvSpPr>
          <p:spPr>
            <a:xfrm>
              <a:off x="6479858" y="4575110"/>
              <a:ext cx="2192337" cy="398780"/>
            </a:xfrm>
            <a:prstGeom prst="rect">
              <a:avLst/>
            </a:prstGeom>
            <a:noFill/>
            <a:ln w="9525">
              <a:noFill/>
            </a:ln>
          </p:spPr>
          <p:txBody>
            <a:bodyPr wrap="square">
              <a:spAutoFit/>
            </a:bodyPr>
            <a:lstStyle/>
            <a:p>
              <a:pPr algn="ctr"/>
              <a:r>
                <a:rPr kumimoji="1"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Conseque</a:t>
              </a: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nces</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2" name="TextBox 1"/>
            <p:cNvSpPr txBox="1"/>
            <p:nvPr/>
          </p:nvSpPr>
          <p:spPr>
            <a:xfrm>
              <a:off x="6350" y="314741"/>
              <a:ext cx="9244965" cy="1476375"/>
            </a:xfrm>
            <a:prstGeom prst="rect">
              <a:avLst/>
            </a:prstGeom>
            <a:noFill/>
            <a:ln w="9525">
              <a:noFill/>
            </a:ln>
          </p:spPr>
          <p:txBody>
            <a:bodyPr wrap="square">
              <a:spAutoFit/>
            </a:bodyPr>
            <a:lstStyle/>
            <a:p>
              <a:pPr indent="0">
                <a:lnSpc>
                  <a:spcPct val="150000"/>
                </a:lnSpc>
                <a:buNone/>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For example:</a:t>
              </a:r>
              <a:r>
                <a:rPr lang="en-US" altLang="zh-CN"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In the process of vaccination, since the vaccinators inoculated with a needle that not dipped into the vaccine, there were puncture holes in the puncture site, but the dose was insufficient, resulting in fowl pox.</a:t>
              </a:r>
              <a:endParaRPr lang="zh-CN" altLang="en-US"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1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3" name="椭圆 2"/>
          <p:cNvSpPr/>
          <p:nvPr/>
        </p:nvSpPr>
        <p:spPr>
          <a:xfrm>
            <a:off x="2446655" y="3898900"/>
            <a:ext cx="442595" cy="46672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385435" y="4037965"/>
            <a:ext cx="442595" cy="46672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5136112" y="2406554"/>
            <a:ext cx="6941588" cy="1405255"/>
          </a:xfrm>
          <a:prstGeom prst="rect">
            <a:avLst/>
          </a:prstGeom>
          <a:noFill/>
        </p:spPr>
        <p:txBody>
          <a:bodyPr wrap="square" rtlCol="0">
            <a:spAutoFit/>
          </a:bodyPr>
          <a:lstStyle/>
          <a:p>
            <a:pPr marL="0" lvl="1" algn="l"/>
            <a:r>
              <a:rPr lang="zh-CN" altLang="en-US" sz="1865" b="1" dirty="0">
                <a:solidFill>
                  <a:srgbClr val="080808"/>
                </a:solidFill>
                <a:cs typeface="+mn-ea"/>
                <a:sym typeface="+mn-lt"/>
              </a:rPr>
              <a:t> </a:t>
            </a:r>
            <a:r>
              <a:rPr lang="en-US" sz="3735" b="1" dirty="0">
                <a:solidFill>
                  <a:srgbClr val="080808"/>
                </a:solidFill>
                <a:latin typeface="微软雅黑" panose="020B0503020204020204" pitchFamily="34" charset="-122"/>
                <a:ea typeface="微软雅黑" panose="020B0503020204020204" pitchFamily="34" charset="-122"/>
                <a:cs typeface="+mn-ea"/>
                <a:sym typeface="+mn-lt"/>
              </a:rPr>
              <a:t>Part  three</a:t>
            </a:r>
            <a:endParaRPr lang="en-US" sz="3735" b="1" dirty="0">
              <a:solidFill>
                <a:srgbClr val="080808"/>
              </a:solidFill>
              <a:latin typeface="微软雅黑" panose="020B0503020204020204" pitchFamily="34" charset="-122"/>
              <a:ea typeface="微软雅黑" panose="020B0503020204020204" pitchFamily="34" charset="-122"/>
              <a:cs typeface="+mn-ea"/>
              <a:sym typeface="+mn-lt"/>
            </a:endParaRPr>
          </a:p>
          <a:p>
            <a:pPr marL="0" lvl="1" algn="l"/>
            <a:r>
              <a:rPr lang="en-US" altLang="zh-CN" sz="4800" b="1" dirty="0">
                <a:solidFill>
                  <a:schemeClr val="accent2"/>
                </a:solidFill>
                <a:latin typeface="Times New Roman" panose="02020503050405090304" pitchFamily="18" charset="0"/>
                <a:cs typeface="Times New Roman" panose="02020503050405090304" pitchFamily="18" charset="0"/>
                <a:sym typeface="+mn-lt"/>
              </a:rPr>
              <a:t>V</a:t>
            </a:r>
            <a:r>
              <a:rPr lang="zh-CN" altLang="en-US" sz="4800" b="1" dirty="0">
                <a:solidFill>
                  <a:schemeClr val="accent2"/>
                </a:solidFill>
                <a:latin typeface="Times New Roman" panose="02020503050405090304" pitchFamily="18" charset="0"/>
                <a:cs typeface="Times New Roman" panose="02020503050405090304" pitchFamily="18" charset="0"/>
                <a:sym typeface="+mn-lt"/>
              </a:rPr>
              <a:t>accination </a:t>
            </a:r>
            <a:r>
              <a:rPr lang="en-US" altLang="zh-CN" sz="4800" b="1" dirty="0">
                <a:solidFill>
                  <a:schemeClr val="accent2"/>
                </a:solidFill>
                <a:latin typeface="Times New Roman" panose="02020503050405090304" pitchFamily="18" charset="0"/>
                <a:cs typeface="Times New Roman" panose="02020503050405090304" pitchFamily="18" charset="0"/>
                <a:sym typeface="+mn-lt"/>
              </a:rPr>
              <a:t>by </a:t>
            </a:r>
            <a:r>
              <a:rPr lang="zh-CN" altLang="en-US" sz="4800" b="1" dirty="0">
                <a:solidFill>
                  <a:schemeClr val="accent2"/>
                </a:solidFill>
                <a:latin typeface="Times New Roman" panose="02020503050405090304" pitchFamily="18" charset="0"/>
                <a:cs typeface="Times New Roman" panose="02020503050405090304" pitchFamily="18" charset="0"/>
                <a:sym typeface="+mn-lt"/>
              </a:rPr>
              <a:t>Injection</a:t>
            </a:r>
            <a:endParaRPr lang="zh-CN" altLang="en-US" sz="4800" b="1" dirty="0">
              <a:solidFill>
                <a:schemeClr val="accent2"/>
              </a:solidFill>
              <a:latin typeface="Times New Roman" panose="02020503050405090304" pitchFamily="18" charset="0"/>
              <a:cs typeface="Times New Roman" panose="02020503050405090304" pitchFamily="18" charset="0"/>
              <a:sym typeface="+mn-lt"/>
            </a:endParaRPr>
          </a:p>
        </p:txBody>
      </p:sp>
      <p:cxnSp>
        <p:nvCxnSpPr>
          <p:cNvPr id="5" name="直接连接符 4"/>
          <p:cNvCxnSpPr/>
          <p:nvPr/>
        </p:nvCxnSpPr>
        <p:spPr>
          <a:xfrm flipV="1">
            <a:off x="4848187" y="2181186"/>
            <a:ext cx="0" cy="256490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rot="14400000">
            <a:off x="3085058" y="2485683"/>
            <a:ext cx="1438638" cy="1247516"/>
            <a:chOff x="1511944" y="2420246"/>
            <a:chExt cx="2627152" cy="2294453"/>
          </a:xfrm>
          <a:effectLst>
            <a:outerShdw blurRad="203200" dist="38100" dir="3780000" sx="103000" sy="103000" algn="t" rotWithShape="0">
              <a:prstClr val="black">
                <a:alpha val="25000"/>
              </a:prstClr>
            </a:outerShdw>
          </a:effectLst>
        </p:grpSpPr>
        <p:sp>
          <p:nvSpPr>
            <p:cNvPr id="14"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383" tIns="45691" rIns="91383" bIns="45691" numCol="1" anchor="t" anchorCtr="0" compatLnSpc="1"/>
            <a:lstStyle/>
            <a:p>
              <a:endParaRPr lang="zh-CN" altLang="en-US" sz="3200">
                <a:cs typeface="+mn-ea"/>
                <a:sym typeface="+mn-lt"/>
              </a:endParaRPr>
            </a:p>
          </p:txBody>
        </p:sp>
        <p:sp>
          <p:nvSpPr>
            <p:cNvPr id="15"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383" tIns="45691" rIns="91383" bIns="45691" numCol="1" anchor="t" anchorCtr="0" compatLnSpc="1"/>
            <a:lstStyle/>
            <a:p>
              <a:endParaRPr lang="zh-CN" altLang="en-US" sz="3200">
                <a:cs typeface="+mn-ea"/>
                <a:sym typeface="+mn-lt"/>
              </a:endParaRPr>
            </a:p>
          </p:txBody>
        </p:sp>
      </p:grpSp>
      <p:grpSp>
        <p:nvGrpSpPr>
          <p:cNvPr id="16" name="组合 15"/>
          <p:cNvGrpSpPr/>
          <p:nvPr/>
        </p:nvGrpSpPr>
        <p:grpSpPr>
          <a:xfrm>
            <a:off x="3269439" y="2622325"/>
            <a:ext cx="1080156" cy="974235"/>
            <a:chOff x="4634991" y="2138335"/>
            <a:chExt cx="428348" cy="386204"/>
          </a:xfrm>
        </p:grpSpPr>
        <p:sp>
          <p:nvSpPr>
            <p:cNvPr id="17"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a:effectLst>
              <a:innerShdw blurRad="63500" dist="50800" dir="13500000">
                <a:prstClr val="black">
                  <a:alpha val="50000"/>
                </a:prstClr>
              </a:innerShdw>
            </a:effectLst>
          </p:spPr>
          <p:txBody>
            <a:bodyPr vert="horz" wrap="square" lIns="91383" tIns="45691" rIns="91383" bIns="45691" numCol="1" anchor="t" anchorCtr="0" compatLnSpc="1"/>
            <a:lstStyle/>
            <a:p>
              <a:endParaRPr lang="zh-CN" altLang="en-US" sz="3200" dirty="0">
                <a:cs typeface="+mn-ea"/>
                <a:sym typeface="+mn-lt"/>
              </a:endParaRPr>
            </a:p>
          </p:txBody>
        </p:sp>
        <p:sp>
          <p:nvSpPr>
            <p:cNvPr id="18"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dirty="0">
                <a:solidFill>
                  <a:srgbClr val="FFFFFF"/>
                </a:solidFill>
                <a:cs typeface="+mn-ea"/>
                <a:sym typeface="+mn-lt"/>
              </a:endParaRPr>
            </a:p>
          </p:txBody>
        </p:sp>
      </p:grpSp>
      <p:sp>
        <p:nvSpPr>
          <p:cNvPr id="11"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ppt_x</p:attrName>
                                        </p:attrNameLst>
                                      </p:cBhvr>
                                      <p:tavLst>
                                        <p:tav tm="0">
                                          <p:val>
                                            <p:strVal val="#ppt_x-#ppt_w*1.125000"/>
                                          </p:val>
                                        </p:tav>
                                        <p:tav tm="100000">
                                          <p:val>
                                            <p:strVal val="#ppt_x"/>
                                          </p:val>
                                        </p:tav>
                                      </p:tavLst>
                                    </p:anim>
                                    <p:animEffect transition="in" filter="wipe(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fontScale="975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735" b="1" dirty="0">
                <a:solidFill>
                  <a:srgbClr val="2CA23A"/>
                </a:solidFill>
                <a:latin typeface="Times New Roman" panose="02020503050405090304" pitchFamily="18" charset="0"/>
                <a:ea typeface="微软雅黑" panose="020B0503020204020204" pitchFamily="34" charset="-122"/>
                <a:cs typeface="Times New Roman" panose="02020503050405090304" pitchFamily="18" charset="0"/>
              </a:rPr>
              <a:t>Main content</a:t>
            </a:r>
            <a:endParaRPr kumimoji="1" lang="zh-CN" altLang="en-US" sz="3735" b="1" dirty="0">
              <a:solidFill>
                <a:srgbClr val="2CA23A"/>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3" name="Line 593"/>
          <p:cNvSpPr>
            <a:spLocks noChangeShapeType="1"/>
          </p:cNvSpPr>
          <p:nvPr/>
        </p:nvSpPr>
        <p:spPr bwMode="auto">
          <a:xfrm>
            <a:off x="7544199" y="199755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nvGrpSpPr>
          <p:cNvPr id="19" name="组合 18"/>
          <p:cNvGrpSpPr/>
          <p:nvPr/>
        </p:nvGrpSpPr>
        <p:grpSpPr>
          <a:xfrm>
            <a:off x="1129697" y="1804070"/>
            <a:ext cx="7453864" cy="2610030"/>
            <a:chOff x="1385888" y="1795622"/>
            <a:chExt cx="5697141" cy="2024062"/>
          </a:xfrm>
        </p:grpSpPr>
        <p:pic>
          <p:nvPicPr>
            <p:cNvPr id="20" name="Picture 39" descr="MC90034374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557397">
              <a:off x="1385888" y="1795622"/>
              <a:ext cx="629841" cy="7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19"/>
            <p:cNvGrpSpPr/>
            <p:nvPr/>
          </p:nvGrpSpPr>
          <p:grpSpPr bwMode="auto">
            <a:xfrm>
              <a:off x="2033588" y="1957546"/>
              <a:ext cx="5049441" cy="519113"/>
              <a:chOff x="1799692" y="1504998"/>
              <a:chExt cx="5544616" cy="569454"/>
            </a:xfrm>
          </p:grpSpPr>
          <p:sp>
            <p:nvSpPr>
              <p:cNvPr id="30" name="平行四边形 29"/>
              <p:cNvSpPr/>
              <p:nvPr/>
            </p:nvSpPr>
            <p:spPr>
              <a:xfrm>
                <a:off x="1799692" y="1726920"/>
                <a:ext cx="5544616" cy="347532"/>
              </a:xfrm>
              <a:prstGeom prst="parallelogram">
                <a:avLst>
                  <a:gd name="adj" fmla="val 93816"/>
                </a:avLst>
              </a:prstGeom>
              <a:solidFill>
                <a:srgbClr val="FF66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31" name="同侧圆角矩形 3"/>
              <p:cNvSpPr/>
              <p:nvPr/>
            </p:nvSpPr>
            <p:spPr>
              <a:xfrm>
                <a:off x="2391937" y="1504998"/>
                <a:ext cx="4337900" cy="455825"/>
              </a:xfrm>
              <a:prstGeom prst="round2SameRect">
                <a:avLst/>
              </a:prstGeom>
              <a:solidFill>
                <a:srgbClr val="FFFFFF"/>
              </a:solidFill>
              <a:ln>
                <a:solidFill>
                  <a:srgbClr val="FF66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675" b="1"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18"/>
            <p:cNvGrpSpPr/>
            <p:nvPr/>
          </p:nvGrpSpPr>
          <p:grpSpPr bwMode="auto">
            <a:xfrm>
              <a:off x="2033588" y="2605246"/>
              <a:ext cx="5049441" cy="519113"/>
              <a:chOff x="1799692" y="2153588"/>
              <a:chExt cx="5544616" cy="569836"/>
            </a:xfrm>
          </p:grpSpPr>
          <p:sp>
            <p:nvSpPr>
              <p:cNvPr id="28" name="平行四边形 27"/>
              <p:cNvSpPr/>
              <p:nvPr/>
            </p:nvSpPr>
            <p:spPr>
              <a:xfrm>
                <a:off x="1799692" y="2375892"/>
                <a:ext cx="5544616" cy="347532"/>
              </a:xfrm>
              <a:prstGeom prst="parallelogram">
                <a:avLst>
                  <a:gd name="adj" fmla="val 93816"/>
                </a:avLst>
              </a:prstGeom>
              <a:solidFill>
                <a:srgbClr val="8CC846"/>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29" name="同侧圆角矩形 5"/>
              <p:cNvSpPr/>
              <p:nvPr/>
            </p:nvSpPr>
            <p:spPr>
              <a:xfrm>
                <a:off x="2391937" y="2153588"/>
                <a:ext cx="4337900" cy="456131"/>
              </a:xfrm>
              <a:prstGeom prst="round2SameRect">
                <a:avLst/>
              </a:prstGeom>
              <a:solidFill>
                <a:srgbClr val="FFFFFF"/>
              </a:solidFill>
              <a:ln>
                <a:solidFill>
                  <a:srgbClr val="8CC846"/>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675" b="1" dirty="0">
                  <a:solidFill>
                    <a:schemeClr val="tx1"/>
                  </a:solidFill>
                  <a:latin typeface="微软雅黑" panose="020B0503020204020204" pitchFamily="34" charset="-122"/>
                  <a:ea typeface="微软雅黑" panose="020B0503020204020204" pitchFamily="34" charset="-122"/>
                </a:endParaRPr>
              </a:p>
            </p:txBody>
          </p:sp>
        </p:grpSp>
        <p:sp>
          <p:nvSpPr>
            <p:cNvPr id="23" name="矩形 29"/>
            <p:cNvSpPr>
              <a:spLocks noChangeArrowheads="1"/>
            </p:cNvSpPr>
            <p:nvPr/>
          </p:nvSpPr>
          <p:spPr bwMode="auto">
            <a:xfrm>
              <a:off x="2750585" y="1990472"/>
              <a:ext cx="3835003" cy="70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eaLnBrk="1" hangingPunct="1">
                <a:spcBef>
                  <a:spcPct val="20000"/>
                </a:spcBef>
                <a:buClr>
                  <a:srgbClr val="0000FF"/>
                </a:buClr>
                <a:buFont typeface="Wingdings" panose="05000000000000000000" pitchFamily="2" charset="2"/>
                <a:buNone/>
              </a:pPr>
              <a:r>
                <a:rPr lang="en-US" altLang="zh-CN" sz="2400" b="1"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Preparation</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algn="ctr" eaLnBrk="1" hangingPunct="1">
                <a:spcBef>
                  <a:spcPct val="20000"/>
                </a:spcBef>
                <a:buClr>
                  <a:srgbClr val="0000FF"/>
                </a:buClr>
                <a:buFont typeface="Wingdings" panose="05000000000000000000" pitchFamily="2" charset="2"/>
                <a:buNone/>
              </a:pPr>
              <a:endParaRPr lang="zh-CN" altLang="en-US" sz="2400" b="1" dirty="0">
                <a:solidFill>
                  <a:srgbClr val="00000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24" name="矩形 30"/>
            <p:cNvSpPr>
              <a:spLocks noChangeArrowheads="1"/>
            </p:cNvSpPr>
            <p:nvPr/>
          </p:nvSpPr>
          <p:spPr bwMode="auto">
            <a:xfrm>
              <a:off x="2750674" y="2605191"/>
              <a:ext cx="3775487" cy="35701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lvl="0" algn="ctr" eaLnBrk="1" hangingPunct="1">
                <a:spcBef>
                  <a:spcPct val="20000"/>
                </a:spcBef>
                <a:buClr>
                  <a:srgbClr val="0000FF"/>
                </a:buClr>
                <a:buFont typeface="Wingdings" panose="05000000000000000000" pitchFamily="2" charset="2"/>
              </a:pPr>
              <a:r>
                <a:rPr lang="en-US" altLang="zh-CN" sz="2400" b="1" kern="0"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Procedures and standards</a:t>
              </a:r>
              <a:endParaRPr lang="en-US" altLang="zh-CN" sz="2400" b="1" kern="0" dirty="0">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grpSp>
          <p:nvGrpSpPr>
            <p:cNvPr id="25" name="组合 18"/>
            <p:cNvGrpSpPr/>
            <p:nvPr/>
          </p:nvGrpSpPr>
          <p:grpSpPr bwMode="auto">
            <a:xfrm>
              <a:off x="2033588" y="3300571"/>
              <a:ext cx="5049441" cy="519113"/>
              <a:chOff x="1799692" y="2153588"/>
              <a:chExt cx="5544616" cy="569836"/>
            </a:xfrm>
          </p:grpSpPr>
          <p:sp>
            <p:nvSpPr>
              <p:cNvPr id="26" name="平行四边形 25"/>
              <p:cNvSpPr/>
              <p:nvPr/>
            </p:nvSpPr>
            <p:spPr>
              <a:xfrm>
                <a:off x="1799692" y="2375892"/>
                <a:ext cx="5544616" cy="347532"/>
              </a:xfrm>
              <a:prstGeom prst="parallelogram">
                <a:avLst>
                  <a:gd name="adj" fmla="val 93816"/>
                </a:avLst>
              </a:prstGeom>
              <a:solidFill>
                <a:schemeClr val="accent1"/>
              </a:solidFill>
            </p:spPr>
            <p:style>
              <a:lnRef idx="2">
                <a:schemeClr val="accent5"/>
              </a:lnRef>
              <a:fillRef idx="1">
                <a:schemeClr val="lt1"/>
              </a:fillRef>
              <a:effectRef idx="0">
                <a:schemeClr val="accent5"/>
              </a:effectRef>
              <a:fontRef idx="minor">
                <a:schemeClr val="dk1"/>
              </a:fontRef>
            </p:style>
            <p:txBody>
              <a:bodyPr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eaLnBrk="1" fontAlgn="auto" hangingPunct="1">
                  <a:spcBef>
                    <a:spcPts val="0"/>
                  </a:spcBef>
                  <a:spcAft>
                    <a:spcPts val="0"/>
                  </a:spcAft>
                  <a:defRPr/>
                </a:pPr>
                <a:endParaRPr lang="zh-CN" altLang="en-US" sz="1350" b="1">
                  <a:solidFill>
                    <a:srgbClr val="FFFFFF"/>
                  </a:solidFill>
                </a:endParaRPr>
              </a:p>
            </p:txBody>
          </p:sp>
          <p:sp>
            <p:nvSpPr>
              <p:cNvPr id="27" name="同侧圆角矩形 10"/>
              <p:cNvSpPr/>
              <p:nvPr/>
            </p:nvSpPr>
            <p:spPr>
              <a:xfrm>
                <a:off x="2391937" y="2153588"/>
                <a:ext cx="4337900" cy="456131"/>
              </a:xfrm>
              <a:prstGeom prst="round2SameRect">
                <a:avLst/>
              </a:prstGeom>
              <a:solidFill>
                <a:srgbClr val="FFFFFF"/>
              </a:solidFill>
              <a:ln>
                <a:solidFill>
                  <a:schemeClr val="accent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0"/>
                  </a:spcAft>
                </a:pPr>
                <a:r>
                  <a:rPr lang="en-US" altLang="zh-CN" sz="2400" b="1" dirty="0">
                    <a:solidFill>
                      <a:schemeClr val="tx1"/>
                    </a:solidFill>
                    <a:latin typeface="Times New Roman" panose="02020503050405090304" pitchFamily="18" charset="0"/>
                    <a:ea typeface="黑体" panose="02010609060101010101" pitchFamily="2" charset="-122"/>
                    <a:cs typeface="Times New Roman" panose="02020503050405090304" pitchFamily="18" charset="0"/>
                  </a:rPr>
                  <a:t>   </a:t>
                </a:r>
                <a:r>
                  <a:rPr kumimoji="1" lang="en-US"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lang="en-US" altLang="zh-CN" sz="2400" b="1"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3149798" y="2344975"/>
            <a:ext cx="5892404" cy="1997869"/>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endParaRPr lang="en-US" altLang="zh-CN" sz="3600" dirty="0">
              <a:solidFill>
                <a:schemeClr val="tx2"/>
              </a:solidFill>
              <a:ea typeface="黑体" panose="02010609060101010101" pitchFamily="2" charset="-122"/>
            </a:endParaRPr>
          </a:p>
          <a:p>
            <a:pPr indent="0" algn="ctr" eaLnBrk="1" hangingPunct="1">
              <a:buNone/>
            </a:pPr>
            <a:r>
              <a:rPr lang="en-US" altLang="zh-CN" sz="3600" b="1" kern="0" dirty="0">
                <a:latin typeface="微软雅黑" panose="020B0503020204020204" pitchFamily="34" charset="-122"/>
                <a:ea typeface="微软雅黑" panose="020B0503020204020204" pitchFamily="34" charset="-122"/>
                <a:sym typeface="Arial" panose="020B0604020202090204" pitchFamily="34" charset="0"/>
              </a:rPr>
              <a:t>Preparation</a:t>
            </a:r>
            <a:endParaRPr lang="zh-CN" altLang="en-US" sz="3600" b="1" dirty="0">
              <a:latin typeface="微软雅黑" panose="020B0503020204020204" pitchFamily="34" charset="-122"/>
              <a:ea typeface="微软雅黑" panose="020B0503020204020204" pitchFamily="34" charset="-122"/>
            </a:endParaRPr>
          </a:p>
          <a:p>
            <a:pPr indent="0" algn="ctr" eaLnBrk="1" hangingPunct="1">
              <a:buNone/>
            </a:pPr>
            <a:endParaRPr lang="zh-CN" altLang="en-US" sz="3600" b="1" dirty="0">
              <a:solidFill>
                <a:schemeClr val="accent2"/>
              </a:solidFill>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noProof="1" smtClean="0">
                <a:solidFill>
                  <a:prstClr val="black">
                    <a:tint val="75000"/>
                  </a:prstClr>
                </a:solidFill>
                <a:latin typeface="Calibri" panose="020F0502020204030204" charset="0"/>
                <a:ea typeface="宋体" panose="02010600030101010101" pitchFamily="2" charset="-122"/>
              </a:rPr>
            </a:fld>
            <a:endParaRPr lang="zh-CN" altLang="en-US"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sp>
        <p:nvSpPr>
          <p:cNvPr id="17"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9" name="Rectangle 2"/>
          <p:cNvSpPr txBox="1">
            <a:spLocks noChangeArrowheads="1"/>
          </p:cNvSpPr>
          <p:nvPr/>
        </p:nvSpPr>
        <p:spPr>
          <a:xfrm>
            <a:off x="819628" y="266331"/>
            <a:ext cx="10863385" cy="701334"/>
          </a:xfrm>
          <a:prstGeom prst="rect">
            <a:avLst/>
          </a:prstGeom>
        </p:spPr>
        <p:txBody>
          <a:bodyPr vert="horz" lIns="91440" tIns="45720" rIns="91440" bIns="4572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sym typeface="+mn-ea"/>
              </a:rPr>
              <a:t>Equipment preparation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2" name="文本框 1"/>
          <p:cNvSpPr txBox="1"/>
          <p:nvPr/>
        </p:nvSpPr>
        <p:spPr>
          <a:xfrm>
            <a:off x="1192528" y="3950339"/>
            <a:ext cx="9806943" cy="2120068"/>
          </a:xfrm>
          <a:prstGeom prst="rect">
            <a:avLst/>
          </a:prstGeom>
          <a:noFill/>
        </p:spPr>
        <p:txBody>
          <a:bodyPr wrap="square" rtlCol="0">
            <a:spAutoFit/>
          </a:bodyPr>
          <a:lstStyle/>
          <a:p>
            <a:pPr>
              <a:lnSpc>
                <a:spcPct val="150000"/>
              </a:lnSpc>
            </a:pPr>
            <a:r>
              <a:rPr lang="zh-CN" altLang="en-US" b="1" dirty="0">
                <a:solidFill>
                  <a:schemeClr val="accent2"/>
                </a:solidFill>
                <a:latin typeface="Times New Roman" panose="02020503050405090304" pitchFamily="18" charset="0"/>
                <a:cs typeface="Times New Roman" panose="02020503050405090304" pitchFamily="18" charset="0"/>
              </a:rPr>
              <a:t>The needles and syringes to be used 1 day before vaccination shall be soaked in 75% alcohol</a:t>
            </a:r>
            <a:r>
              <a:rPr lang="en-US" altLang="zh-CN" b="1" dirty="0">
                <a:solidFill>
                  <a:schemeClr val="accent2"/>
                </a:solidFill>
                <a:latin typeface="Times New Roman" panose="02020503050405090304" pitchFamily="18" charset="0"/>
                <a:cs typeface="Times New Roman" panose="02020503050405090304" pitchFamily="18" charset="0"/>
              </a:rPr>
              <a:t>, c</a:t>
            </a:r>
            <a:r>
              <a:rPr lang="zh-CN" altLang="en-US" b="1" dirty="0">
                <a:solidFill>
                  <a:schemeClr val="accent2"/>
                </a:solidFill>
                <a:latin typeface="Times New Roman" panose="02020503050405090304" pitchFamily="18" charset="0"/>
                <a:cs typeface="Times New Roman" panose="02020503050405090304" pitchFamily="18" charset="0"/>
              </a:rPr>
              <a:t>over the container well to prevent alcohol from evaporating</a:t>
            </a:r>
            <a:r>
              <a:rPr lang="en-US" altLang="zh-CN" b="1" dirty="0">
                <a:solidFill>
                  <a:schemeClr val="accent2"/>
                </a:solidFill>
                <a:latin typeface="Times New Roman" panose="02020503050405090304" pitchFamily="18" charset="0"/>
                <a:cs typeface="Times New Roman" panose="02020503050405090304" pitchFamily="18" charset="0"/>
              </a:rPr>
              <a:t>. </a:t>
            </a:r>
            <a:endParaRPr lang="en-US" altLang="zh-CN" b="1" dirty="0">
              <a:solidFill>
                <a:schemeClr val="accent2"/>
              </a:solidFill>
              <a:latin typeface="Times New Roman" panose="02020503050405090304" pitchFamily="18" charset="0"/>
              <a:cs typeface="Times New Roman" panose="02020503050405090304" pitchFamily="18" charset="0"/>
            </a:endParaRPr>
          </a:p>
          <a:p>
            <a:pPr>
              <a:lnSpc>
                <a:spcPct val="150000"/>
              </a:lnSpc>
            </a:pPr>
            <a:r>
              <a:rPr lang="zh-CN" altLang="en-US" b="1" dirty="0">
                <a:solidFill>
                  <a:schemeClr val="accent2"/>
                </a:solidFill>
                <a:latin typeface="Times New Roman" panose="02020503050405090304" pitchFamily="18" charset="0"/>
                <a:cs typeface="Times New Roman" panose="02020503050405090304" pitchFamily="18" charset="0"/>
              </a:rPr>
              <a:t>After disinfection, replaces the alcohol in the the syringe with boil</a:t>
            </a:r>
            <a:r>
              <a:rPr lang="en-US" altLang="zh-CN" b="1" dirty="0">
                <a:solidFill>
                  <a:schemeClr val="accent2"/>
                </a:solidFill>
                <a:latin typeface="Times New Roman" panose="02020503050405090304" pitchFamily="18" charset="0"/>
                <a:cs typeface="Times New Roman" panose="02020503050405090304" pitchFamily="18" charset="0"/>
              </a:rPr>
              <a:t>led</a:t>
            </a:r>
            <a:r>
              <a:rPr lang="zh-CN" altLang="en-US" b="1" dirty="0">
                <a:solidFill>
                  <a:schemeClr val="accent2"/>
                </a:solidFill>
                <a:latin typeface="Times New Roman" panose="02020503050405090304" pitchFamily="18" charset="0"/>
                <a:cs typeface="Times New Roman" panose="02020503050405090304" pitchFamily="18" charset="0"/>
              </a:rPr>
              <a:t> water or distilled water</a:t>
            </a:r>
            <a:r>
              <a:rPr lang="en-US" altLang="zh-CN" b="1" dirty="0">
                <a:solidFill>
                  <a:schemeClr val="accent2"/>
                </a:solidFill>
                <a:latin typeface="Times New Roman" panose="02020503050405090304" pitchFamily="18" charset="0"/>
                <a:cs typeface="Times New Roman" panose="02020503050405090304" pitchFamily="18" charset="0"/>
              </a:rPr>
              <a:t>. </a:t>
            </a:r>
            <a:endParaRPr lang="en-US" altLang="zh-CN" b="1" dirty="0">
              <a:solidFill>
                <a:schemeClr val="accent2"/>
              </a:solidFill>
              <a:latin typeface="Times New Roman" panose="02020503050405090304" pitchFamily="18" charset="0"/>
              <a:cs typeface="Times New Roman" panose="02020503050405090304" pitchFamily="18" charset="0"/>
            </a:endParaRPr>
          </a:p>
          <a:p>
            <a:pPr>
              <a:lnSpc>
                <a:spcPct val="150000"/>
              </a:lnSpc>
            </a:pPr>
            <a:r>
              <a:rPr lang="zh-CN" altLang="en-US" b="1" dirty="0">
                <a:solidFill>
                  <a:schemeClr val="accent2"/>
                </a:solidFill>
                <a:latin typeface="Times New Roman" panose="02020503050405090304" pitchFamily="18" charset="0"/>
                <a:cs typeface="Times New Roman" panose="02020503050405090304" pitchFamily="18" charset="0"/>
              </a:rPr>
              <a:t>Then disassemble the syringe and rinse it with boiling or distilled water before assembling and injecting distilled water.</a:t>
            </a:r>
            <a:endParaRPr lang="zh-CN" altLang="en-US" b="1" dirty="0">
              <a:solidFill>
                <a:schemeClr val="accent2"/>
              </a:solidFill>
              <a:latin typeface="Times New Roman" panose="02020503050405090304" pitchFamily="18" charset="0"/>
              <a:cs typeface="Times New Roman" panose="02020503050405090304" pitchFamily="18" charset="0"/>
            </a:endParaRPr>
          </a:p>
        </p:txBody>
      </p:sp>
      <p:grpSp>
        <p:nvGrpSpPr>
          <p:cNvPr id="360" name="组合 360"/>
          <p:cNvGrpSpPr/>
          <p:nvPr/>
        </p:nvGrpSpPr>
        <p:grpSpPr>
          <a:xfrm>
            <a:off x="1721485" y="1481455"/>
            <a:ext cx="7808595" cy="2379980"/>
            <a:chOff x="3648" y="534767"/>
            <a:chExt cx="8868" cy="2554"/>
          </a:xfrm>
        </p:grpSpPr>
        <p:pic>
          <p:nvPicPr>
            <p:cNvPr id="207" name="图片 207" descr="IMG_8412"/>
            <p:cNvPicPr>
              <a:picLocks noChangeAspect="1"/>
            </p:cNvPicPr>
            <p:nvPr/>
          </p:nvPicPr>
          <p:blipFill>
            <a:blip r:embed="rId1"/>
            <a:srcRect t="15318" r="14201"/>
            <a:stretch>
              <a:fillRect/>
            </a:stretch>
          </p:blipFill>
          <p:spPr>
            <a:xfrm>
              <a:off x="9482" y="534768"/>
              <a:ext cx="3034" cy="2486"/>
            </a:xfrm>
            <a:prstGeom prst="rect">
              <a:avLst/>
            </a:prstGeom>
            <a:ln w="28575" cmpd="sng">
              <a:solidFill>
                <a:srgbClr val="FFFF00"/>
              </a:solidFill>
              <a:prstDash val="solid"/>
            </a:ln>
          </p:spPr>
        </p:pic>
        <p:pic>
          <p:nvPicPr>
            <p:cNvPr id="188" name="图片 1"/>
            <p:cNvPicPr>
              <a:picLocks noChangeAspect="1"/>
            </p:cNvPicPr>
            <p:nvPr/>
          </p:nvPicPr>
          <p:blipFill>
            <a:blip r:embed="rId2"/>
            <a:srcRect l="25333" t="27606" r="63880" b="48190"/>
            <a:stretch>
              <a:fillRect/>
            </a:stretch>
          </p:blipFill>
          <p:spPr>
            <a:xfrm>
              <a:off x="3648" y="534767"/>
              <a:ext cx="2778" cy="2555"/>
            </a:xfrm>
            <a:prstGeom prst="rect">
              <a:avLst/>
            </a:prstGeom>
            <a:ln w="28575" cmpd="sng">
              <a:solidFill>
                <a:srgbClr val="FFFF00"/>
              </a:solidFill>
              <a:prstDash val="solid"/>
            </a:ln>
          </p:spPr>
        </p:pic>
        <p:pic>
          <p:nvPicPr>
            <p:cNvPr id="189" name="图片 2"/>
            <p:cNvPicPr/>
            <p:nvPr/>
          </p:nvPicPr>
          <p:blipFill>
            <a:blip r:embed="rId2"/>
            <a:srcRect l="46956" t="27528" r="41988" b="48155"/>
            <a:stretch>
              <a:fillRect/>
            </a:stretch>
          </p:blipFill>
          <p:spPr>
            <a:xfrm>
              <a:off x="6423" y="534768"/>
              <a:ext cx="2844" cy="2538"/>
            </a:xfrm>
            <a:prstGeom prst="rect">
              <a:avLst/>
            </a:prstGeom>
            <a:ln w="28575" cmpd="sng">
              <a:solidFill>
                <a:srgbClr val="FFFF00"/>
              </a:solidFill>
              <a:prstDash val="solid"/>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4748" y="446880"/>
            <a:ext cx="8665845" cy="534035"/>
          </a:xfrm>
        </p:spPr>
        <p:txBody>
          <a:bodyPr wrap="square"/>
          <a:lstStyle/>
          <a:p>
            <a:pPr algn="l"/>
            <a:r>
              <a:rPr lang="en-US" altLang="zh-CN" dirty="0">
                <a:latin typeface="Times New Roman" panose="02020503050405090304" pitchFamily="18" charset="0"/>
                <a:cs typeface="Times New Roman" panose="02020503050405090304" pitchFamily="18" charset="0"/>
                <a:sym typeface="+mn-ea"/>
              </a:rPr>
              <a:t>Dosage based calibration</a:t>
            </a:r>
            <a:endParaRPr lang="zh-CN" altLang="en-US" dirty="0"/>
          </a:p>
        </p:txBody>
      </p:sp>
      <p:pic>
        <p:nvPicPr>
          <p:cNvPr id="4" name="图片 3"/>
          <p:cNvPicPr/>
          <p:nvPr/>
        </p:nvPicPr>
        <p:blipFill>
          <a:blip r:embed="rId1"/>
          <a:srcRect l="26679" t="26495" r="61535" b="52437"/>
          <a:stretch>
            <a:fillRect/>
          </a:stretch>
        </p:blipFill>
        <p:spPr>
          <a:xfrm>
            <a:off x="5904064" y="1586328"/>
            <a:ext cx="2557670" cy="3168226"/>
          </a:xfrm>
          <a:prstGeom prst="rect">
            <a:avLst/>
          </a:prstGeom>
          <a:effectLst>
            <a:softEdge rad="50800"/>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892" y="1586328"/>
            <a:ext cx="2534372" cy="3168226"/>
          </a:xfrm>
          <a:prstGeom prst="rect">
            <a:avLst/>
          </a:prstGeom>
          <a:effectLst>
            <a:softEdge rad="50800"/>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95" y="1586329"/>
            <a:ext cx="2156897" cy="3168226"/>
          </a:xfrm>
          <a:prstGeom prst="rect">
            <a:avLst/>
          </a:prstGeom>
          <a:effectLst>
            <a:softEdge rad="50800"/>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8325" y="1586328"/>
            <a:ext cx="2411896" cy="3168226"/>
          </a:xfrm>
          <a:prstGeom prst="rect">
            <a:avLst/>
          </a:prstGeom>
          <a:effectLst>
            <a:softEdge rad="50800"/>
          </a:effectLst>
        </p:spPr>
      </p:pic>
      <p:sp>
        <p:nvSpPr>
          <p:cNvPr id="10" name="文本框 9"/>
          <p:cNvSpPr txBox="1"/>
          <p:nvPr/>
        </p:nvSpPr>
        <p:spPr>
          <a:xfrm>
            <a:off x="1199515" y="4900930"/>
            <a:ext cx="9265920" cy="1337945"/>
          </a:xfrm>
          <a:prstGeom prst="rect">
            <a:avLst/>
          </a:prstGeom>
          <a:noFill/>
        </p:spPr>
        <p:txBody>
          <a:bodyPr wrap="square" rtlCol="0">
            <a:spAutoFit/>
          </a:bodyPr>
          <a:lstStyle/>
          <a:p>
            <a:pPr marL="285750" lvl="0" indent="-285750" algn="l">
              <a:lnSpc>
                <a:spcPct val="150000"/>
              </a:lnSpc>
              <a:buFont typeface="Arial" panose="020B0604020202090204" pitchFamily="34" charset="0"/>
              <a:buChar char="•"/>
            </a:pPr>
            <a:r>
              <a:rPr lang="zh-CN" altLang="en-US" b="1" dirty="0">
                <a:solidFill>
                  <a:schemeClr val="accent2"/>
                </a:solidFill>
                <a:latin typeface="Times New Roman" panose="02020503050405090304" pitchFamily="18" charset="0"/>
                <a:cs typeface="Times New Roman" panose="02020503050405090304" pitchFamily="18" charset="0"/>
                <a:sym typeface="+mn-ea"/>
              </a:rPr>
              <a:t>Inject the vaccine 10 times consecutively into the volumetric vial to see if it is 5ml.</a:t>
            </a:r>
            <a:endParaRPr lang="zh-CN" altLang="en-US" b="1" dirty="0">
              <a:solidFill>
                <a:schemeClr val="accent2"/>
              </a:solidFill>
              <a:latin typeface="Times New Roman" panose="02020503050405090304" pitchFamily="18" charset="0"/>
              <a:cs typeface="Times New Roman" panose="02020503050405090304" pitchFamily="18" charset="0"/>
              <a:sym typeface="+mn-ea"/>
            </a:endParaRPr>
          </a:p>
          <a:p>
            <a:pPr marL="285750" lvl="0" indent="-285750" algn="l">
              <a:lnSpc>
                <a:spcPct val="150000"/>
              </a:lnSpc>
              <a:buFont typeface="Arial" panose="020B0604020202090204" pitchFamily="34" charset="0"/>
              <a:buChar char="•"/>
            </a:pPr>
            <a:r>
              <a:rPr lang="zh-CN" altLang="en-US" b="1" dirty="0">
                <a:solidFill>
                  <a:schemeClr val="accent2"/>
                </a:solidFill>
                <a:latin typeface="Times New Roman" panose="02020503050405090304" pitchFamily="18" charset="0"/>
                <a:cs typeface="Times New Roman" panose="02020503050405090304" pitchFamily="18" charset="0"/>
                <a:sym typeface="+mn-ea"/>
              </a:rPr>
              <a:t>Adjust with water first, and calibrate with inactivated vaccine</a:t>
            </a:r>
            <a:r>
              <a:rPr lang="en-US" altLang="zh-CN" b="1" dirty="0">
                <a:solidFill>
                  <a:schemeClr val="accent2"/>
                </a:solidFill>
                <a:latin typeface="Times New Roman" panose="02020503050405090304" pitchFamily="18" charset="0"/>
                <a:cs typeface="Times New Roman" panose="02020503050405090304" pitchFamily="18" charset="0"/>
                <a:sym typeface="+mn-ea"/>
              </a:rPr>
              <a:t>.</a:t>
            </a:r>
            <a:endParaRPr lang="en-US" altLang="zh-CN" b="1" dirty="0">
              <a:solidFill>
                <a:schemeClr val="accent2"/>
              </a:solidFill>
              <a:latin typeface="Times New Roman" panose="02020503050405090304" pitchFamily="18" charset="0"/>
              <a:cs typeface="Times New Roman" panose="02020503050405090304" pitchFamily="18" charset="0"/>
              <a:sym typeface="+mn-ea"/>
            </a:endParaRPr>
          </a:p>
          <a:p>
            <a:pPr marL="285750" lvl="0" indent="-285750" algn="l">
              <a:lnSpc>
                <a:spcPct val="150000"/>
              </a:lnSpc>
              <a:buFont typeface="Arial" panose="020B0604020202090204" pitchFamily="34" charset="0"/>
              <a:buChar char="•"/>
            </a:pPr>
            <a:r>
              <a:rPr lang="en-US" altLang="zh-CN" b="1" dirty="0">
                <a:solidFill>
                  <a:schemeClr val="accent2"/>
                </a:solidFill>
                <a:latin typeface="Times New Roman" panose="02020503050405090304" pitchFamily="18" charset="0"/>
                <a:cs typeface="Times New Roman" panose="02020503050405090304" pitchFamily="18" charset="0"/>
                <a:sym typeface="+mn-ea"/>
              </a:rPr>
              <a:t>Check the number of chickens after the first bottle of vaccine.</a:t>
            </a:r>
            <a:endParaRPr lang="en-US" altLang="zh-CN" b="1" dirty="0">
              <a:solidFill>
                <a:schemeClr val="accent2"/>
              </a:solidFill>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latin typeface="Times New Roman" panose="02020503050405090304" pitchFamily="18" charset="0"/>
              <a:cs typeface="Times New Roman" panose="02020503050405090304" pitchFamily="18" charset="0"/>
            </a:endParaRPr>
          </a:p>
        </p:txBody>
      </p:sp>
      <p:grpSp>
        <p:nvGrpSpPr>
          <p:cNvPr id="4" name="组合 3"/>
          <p:cNvGrpSpPr/>
          <p:nvPr/>
        </p:nvGrpSpPr>
        <p:grpSpPr>
          <a:xfrm>
            <a:off x="2088294" y="2140098"/>
            <a:ext cx="4088369" cy="3056255"/>
            <a:chOff x="1365885" y="1143635"/>
            <a:chExt cx="4088369" cy="3056255"/>
          </a:xfrm>
        </p:grpSpPr>
        <p:pic>
          <p:nvPicPr>
            <p:cNvPr id="5" name="Picture 14" descr="C:\Users\asus\Desktop\IMG_6423_副本.jpg"/>
            <p:cNvPicPr>
              <a:picLocks noChangeAspect="1" noChangeArrowheads="1"/>
            </p:cNvPicPr>
            <p:nvPr/>
          </p:nvPicPr>
          <p:blipFill>
            <a:blip r:embed="rId1" cstate="print">
              <a:extLst>
                <a:ext uri="{28A0092B-C50C-407E-A947-70E740481C1C}">
                  <a14:useLocalDpi xmlns:a14="http://schemas.microsoft.com/office/drawing/2010/main" val="0"/>
                </a:ext>
              </a:extLst>
            </a:blip>
            <a:srcRect l="6757" t="19745" r="7265" b="10841"/>
            <a:stretch>
              <a:fillRect/>
            </a:stretch>
          </p:blipFill>
          <p:spPr bwMode="auto">
            <a:xfrm>
              <a:off x="1365885" y="1143635"/>
              <a:ext cx="3684270" cy="305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bwMode="auto">
            <a:xfrm>
              <a:off x="1925241" y="2366248"/>
              <a:ext cx="578644" cy="519351"/>
            </a:xfrm>
            <a:prstGeom prst="ellipse">
              <a:avLst/>
            </a:prstGeom>
            <a:noFill/>
            <a:ln w="25400">
              <a:solidFill>
                <a:srgbClr val="FF0000"/>
              </a:solidFill>
            </a:ln>
            <a:effectLst>
              <a:prstShdw prst="shdw17" dist="17961" dir="2700000">
                <a:schemeClr val="bg1">
                  <a:gamma/>
                  <a:shade val="60000"/>
                  <a:invGamma/>
                </a:schemeClr>
              </a:prstShdw>
            </a:effectLst>
          </p:spPr>
          <p:txBody>
            <a:bodyPr anchor="ctr">
              <a:spAutoFit/>
            </a:bodyPr>
            <a:lstStyle/>
            <a:p>
              <a:pPr>
                <a:defRPr/>
              </a:pPr>
              <a:endParaRPr lang="zh-CN" altLang="en-US" sz="1800" b="1">
                <a:latin typeface="Times New Roman" panose="02020503050405090304" pitchFamily="18" charset="0"/>
                <a:ea typeface="楷体_GB2312" pitchFamily="49" charset="-122"/>
                <a:cs typeface="Times New Roman" panose="02020503050405090304" pitchFamily="18" charset="0"/>
              </a:endParaRPr>
            </a:p>
          </p:txBody>
        </p:sp>
        <p:cxnSp>
          <p:nvCxnSpPr>
            <p:cNvPr id="8" name="直接箭头连接符 7"/>
            <p:cNvCxnSpPr/>
            <p:nvPr/>
          </p:nvCxnSpPr>
          <p:spPr bwMode="auto">
            <a:xfrm>
              <a:off x="4292204" y="1847851"/>
              <a:ext cx="1162050" cy="13097"/>
            </a:xfrm>
            <a:prstGeom prst="straightConnector1">
              <a:avLst/>
            </a:prstGeom>
            <a:solidFill>
              <a:schemeClr val="bg1"/>
            </a:solidFill>
            <a:ln w="22225" cap="flat" cmpd="sng" algn="ctr">
              <a:solidFill>
                <a:schemeClr val="tx1"/>
              </a:solidFill>
              <a:prstDash val="solid"/>
              <a:round/>
              <a:headEnd type="stealth" w="med" len="lg"/>
              <a:tailEnd type="none" w="med" len="med"/>
            </a:ln>
            <a:effectLst>
              <a:prstShdw prst="shdw17" dist="17961" dir="2700000">
                <a:schemeClr val="bg1">
                  <a:gamma/>
                  <a:shade val="60000"/>
                  <a:invGamma/>
                </a:schemeClr>
              </a:prstShdw>
            </a:effectLst>
          </p:spPr>
        </p:cxnSp>
        <p:sp>
          <p:nvSpPr>
            <p:cNvPr id="11" name="Oval 15"/>
            <p:cNvSpPr>
              <a:spLocks noChangeArrowheads="1"/>
            </p:cNvSpPr>
            <p:nvPr/>
          </p:nvSpPr>
          <p:spPr bwMode="auto">
            <a:xfrm>
              <a:off x="3286125" y="1601271"/>
              <a:ext cx="1285875" cy="519351"/>
            </a:xfrm>
            <a:prstGeom prst="ellipse">
              <a:avLst/>
            </a:prstGeom>
            <a:noFill/>
            <a:ln w="28575" algn="ctr">
              <a:solidFill>
                <a:schemeClr val="accent1"/>
              </a:solidFill>
              <a:rou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bg1"/>
                  </a:solidFill>
                </a14:hiddenFill>
              </a:ext>
            </a:extLst>
          </p:spPr>
          <p:txBody>
            <a:bodyPr anchor="ctr">
              <a:spAutoFit/>
            </a:bodyPr>
            <a:lstStyle/>
            <a:p>
              <a:pPr>
                <a:defRPr/>
              </a:pPr>
              <a:endParaRPr lang="zh-CN" altLang="en-US" sz="1800" b="1">
                <a:latin typeface="Times New Roman" panose="02020503050405090304" pitchFamily="18" charset="0"/>
                <a:ea typeface="楷体_GB2312" pitchFamily="49" charset="-122"/>
                <a:cs typeface="Times New Roman" panose="02020503050405090304" pitchFamily="18" charset="0"/>
              </a:endParaRPr>
            </a:p>
          </p:txBody>
        </p:sp>
        <p:sp>
          <p:nvSpPr>
            <p:cNvPr id="12" name="Line 16"/>
            <p:cNvSpPr>
              <a:spLocks noChangeShapeType="1"/>
            </p:cNvSpPr>
            <p:nvPr/>
          </p:nvSpPr>
          <p:spPr bwMode="auto">
            <a:xfrm flipH="1">
              <a:off x="2409825" y="2496742"/>
              <a:ext cx="2939654" cy="21431"/>
            </a:xfrm>
            <a:prstGeom prst="line">
              <a:avLst/>
            </a:prstGeom>
            <a:noFill/>
            <a:ln w="9525">
              <a:solidFill>
                <a:schemeClr val="tx1"/>
              </a:solidFill>
              <a:rou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nchor="ctr">
              <a:spAutoFit/>
            </a:bodyPr>
            <a:lstStyle/>
            <a:p>
              <a:pPr>
                <a:defRPr/>
              </a:pPr>
              <a:endParaRPr lang="zh-CN" altLang="en-US" sz="1800" b="1">
                <a:latin typeface="Times New Roman" panose="02020503050405090304" pitchFamily="18" charset="0"/>
                <a:ea typeface="楷体_GB2312" pitchFamily="49" charset="-122"/>
                <a:cs typeface="Times New Roman" panose="02020503050405090304" pitchFamily="18" charset="0"/>
              </a:endParaRPr>
            </a:p>
          </p:txBody>
        </p:sp>
      </p:grpSp>
      <p:sp>
        <p:nvSpPr>
          <p:cNvPr id="14"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
        <p:nvSpPr>
          <p:cNvPr id="15"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Taking vaccine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2" name="文本框 1"/>
          <p:cNvSpPr txBox="1"/>
          <p:nvPr/>
        </p:nvSpPr>
        <p:spPr>
          <a:xfrm>
            <a:off x="5772564" y="2160418"/>
            <a:ext cx="3526790" cy="398780"/>
          </a:xfrm>
          <a:prstGeom prst="rect">
            <a:avLst/>
          </a:prstGeom>
          <a:noFill/>
        </p:spPr>
        <p:txBody>
          <a:bodyPr wrap="square" rtlCol="0">
            <a:spAutoFit/>
          </a:bodyPr>
          <a:lstStyle/>
          <a:p>
            <a:pPr algn="ctr"/>
            <a:r>
              <a:rPr lang="zh-CN" altLang="en-US" sz="2000" b="1" dirty="0">
                <a:latin typeface="Times New Roman" panose="02020503050405090304" pitchFamily="18" charset="0"/>
                <a:cs typeface="Times New Roman" panose="02020503050405090304" pitchFamily="18" charset="0"/>
              </a:rPr>
              <a:t>Vaccine </a:t>
            </a:r>
            <a:r>
              <a:rPr lang="en-US" altLang="zh-CN" sz="2000" b="1" dirty="0">
                <a:solidFill>
                  <a:schemeClr val="tx1"/>
                </a:solidFill>
                <a:latin typeface="Times New Roman" panose="02020503050405090304" pitchFamily="18" charset="0"/>
                <a:cs typeface="Times New Roman" panose="02020503050405090304" pitchFamily="18" charset="0"/>
              </a:rPr>
              <a:t>checking</a:t>
            </a:r>
            <a:endParaRPr lang="en-US" altLang="zh-CN" sz="2000" b="1" dirty="0">
              <a:solidFill>
                <a:schemeClr val="tx1"/>
              </a:solidFill>
              <a:latin typeface="Times New Roman" panose="02020503050405090304" pitchFamily="18" charset="0"/>
              <a:cs typeface="Times New Roman" panose="02020503050405090304" pitchFamily="18" charset="0"/>
            </a:endParaRPr>
          </a:p>
        </p:txBody>
      </p:sp>
      <p:sp>
        <p:nvSpPr>
          <p:cNvPr id="3" name="文本框 2"/>
          <p:cNvSpPr txBox="1"/>
          <p:nvPr/>
        </p:nvSpPr>
        <p:spPr>
          <a:xfrm>
            <a:off x="6475095" y="2668270"/>
            <a:ext cx="2427605" cy="960328"/>
          </a:xfrm>
          <a:prstGeom prst="rect">
            <a:avLst/>
          </a:prstGeom>
          <a:noFill/>
        </p:spPr>
        <p:txBody>
          <a:bodyPr wrap="square" rtlCol="0">
            <a:spAutoFit/>
          </a:bodyPr>
          <a:lstStyle/>
          <a:p>
            <a:pPr>
              <a:lnSpc>
                <a:spcPct val="150000"/>
              </a:lnSpc>
            </a:pPr>
            <a:r>
              <a:rPr lang="zh-CN" altLang="en-US" sz="2000" b="1" dirty="0">
                <a:latin typeface="Times New Roman" panose="02020503050405090304" pitchFamily="18" charset="0"/>
                <a:cs typeface="Times New Roman" panose="02020503050405090304" pitchFamily="18" charset="0"/>
              </a:rPr>
              <a:t>Types of vaccines</a:t>
            </a:r>
            <a:endParaRPr lang="zh-CN" altLang="en-US" sz="2000" b="1" dirty="0">
              <a:latin typeface="Times New Roman" panose="02020503050405090304" pitchFamily="18" charset="0"/>
              <a:cs typeface="Times New Roman" panose="02020503050405090304" pitchFamily="18" charset="0"/>
            </a:endParaRPr>
          </a:p>
          <a:p>
            <a:pPr>
              <a:lnSpc>
                <a:spcPct val="150000"/>
              </a:lnSpc>
            </a:pPr>
            <a:r>
              <a:rPr lang="zh-CN" altLang="en-US" sz="2000" b="1" dirty="0">
                <a:latin typeface="Times New Roman" panose="02020503050405090304" pitchFamily="18" charset="0"/>
                <a:cs typeface="Times New Roman" panose="02020503050405090304" pitchFamily="18" charset="0"/>
              </a:rPr>
              <a:t>Capacity</a:t>
            </a:r>
            <a:endParaRPr lang="zh-CN" altLang="en-US" sz="2000" b="1" dirty="0">
              <a:latin typeface="Times New Roman" panose="02020503050405090304" pitchFamily="18" charset="0"/>
              <a:cs typeface="Times New Roman" panose="0202050305040509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2" name="WordArt 6"/>
          <p:cNvSpPr>
            <a:spLocks noChangeArrowheads="1" noChangeShapeType="1"/>
          </p:cNvSpPr>
          <p:nvPr/>
        </p:nvSpPr>
        <p:spPr bwMode="auto">
          <a:xfrm>
            <a:off x="6997065" y="1938020"/>
            <a:ext cx="3239135" cy="1118870"/>
          </a:xfrm>
          <a:prstGeom prst="rect">
            <a:avLst/>
          </a:prstGeom>
        </p:spPr>
        <p:txBody>
          <a:bodyPr spcFirstLastPara="1" wrap="none" fromWordArt="1">
            <a:prstTxWarp prst="textArchUp">
              <a:avLst>
                <a:gd name="adj" fmla="val 10800000"/>
              </a:avLst>
            </a:prstTxWarp>
          </a:bodyPr>
          <a:lstStyle/>
          <a:p>
            <a:pPr algn="ctr"/>
            <a:r>
              <a:rPr lang="zh-CN" altLang="en-US" sz="3600" b="1" kern="10" dirty="0">
                <a:ln w="9525">
                  <a:solidFill>
                    <a:schemeClr val="accent1"/>
                  </a:solidFill>
                  <a:round/>
                </a:ln>
                <a:solidFill>
                  <a:schemeClr val="accent1"/>
                </a:solidFill>
                <a:latin typeface="Times New Roman" panose="02020503050405090304" pitchFamily="18" charset="0"/>
                <a:ea typeface="宋体" panose="02010600030101010101" pitchFamily="2" charset="-122"/>
                <a:cs typeface="Times New Roman" panose="02020503050405090304" pitchFamily="18" charset="0"/>
              </a:rPr>
              <a:t>Uniform and effective antibodies</a:t>
            </a:r>
            <a:endParaRPr lang="zh-CN" altLang="en-US" sz="3600" b="1" kern="10" dirty="0">
              <a:ln w="9525">
                <a:solidFill>
                  <a:schemeClr val="accent1"/>
                </a:solidFill>
                <a:round/>
              </a:ln>
              <a:solidFill>
                <a:schemeClr val="accent1"/>
              </a:solidFill>
              <a:latin typeface="Times New Roman" panose="02020503050405090304" pitchFamily="18" charset="0"/>
              <a:ea typeface="宋体" panose="02010600030101010101" pitchFamily="2" charset="-122"/>
              <a:cs typeface="Times New Roman" panose="02020503050405090304" pitchFamily="18" charset="0"/>
            </a:endParaRPr>
          </a:p>
        </p:txBody>
      </p:sp>
      <p:pic>
        <p:nvPicPr>
          <p:cNvPr id="249863" name="Picture 7" descr="雏鸡1"/>
          <p:cNvPicPr>
            <a:picLocks noChangeAspect="1" noChangeArrowheads="1"/>
          </p:cNvPicPr>
          <p:nvPr/>
        </p:nvPicPr>
        <p:blipFill>
          <a:blip r:embed="rId1" cstate="print"/>
          <a:srcRect/>
          <a:stretch>
            <a:fillRect/>
          </a:stretch>
        </p:blipFill>
        <p:spPr bwMode="auto">
          <a:xfrm>
            <a:off x="3360738" y="2708275"/>
            <a:ext cx="2566987" cy="1771650"/>
          </a:xfrm>
          <a:prstGeom prst="rect">
            <a:avLst/>
          </a:prstGeom>
          <a:noFill/>
          <a:ln w="9525">
            <a:noFill/>
            <a:miter lim="800000"/>
            <a:headEnd/>
            <a:tailEnd/>
          </a:ln>
        </p:spPr>
      </p:pic>
      <p:sp>
        <p:nvSpPr>
          <p:cNvPr id="249864" name="Line 8"/>
          <p:cNvSpPr>
            <a:spLocks noChangeShapeType="1"/>
          </p:cNvSpPr>
          <p:nvPr/>
        </p:nvSpPr>
        <p:spPr bwMode="auto">
          <a:xfrm>
            <a:off x="6024563" y="4005263"/>
            <a:ext cx="793750" cy="6350"/>
          </a:xfrm>
          <a:prstGeom prst="line">
            <a:avLst/>
          </a:prstGeom>
          <a:noFill/>
          <a:ln w="38100">
            <a:solidFill>
              <a:schemeClr val="folHlink"/>
            </a:solidFill>
            <a:round/>
            <a:tailEnd type="triangle" w="med" len="med"/>
          </a:ln>
          <a:effectLst/>
        </p:spPr>
        <p:txBody>
          <a:bodyPr/>
          <a:lstStyle/>
          <a:p>
            <a:endParaRPr lang="zh-CN" altLang="en-US" b="1">
              <a:latin typeface="Times New Roman" panose="02020503050405090304" pitchFamily="18" charset="0"/>
              <a:cs typeface="Times New Roman" panose="02020503050405090304" pitchFamily="18" charset="0"/>
            </a:endParaRPr>
          </a:p>
        </p:txBody>
      </p:sp>
      <p:sp>
        <p:nvSpPr>
          <p:cNvPr id="249865" name="Rectangle 9"/>
          <p:cNvSpPr>
            <a:spLocks noGrp="1" noChangeArrowheads="1"/>
          </p:cNvSpPr>
          <p:nvPr>
            <p:ph type="title"/>
          </p:nvPr>
        </p:nvSpPr>
        <p:spPr>
          <a:xfrm>
            <a:off x="817245" y="440413"/>
            <a:ext cx="6719570" cy="534035"/>
          </a:xfrm>
        </p:spPr>
        <p:txBody>
          <a:bodyPr wrap="square"/>
          <a:lstStyle/>
          <a:p>
            <a:r>
              <a:rPr lang="zh-CN" altLang="en-US" dirty="0">
                <a:latin typeface="Times New Roman" panose="02020503050405090304" pitchFamily="18" charset="0"/>
                <a:cs typeface="Times New Roman" panose="02020503050405090304" pitchFamily="18" charset="0"/>
              </a:rPr>
              <a:t>The role of vaccination</a:t>
            </a:r>
            <a:endParaRPr lang="zh-CN" altLang="en-US" dirty="0">
              <a:latin typeface="Times New Roman" panose="02020503050405090304" pitchFamily="18" charset="0"/>
              <a:cs typeface="Times New Roman" panose="02020503050405090304" pitchFamily="18" charset="0"/>
            </a:endParaRPr>
          </a:p>
        </p:txBody>
      </p:sp>
      <p:sp>
        <p:nvSpPr>
          <p:cNvPr id="249866" name="Line 10"/>
          <p:cNvSpPr>
            <a:spLocks noChangeShapeType="1"/>
          </p:cNvSpPr>
          <p:nvPr/>
        </p:nvSpPr>
        <p:spPr bwMode="auto">
          <a:xfrm flipV="1">
            <a:off x="1894840" y="4004945"/>
            <a:ext cx="1270635" cy="635"/>
          </a:xfrm>
          <a:prstGeom prst="line">
            <a:avLst/>
          </a:prstGeom>
          <a:noFill/>
          <a:ln w="38100">
            <a:solidFill>
              <a:schemeClr val="folHlink"/>
            </a:solidFill>
            <a:round/>
            <a:tailEnd type="triangle" w="med" len="med"/>
          </a:ln>
          <a:effectLst/>
        </p:spPr>
        <p:txBody>
          <a:bodyPr/>
          <a:lstStyle/>
          <a:p>
            <a:endParaRPr lang="zh-CN" altLang="en-US" b="1">
              <a:latin typeface="Times New Roman" panose="02020503050405090304" pitchFamily="18" charset="0"/>
              <a:cs typeface="Times New Roman" panose="02020503050405090304" pitchFamily="18" charset="0"/>
            </a:endParaRPr>
          </a:p>
        </p:txBody>
      </p:sp>
      <p:sp>
        <p:nvSpPr>
          <p:cNvPr id="249867" name="Oval 11"/>
          <p:cNvSpPr>
            <a:spLocks noChangeArrowheads="1"/>
          </p:cNvSpPr>
          <p:nvPr/>
        </p:nvSpPr>
        <p:spPr bwMode="auto">
          <a:xfrm>
            <a:off x="7032625" y="2390775"/>
            <a:ext cx="3167063" cy="2981325"/>
          </a:xfrm>
          <a:prstGeom prst="ellipse">
            <a:avLst/>
          </a:prstGeom>
          <a:gradFill rotWithShape="1">
            <a:gsLst>
              <a:gs pos="0">
                <a:srgbClr val="C68DFF">
                  <a:alpha val="50000"/>
                </a:srgbClr>
              </a:gs>
              <a:gs pos="100000">
                <a:srgbClr val="FFFFFF">
                  <a:alpha val="30000"/>
                </a:srgbClr>
              </a:gs>
            </a:gsLst>
            <a:lin ang="5400000" scaled="1"/>
          </a:gradFill>
          <a:ln w="44450">
            <a:solidFill>
              <a:schemeClr val="folHlink">
                <a:alpha val="80000"/>
              </a:schemeClr>
            </a:solidFill>
            <a:round/>
          </a:ln>
          <a:effectLst/>
        </p:spPr>
        <p:txBody>
          <a:bodyPr wrap="none" anchor="ctr"/>
          <a:lstStyle/>
          <a:p>
            <a:endParaRPr lang="zh-CN" altLang="en-US" b="1">
              <a:latin typeface="Times New Roman" panose="02020503050405090304" pitchFamily="18" charset="0"/>
              <a:cs typeface="Times New Roman" panose="02020503050405090304" pitchFamily="18" charset="0"/>
            </a:endParaRPr>
          </a:p>
        </p:txBody>
      </p:sp>
      <p:sp>
        <p:nvSpPr>
          <p:cNvPr id="249868" name="Text Box 12"/>
          <p:cNvSpPr txBox="1">
            <a:spLocks noChangeArrowheads="1"/>
          </p:cNvSpPr>
          <p:nvPr/>
        </p:nvSpPr>
        <p:spPr bwMode="auto">
          <a:xfrm>
            <a:off x="6616701" y="4479925"/>
            <a:ext cx="4580298" cy="584775"/>
          </a:xfrm>
          <a:prstGeom prst="rect">
            <a:avLst/>
          </a:prstGeom>
          <a:noFill/>
          <a:ln w="9525">
            <a:noFill/>
            <a:miter lim="800000"/>
          </a:ln>
          <a:effectLst/>
        </p:spPr>
        <p:txBody>
          <a:bodyPr wrap="square">
            <a:spAutoFit/>
          </a:bodyPr>
          <a:lstStyle/>
          <a:p>
            <a:pPr algn="ctr">
              <a:spcBef>
                <a:spcPct val="50000"/>
              </a:spcBef>
            </a:pPr>
            <a:r>
              <a:rPr lang="zh-CN" altLang="en-US" sz="3200" b="1" dirty="0">
                <a:solidFill>
                  <a:srgbClr val="FF0000"/>
                </a:solidFill>
                <a:latin typeface="Times New Roman" panose="02020503050405090304" pitchFamily="18" charset="0"/>
                <a:ea typeface="楷体_GB2312" pitchFamily="49" charset="-122"/>
                <a:cs typeface="Times New Roman" panose="02020503050405090304" pitchFamily="18" charset="0"/>
              </a:rPr>
              <a:t>Less susceptible animals</a:t>
            </a:r>
            <a:endParaRPr lang="zh-CN" altLang="en-US" sz="3200" b="1" dirty="0">
              <a:solidFill>
                <a:srgbClr val="FF0000"/>
              </a:solidFill>
              <a:latin typeface="Times New Roman" panose="02020503050405090304" pitchFamily="18" charset="0"/>
              <a:ea typeface="楷体_GB2312" pitchFamily="49" charset="-122"/>
              <a:cs typeface="Times New Roman" panose="02020503050405090304" pitchFamily="18" charset="0"/>
            </a:endParaRPr>
          </a:p>
        </p:txBody>
      </p:sp>
      <p:pic>
        <p:nvPicPr>
          <p:cNvPr id="249870" name="Picture 14" descr="雏鸡1"/>
          <p:cNvPicPr>
            <a:picLocks noChangeAspect="1" noChangeArrowheads="1"/>
          </p:cNvPicPr>
          <p:nvPr/>
        </p:nvPicPr>
        <p:blipFill>
          <a:blip r:embed="rId1" cstate="print"/>
          <a:srcRect/>
          <a:stretch>
            <a:fillRect/>
          </a:stretch>
        </p:blipFill>
        <p:spPr bwMode="auto">
          <a:xfrm>
            <a:off x="7200900" y="2663825"/>
            <a:ext cx="2566988" cy="1771650"/>
          </a:xfrm>
          <a:prstGeom prst="rect">
            <a:avLst/>
          </a:prstGeom>
          <a:noFill/>
          <a:ln w="9525">
            <a:noFill/>
            <a:miter lim="800000"/>
            <a:headEnd/>
            <a:tailEnd/>
          </a:ln>
        </p:spPr>
      </p:pic>
      <p:sp>
        <p:nvSpPr>
          <p:cNvPr id="14" name="TextBox 13"/>
          <p:cNvSpPr txBox="1"/>
          <p:nvPr/>
        </p:nvSpPr>
        <p:spPr>
          <a:xfrm>
            <a:off x="-142481" y="207270"/>
            <a:ext cx="959464" cy="769441"/>
          </a:xfrm>
          <a:prstGeom prst="rect">
            <a:avLst/>
          </a:prstGeom>
          <a:noFill/>
        </p:spPr>
        <p:txBody>
          <a:bodyPr wrap="square" rtlCol="0">
            <a:spAutoFit/>
          </a:bodyPr>
          <a:lstStyle>
            <a:defPPr>
              <a:defRPr lang="zh-CN"/>
            </a:defPPr>
            <a:lvl1pPr algn="ctr">
              <a:defRPr sz="4400" b="1">
                <a:solidFill>
                  <a:schemeClr val="bg1"/>
                </a:solidFill>
              </a:defRPr>
            </a:lvl1pPr>
          </a:lstStyle>
          <a:p>
            <a:r>
              <a:rPr lang="en-US" altLang="zh-CN" dirty="0">
                <a:latin typeface="Times New Roman" panose="02020503050405090304" pitchFamily="18" charset="0"/>
                <a:cs typeface="Times New Roman" panose="02020503050405090304" pitchFamily="18" charset="0"/>
              </a:rPr>
              <a:t>4.1</a:t>
            </a:r>
            <a:endParaRPr lang="zh-CN" altLang="en-US" dirty="0">
              <a:latin typeface="Times New Roman" panose="02020503050405090304" pitchFamily="18" charset="0"/>
              <a:cs typeface="Times New Roman" panose="02020503050405090304" pitchFamily="18" charset="0"/>
            </a:endParaRPr>
          </a:p>
        </p:txBody>
      </p:sp>
      <p:sp>
        <p:nvSpPr>
          <p:cNvPr id="2" name="文本框 1"/>
          <p:cNvSpPr txBox="1"/>
          <p:nvPr/>
        </p:nvSpPr>
        <p:spPr>
          <a:xfrm>
            <a:off x="358652" y="3750003"/>
            <a:ext cx="1354326" cy="523220"/>
          </a:xfrm>
          <a:prstGeom prst="rect">
            <a:avLst/>
          </a:prstGeom>
          <a:noFill/>
        </p:spPr>
        <p:txBody>
          <a:bodyPr wrap="square" rtlCol="0">
            <a:spAutoFit/>
          </a:bodyPr>
          <a:lstStyle/>
          <a:p>
            <a:pPr algn="ctr"/>
            <a:r>
              <a:rPr lang="en-US" altLang="zh-CN" sz="2800" b="1" dirty="0">
                <a:latin typeface="Times New Roman" panose="02020503050405090304" pitchFamily="18" charset="0"/>
                <a:cs typeface="Times New Roman" panose="02020503050405090304" pitchFamily="18" charset="0"/>
              </a:rPr>
              <a:t>Human</a:t>
            </a:r>
            <a:endParaRPr lang="zh-CN" altLang="en-US" sz="2800" b="1" dirty="0">
              <a:latin typeface="Times New Roman" panose="02020503050405090304" pitchFamily="18" charset="0"/>
              <a:cs typeface="Times New Roman" panose="02020503050405090304" pitchFamily="18" charset="0"/>
            </a:endParaRPr>
          </a:p>
        </p:txBody>
      </p:sp>
      <p:sp>
        <p:nvSpPr>
          <p:cNvPr id="3" name="文本框 2"/>
          <p:cNvSpPr txBox="1"/>
          <p:nvPr/>
        </p:nvSpPr>
        <p:spPr>
          <a:xfrm>
            <a:off x="1894840" y="3502025"/>
            <a:ext cx="1632585" cy="398780"/>
          </a:xfrm>
          <a:prstGeom prst="rect">
            <a:avLst/>
          </a:prstGeom>
          <a:noFill/>
        </p:spPr>
        <p:txBody>
          <a:bodyPr wrap="square" rtlCol="0">
            <a:spAutoFit/>
          </a:bodyPr>
          <a:lstStyle/>
          <a:p>
            <a:r>
              <a:rPr lang="zh-CN" altLang="en-US" sz="2000" b="1" dirty="0">
                <a:latin typeface="Times New Roman" panose="02020503050405090304" pitchFamily="18" charset="0"/>
                <a:cs typeface="Times New Roman" panose="02020503050405090304" pitchFamily="18" charset="0"/>
              </a:rPr>
              <a:t>Vaccination</a:t>
            </a:r>
            <a:endParaRPr lang="zh-CN" altLang="en-US" sz="2000" b="1" dirty="0">
              <a:latin typeface="Times New Roman" panose="02020503050405090304" pitchFamily="18" charset="0"/>
              <a:cs typeface="Times New Roman" panose="02020503050405090304" pitchFamily="18" charset="0"/>
            </a:endParaRPr>
          </a:p>
        </p:txBody>
      </p:sp>
      <p:sp>
        <p:nvSpPr>
          <p:cNvPr id="4" name="文本框 3"/>
          <p:cNvSpPr txBox="1"/>
          <p:nvPr/>
        </p:nvSpPr>
        <p:spPr>
          <a:xfrm>
            <a:off x="3165475" y="4507875"/>
            <a:ext cx="3383366" cy="523220"/>
          </a:xfrm>
          <a:prstGeom prst="rect">
            <a:avLst/>
          </a:prstGeom>
          <a:noFill/>
        </p:spPr>
        <p:txBody>
          <a:bodyPr wrap="square" rtlCol="0">
            <a:spAutoFit/>
          </a:bodyPr>
          <a:lstStyle/>
          <a:p>
            <a:pPr algn="ctr"/>
            <a:r>
              <a:rPr lang="zh-CN" altLang="en-US" sz="2800" b="1" dirty="0">
                <a:latin typeface="Times New Roman" panose="02020503050405090304" pitchFamily="18" charset="0"/>
                <a:cs typeface="Times New Roman" panose="02020503050405090304" pitchFamily="18" charset="0"/>
              </a:rPr>
              <a:t>Susceptible animals</a:t>
            </a:r>
            <a:endParaRPr lang="zh-CN" altLang="en-US" sz="2800" b="1" dirty="0">
              <a:latin typeface="Times New Roman" panose="02020503050405090304" pitchFamily="18" charset="0"/>
              <a:cs typeface="Times New Roman" panose="0202050305040509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698498" y="1918151"/>
            <a:ext cx="6809923" cy="2607310"/>
            <a:chOff x="3217545" y="1176655"/>
            <a:chExt cx="6809923" cy="2607310"/>
          </a:xfrm>
        </p:grpSpPr>
        <p:pic>
          <p:nvPicPr>
            <p:cNvPr id="15" name="Picture 4" descr="C:\Users\asus\Desktop\图片75_副本.jpg"/>
            <p:cNvPicPr>
              <a:picLocks noChangeArrowheads="1"/>
            </p:cNvPicPr>
            <p:nvPr/>
          </p:nvPicPr>
          <p:blipFill>
            <a:blip r:embed="rId1" cstate="print">
              <a:extLst>
                <a:ext uri="{28A0092B-C50C-407E-A947-70E740481C1C}">
                  <a14:useLocalDpi xmlns:a14="http://schemas.microsoft.com/office/drawing/2010/main" val="0"/>
                </a:ext>
              </a:extLst>
            </a:blip>
            <a:srcRect l="6189" t="18288" r="6134" b="10779"/>
            <a:stretch>
              <a:fillRect/>
            </a:stretch>
          </p:blipFill>
          <p:spPr bwMode="auto">
            <a:xfrm>
              <a:off x="6938645" y="1176655"/>
              <a:ext cx="308882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2"/>
            <a:srcRect l="26817" t="37449" r="51416" b="35944"/>
            <a:stretch>
              <a:fillRect/>
            </a:stretch>
          </p:blipFill>
          <p:spPr>
            <a:xfrm>
              <a:off x="3217545" y="1176655"/>
              <a:ext cx="3148330" cy="2607310"/>
            </a:xfrm>
            <a:prstGeom prst="rect">
              <a:avLst/>
            </a:prstGeom>
          </p:spPr>
        </p:pic>
      </p:grpSp>
      <p:sp>
        <p:nvSpPr>
          <p:cNvPr id="17"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8"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Taking vaccine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28" name="TextBox 17"/>
          <p:cNvSpPr txBox="1"/>
          <p:nvPr/>
        </p:nvSpPr>
        <p:spPr>
          <a:xfrm>
            <a:off x="2895030" y="4827270"/>
            <a:ext cx="5903595" cy="548640"/>
          </a:xfrm>
          <a:prstGeom prst="rect">
            <a:avLst/>
          </a:prstGeom>
          <a:noFill/>
        </p:spPr>
        <p:txBody>
          <a:bodyPr>
            <a:noAutofit/>
          </a:bodyPr>
          <a:lstStyle/>
          <a:p>
            <a:pPr marL="0" indent="0" algn="ctr"/>
            <a:r>
              <a:rPr lang="en-US" altLang="zh-CN" sz="2400" b="1" kern="100" dirty="0">
                <a:solidFill>
                  <a:schemeClr val="accent2"/>
                </a:solidFill>
                <a:latin typeface="Times New Roman" panose="02020503050405090304" pitchFamily="18" charset="0"/>
                <a:ea typeface="宋体"/>
                <a:cs typeface="Times New Roman" panose="02020503050405090304" pitchFamily="18" charset="0"/>
                <a:sym typeface="Times New Roman" panose="02020503050405090304"/>
              </a:rPr>
              <a:t>Cold-chain storage and transfer</a:t>
            </a:r>
            <a:endParaRPr lang="en-US" altLang="zh-CN" sz="2400" b="1" kern="100" dirty="0">
              <a:solidFill>
                <a:schemeClr val="accent2"/>
              </a:solidFill>
              <a:latin typeface="Times New Roman" panose="02020503050405090304" pitchFamily="18" charset="0"/>
              <a:ea typeface="宋体"/>
              <a:cs typeface="Times New Roman" panose="02020503050405090304" pitchFamily="18" charset="0"/>
              <a:sym typeface="Times New Roman" panose="02020503050405090304"/>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7237251"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Vaccine pre-warming</a:t>
            </a:r>
            <a:endPar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2564375" y="1725441"/>
            <a:ext cx="7007225" cy="3809226"/>
            <a:chOff x="1187941" y="1160780"/>
            <a:chExt cx="7007225" cy="3809226"/>
          </a:xfrm>
        </p:grpSpPr>
        <p:sp>
          <p:nvSpPr>
            <p:cNvPr id="5" name="矩形 6"/>
            <p:cNvSpPr>
              <a:spLocks noChangeArrowheads="1"/>
            </p:cNvSpPr>
            <p:nvPr/>
          </p:nvSpPr>
          <p:spPr bwMode="auto">
            <a:xfrm>
              <a:off x="1187941" y="3835144"/>
              <a:ext cx="7007225" cy="113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eaLnBrk="1" hangingPunct="1">
                <a:lnSpc>
                  <a:spcPct val="150000"/>
                </a:lnSpc>
                <a:buNone/>
              </a:pPr>
              <a:r>
                <a:rPr dirty="0">
                  <a:solidFill>
                    <a:schemeClr val="accent2"/>
                  </a:solidFill>
                  <a:latin typeface="Times New Roman" panose="02020503050405090304" pitchFamily="18" charset="0"/>
                  <a:cs typeface="Times New Roman" panose="02020503050405090304" pitchFamily="18" charset="0"/>
                </a:rPr>
                <a:t>Before inoculation, the vaccine was preheated in warm water at 36-38°.</a:t>
              </a:r>
              <a:endParaRPr dirty="0">
                <a:solidFill>
                  <a:schemeClr val="accent2"/>
                </a:solidFill>
                <a:latin typeface="Times New Roman" panose="02020503050405090304" pitchFamily="18" charset="0"/>
                <a:cs typeface="Times New Roman" panose="02020503050405090304" pitchFamily="18" charset="0"/>
              </a:endParaRPr>
            </a:p>
          </p:txBody>
        </p:sp>
        <p:pic>
          <p:nvPicPr>
            <p:cNvPr id="7" name="Picture 9" descr="C:\Users\asus\Desktop\图片77_副本.jpg"/>
            <p:cNvPicPr>
              <a:picLocks noChangeArrowheads="1"/>
            </p:cNvPicPr>
            <p:nvPr/>
          </p:nvPicPr>
          <p:blipFill>
            <a:blip r:embed="rId1" cstate="print">
              <a:extLst>
                <a:ext uri="{28A0092B-C50C-407E-A947-70E740481C1C}">
                  <a14:useLocalDpi xmlns:a14="http://schemas.microsoft.com/office/drawing/2010/main" val="0"/>
                </a:ext>
              </a:extLst>
            </a:blip>
            <a:srcRect l="7993" t="19999" r="9813" b="11884"/>
            <a:stretch>
              <a:fillRect/>
            </a:stretch>
          </p:blipFill>
          <p:spPr bwMode="auto">
            <a:xfrm>
              <a:off x="5351145" y="1160780"/>
              <a:ext cx="2844021" cy="248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p:nvPr/>
          </p:nvPicPr>
          <p:blipFill>
            <a:blip r:embed="rId2"/>
            <a:srcRect l="2567" t="9847" r="5937" b="18114"/>
            <a:stretch>
              <a:fillRect/>
            </a:stretch>
          </p:blipFill>
          <p:spPr>
            <a:xfrm>
              <a:off x="1282065" y="1160780"/>
              <a:ext cx="2844021" cy="2484018"/>
            </a:xfrm>
            <a:prstGeom prst="rect">
              <a:avLst/>
            </a:prstGeom>
          </p:spPr>
        </p:pic>
      </p:grpSp>
      <p:sp>
        <p:nvSpPr>
          <p:cNvPr id="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8919175"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Checking and mixing</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248462" y="1325092"/>
            <a:ext cx="9555662" cy="4578318"/>
            <a:chOff x="-290429" y="1087120"/>
            <a:chExt cx="9555662" cy="4578318"/>
          </a:xfrm>
        </p:grpSpPr>
        <p:pic>
          <p:nvPicPr>
            <p:cNvPr id="5" name="Picture 10" descr="C:\Users\asus\Desktop\图片78_副本.jpg"/>
            <p:cNvPicPr>
              <a:picLocks noChangeArrowheads="1"/>
            </p:cNvPicPr>
            <p:nvPr/>
          </p:nvPicPr>
          <p:blipFill>
            <a:blip r:embed="rId1" cstate="print">
              <a:extLst>
                <a:ext uri="{28A0092B-C50C-407E-A947-70E740481C1C}">
                  <a14:useLocalDpi xmlns:a14="http://schemas.microsoft.com/office/drawing/2010/main" val="0"/>
                </a:ext>
              </a:extLst>
            </a:blip>
            <a:srcRect l="9160" t="20983" r="9962" b="11851"/>
            <a:stretch>
              <a:fillRect/>
            </a:stretch>
          </p:blipFill>
          <p:spPr bwMode="auto">
            <a:xfrm>
              <a:off x="5166360" y="1087120"/>
              <a:ext cx="2880021" cy="248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290429" y="3727418"/>
              <a:ext cx="9555662"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eaLnBrk="1" hangingPunct="1">
                <a:lnSpc>
                  <a:spcPct val="150000"/>
                </a:lnSpc>
                <a:buNone/>
              </a:pPr>
              <a:r>
                <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Checking the uniformity: </a:t>
              </a:r>
              <a:r>
                <a:rPr lang="zh-CN" altLang="en-US" sz="2000" dirty="0">
                  <a:latin typeface="Times New Roman" panose="02020503050405090304" pitchFamily="18" charset="0"/>
                  <a:ea typeface="微软雅黑" panose="020B0503020204020204" pitchFamily="34" charset="-122"/>
                  <a:cs typeface="Times New Roman" panose="02020503050405090304" pitchFamily="18" charset="0"/>
                  <a:sym typeface="+mn-ea"/>
                </a:rPr>
                <a:t>Put the vaccine under the light or sunlight to see if there is delamination</a:t>
              </a: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indent="0" eaLnBrk="1" hangingPunct="1">
                <a:lnSpc>
                  <a:spcPct val="150000"/>
                </a:lnSpc>
                <a:buNone/>
              </a:pPr>
              <a:r>
                <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Mix the vaccine</a:t>
              </a:r>
              <a:r>
                <a:rPr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a:t>
              </a: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 S</a:t>
              </a:r>
              <a:r>
                <a:rPr lang="en-US" altLang="zh-CN" sz="200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hake the</a:t>
              </a: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 vaccine up and down for 1 minute before using the vaccine, not too fast or too </a:t>
              </a:r>
              <a:r>
                <a:rPr lang="en-US" altLang="zh-CN" sz="200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violently.</a:t>
              </a:r>
              <a:endParaRPr lang="en-US" altLang="zh-CN" sz="200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706" y="1087227"/>
              <a:ext cx="2880241" cy="2485283"/>
            </a:xfrm>
            <a:prstGeom prst="rect">
              <a:avLst/>
            </a:prstGeom>
          </p:spPr>
        </p:pic>
      </p:grpSp>
      <p:sp>
        <p:nvSpPr>
          <p:cNvPr id="10"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07564" y="355957"/>
            <a:ext cx="11384436" cy="611707"/>
          </a:xfrm>
          <a:prstGeom prst="rect">
            <a:avLst/>
          </a:prstGeom>
        </p:spPr>
        <p:txBody>
          <a:bodyPr vert="horz" lIns="91440" tIns="45720" rIns="91440" bIns="45720" rtlCol="0" anchor="ctr">
            <a:normAutofit fontScale="95000"/>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Dose adjustment, dressing needle</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544709" y="160639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2348769" y="1660257"/>
            <a:ext cx="8132677" cy="3674480"/>
            <a:chOff x="1030806" y="1208405"/>
            <a:chExt cx="8132677" cy="3674480"/>
          </a:xfrm>
        </p:grpSpPr>
        <p:sp>
          <p:nvSpPr>
            <p:cNvPr id="5" name="矩形 2"/>
            <p:cNvSpPr>
              <a:spLocks noChangeArrowheads="1"/>
            </p:cNvSpPr>
            <p:nvPr/>
          </p:nvSpPr>
          <p:spPr bwMode="auto">
            <a:xfrm>
              <a:off x="1030806" y="3748920"/>
              <a:ext cx="8132677"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l" eaLnBrk="1" hangingPunct="1">
                <a:lnSpc>
                  <a:spcPct val="150000"/>
                </a:lnSpc>
                <a:buNone/>
              </a:pPr>
              <a:r>
                <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According to the age of the flock, install the required injection needle and use the pliers to rotate one circle to fix it</a:t>
              </a: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endPar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7" name="Picture 6" descr="C:\Users\asus\Desktop\图片80_副本.jpg"/>
            <p:cNvPicPr>
              <a:picLocks noChangeAspect="1" noChangeArrowheads="1"/>
            </p:cNvPicPr>
            <p:nvPr/>
          </p:nvPicPr>
          <p:blipFill>
            <a:blip r:embed="rId1" cstate="print">
              <a:extLst>
                <a:ext uri="{28A0092B-C50C-407E-A947-70E740481C1C}">
                  <a14:useLocalDpi xmlns:a14="http://schemas.microsoft.com/office/drawing/2010/main" val="0"/>
                </a:ext>
              </a:extLst>
            </a:blip>
            <a:srcRect l="7538" t="18557" r="7037" b="10247"/>
            <a:stretch>
              <a:fillRect/>
            </a:stretch>
          </p:blipFill>
          <p:spPr bwMode="auto">
            <a:xfrm>
              <a:off x="1169035" y="1208405"/>
              <a:ext cx="3070225" cy="241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asus\Desktop\图片81_副本.jpg"/>
            <p:cNvPicPr>
              <a:picLocks noChangeArrowheads="1"/>
            </p:cNvPicPr>
            <p:nvPr/>
          </p:nvPicPr>
          <p:blipFill>
            <a:blip r:embed="rId2" cstate="print">
              <a:extLst>
                <a:ext uri="{28A0092B-C50C-407E-A947-70E740481C1C}">
                  <a14:useLocalDpi xmlns:a14="http://schemas.microsoft.com/office/drawing/2010/main" val="0"/>
                </a:ext>
              </a:extLst>
            </a:blip>
            <a:srcRect l="11487" t="25619" r="11404" b="14717"/>
            <a:stretch>
              <a:fillRect/>
            </a:stretch>
          </p:blipFill>
          <p:spPr bwMode="auto">
            <a:xfrm>
              <a:off x="5097145" y="1208405"/>
              <a:ext cx="3060023" cy="241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155224" y="1480950"/>
            <a:ext cx="10447891" cy="3445158"/>
            <a:chOff x="-19460" y="1677670"/>
            <a:chExt cx="10243509" cy="3226188"/>
          </a:xfrm>
        </p:grpSpPr>
        <p:pic>
          <p:nvPicPr>
            <p:cNvPr id="5" name="图片 4"/>
            <p:cNvPicPr/>
            <p:nvPr/>
          </p:nvPicPr>
          <p:blipFill rotWithShape="1">
            <a:blip r:embed="rId1" cstate="print"/>
            <a:srcRect l="41680" t="29885" r="31003" b="16403"/>
            <a:stretch>
              <a:fillRect/>
            </a:stretch>
          </p:blipFill>
          <p:spPr bwMode="auto">
            <a:xfrm>
              <a:off x="3540760" y="1677670"/>
              <a:ext cx="2484018" cy="2061210"/>
            </a:xfrm>
            <a:prstGeom prst="rect">
              <a:avLst/>
            </a:prstGeom>
            <a:ln>
              <a:noFill/>
            </a:ln>
          </p:spPr>
        </p:pic>
        <p:sp>
          <p:nvSpPr>
            <p:cNvPr id="7" name="文本框 6"/>
            <p:cNvSpPr txBox="1"/>
            <p:nvPr/>
          </p:nvSpPr>
          <p:spPr>
            <a:xfrm>
              <a:off x="-19460" y="3841967"/>
              <a:ext cx="10243509" cy="1061891"/>
            </a:xfrm>
            <a:prstGeom prst="rect">
              <a:avLst/>
            </a:prstGeom>
            <a:noFill/>
          </p:spPr>
          <p:txBody>
            <a:bodyPr wrap="square" rtlCol="0">
              <a:spAutoFit/>
            </a:bodyPr>
            <a:lstStyle/>
            <a:p>
              <a:pPr indent="0">
                <a:lnSpc>
                  <a:spcPct val="150000"/>
                </a:lnSpc>
                <a:buNone/>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Adjust the direction of the bevel of the needle according to the vaccinator's habit of using the syringe, and pay attention to the needle with burrs not to use.</a:t>
              </a:r>
              <a:endPar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8" name="图片 7"/>
            <p:cNvPicPr/>
            <p:nvPr/>
          </p:nvPicPr>
          <p:blipFill rotWithShape="1">
            <a:blip r:embed="rId2" cstate="print">
              <a:extLst>
                <a:ext uri="{28A0092B-C50C-407E-A947-70E740481C1C}">
                  <a14:useLocalDpi xmlns:a14="http://schemas.microsoft.com/office/drawing/2010/main" val="0"/>
                </a:ext>
              </a:extLst>
            </a:blip>
            <a:srcRect t="7360" b="20570"/>
            <a:stretch>
              <a:fillRect/>
            </a:stretch>
          </p:blipFill>
          <p:spPr>
            <a:xfrm>
              <a:off x="6327140" y="1677670"/>
              <a:ext cx="2484018" cy="2052015"/>
            </a:xfrm>
            <a:prstGeom prst="rect">
              <a:avLst/>
            </a:prstGeom>
          </p:spPr>
        </p:pic>
        <p:pic>
          <p:nvPicPr>
            <p:cNvPr id="10" name="图片 9"/>
            <p:cNvPicPr/>
            <p:nvPr/>
          </p:nvPicPr>
          <p:blipFill rotWithShape="1">
            <a:blip r:embed="rId1" cstate="print"/>
            <a:srcRect l="9030" t="29885" r="58556" b="16167"/>
            <a:stretch>
              <a:fillRect/>
            </a:stretch>
          </p:blipFill>
          <p:spPr bwMode="auto">
            <a:xfrm>
              <a:off x="731520" y="1677670"/>
              <a:ext cx="2482215" cy="2061845"/>
            </a:xfrm>
            <a:prstGeom prst="rect">
              <a:avLst/>
            </a:prstGeom>
            <a:ln>
              <a:noFill/>
            </a:ln>
          </p:spPr>
        </p:pic>
      </p:grpSp>
      <p:sp>
        <p:nvSpPr>
          <p:cNvPr id="11"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2" name="Rectangle 2"/>
          <p:cNvSpPr txBox="1">
            <a:spLocks noChangeArrowheads="1"/>
          </p:cNvSpPr>
          <p:nvPr/>
        </p:nvSpPr>
        <p:spPr>
          <a:xfrm>
            <a:off x="855141" y="369105"/>
            <a:ext cx="9105606"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Install syringe needle</a:t>
            </a:r>
            <a:endPar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676841" y="1569567"/>
            <a:ext cx="9766475" cy="4147405"/>
            <a:chOff x="665773" y="1371600"/>
            <a:chExt cx="9766475" cy="4147405"/>
          </a:xfrm>
        </p:grpSpPr>
        <p:sp>
          <p:nvSpPr>
            <p:cNvPr id="5" name="TextBox 2"/>
            <p:cNvSpPr txBox="1">
              <a:spLocks noChangeArrowheads="1"/>
            </p:cNvSpPr>
            <p:nvPr/>
          </p:nvSpPr>
          <p:spPr bwMode="auto">
            <a:xfrm>
              <a:off x="665773" y="3831042"/>
              <a:ext cx="9766475"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l" eaLnBrk="1" hangingPunct="1">
                <a:lnSpc>
                  <a:spcPct val="150000"/>
                </a:lnSpc>
                <a:buNone/>
              </a:pPr>
              <a:r>
                <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Insert the bottle insertion needle and the deflation needle into the bottle cap respectively</a:t>
              </a: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p</a:t>
              </a:r>
              <a:r>
                <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ull the wrench</a:t>
              </a: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a:t>
              </a:r>
              <a:r>
                <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tart the vaccination after the liquid medicine is injected</a:t>
              </a: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endPar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nvGrpSpPr>
            <p:cNvPr id="7" name="组合 6"/>
            <p:cNvGrpSpPr/>
            <p:nvPr/>
          </p:nvGrpSpPr>
          <p:grpSpPr>
            <a:xfrm>
              <a:off x="1710055" y="1371600"/>
              <a:ext cx="8479849" cy="2367915"/>
              <a:chOff x="1710055" y="1371600"/>
              <a:chExt cx="8479849" cy="2367915"/>
            </a:xfrm>
          </p:grpSpPr>
          <p:pic>
            <p:nvPicPr>
              <p:cNvPr id="8" name="Picture 11" descr="C:\Users\asus\Desktop\图片82_副本.jpg"/>
              <p:cNvPicPr>
                <a:picLocks noChangeAspect="1" noChangeArrowheads="1"/>
              </p:cNvPicPr>
              <p:nvPr/>
            </p:nvPicPr>
            <p:blipFill>
              <a:blip r:embed="rId1" cstate="print">
                <a:extLst>
                  <a:ext uri="{28A0092B-C50C-407E-A947-70E740481C1C}">
                    <a14:useLocalDpi xmlns:a14="http://schemas.microsoft.com/office/drawing/2010/main" val="0"/>
                  </a:ext>
                </a:extLst>
              </a:blip>
              <a:srcRect l="7521" t="16360" r="6843" b="9556"/>
              <a:stretch>
                <a:fillRect/>
              </a:stretch>
            </p:blipFill>
            <p:spPr bwMode="auto">
              <a:xfrm>
                <a:off x="1710055" y="1371600"/>
                <a:ext cx="3774440" cy="236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
              <p:cNvSpPr>
                <a:spLocks noChangeArrowheads="1"/>
              </p:cNvSpPr>
              <p:nvPr/>
            </p:nvSpPr>
            <p:spPr bwMode="auto">
              <a:xfrm>
                <a:off x="6354367" y="1707356"/>
                <a:ext cx="3835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l" eaLnBrk="1" hangingPunct="1">
                  <a:buNone/>
                </a:pPr>
                <a:r>
                  <a:rPr lang="zh-CN" altLang="en-US" dirty="0">
                    <a:latin typeface="Times New Roman" panose="02020503050405090304" pitchFamily="18" charset="0"/>
                    <a:ea typeface="微软雅黑" panose="020B0503020204020204" pitchFamily="34" charset="-122"/>
                    <a:cs typeface="Times New Roman" panose="02020503050405090304" pitchFamily="18" charset="0"/>
                  </a:rPr>
                  <a:t>Needle for inserting a bottle</a:t>
                </a:r>
                <a:endParaRPr lang="zh-CN" altLang="en-US" dirty="0">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0" name="矩形 2"/>
              <p:cNvSpPr>
                <a:spLocks noChangeArrowheads="1"/>
              </p:cNvSpPr>
              <p:nvPr/>
            </p:nvSpPr>
            <p:spPr bwMode="auto">
              <a:xfrm>
                <a:off x="6344842" y="2526506"/>
                <a:ext cx="322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l" eaLnBrk="1" hangingPunct="1">
                  <a:buNone/>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N</a:t>
                </a:r>
                <a:r>
                  <a:rPr lang="zh-CN" altLang="en-US" dirty="0">
                    <a:latin typeface="Times New Roman" panose="02020503050405090304" pitchFamily="18" charset="0"/>
                    <a:ea typeface="微软雅黑" panose="020B0503020204020204" pitchFamily="34" charset="-122"/>
                    <a:cs typeface="Times New Roman" panose="02020503050405090304" pitchFamily="18" charset="0"/>
                  </a:rPr>
                  <a:t>eedle for deflating air</a:t>
                </a:r>
                <a:endParaRPr lang="zh-CN" altLang="en-US" dirty="0">
                  <a:latin typeface="Times New Roman" panose="02020503050405090304" pitchFamily="18" charset="0"/>
                  <a:ea typeface="微软雅黑" panose="020B0503020204020204" pitchFamily="34" charset="-122"/>
                  <a:cs typeface="Times New Roman" panose="02020503050405090304" pitchFamily="18" charset="0"/>
                </a:endParaRPr>
              </a:p>
            </p:txBody>
          </p:sp>
          <p:cxnSp>
            <p:nvCxnSpPr>
              <p:cNvPr id="11" name="直接箭头连接符 10"/>
              <p:cNvCxnSpPr>
                <a:endCxn id="9" idx="1"/>
              </p:cNvCxnSpPr>
              <p:nvPr/>
            </p:nvCxnSpPr>
            <p:spPr bwMode="auto">
              <a:xfrm>
                <a:off x="3833149" y="1722359"/>
                <a:ext cx="2521218" cy="215830"/>
              </a:xfrm>
              <a:prstGeom prst="straightConnector1">
                <a:avLst/>
              </a:prstGeom>
              <a:solidFill>
                <a:schemeClr val="bg1"/>
              </a:solidFill>
              <a:ln w="25400" cap="flat" cmpd="sng" algn="ctr">
                <a:solidFill>
                  <a:schemeClr val="accent1"/>
                </a:solidFill>
                <a:prstDash val="solid"/>
                <a:round/>
                <a:headEnd type="stealth" w="med" len="med"/>
                <a:tailEnd type="none" w="med" len="med"/>
              </a:ln>
              <a:effectLst>
                <a:prstShdw prst="shdw17" dist="17961" dir="2700000">
                  <a:schemeClr val="bg1">
                    <a:gamma/>
                    <a:shade val="60000"/>
                    <a:invGamma/>
                  </a:schemeClr>
                </a:prstShdw>
              </a:effectLst>
            </p:spPr>
          </p:cxnSp>
          <p:sp>
            <p:nvSpPr>
              <p:cNvPr id="12" name="椭圆 11"/>
              <p:cNvSpPr/>
              <p:nvPr/>
            </p:nvSpPr>
            <p:spPr bwMode="auto">
              <a:xfrm rot="1042876">
                <a:off x="3561160" y="1392317"/>
                <a:ext cx="408384" cy="519351"/>
              </a:xfrm>
              <a:prstGeom prst="ellipse">
                <a:avLst/>
              </a:prstGeom>
              <a:noFill/>
              <a:ln w="25400">
                <a:solidFill>
                  <a:schemeClr val="accent1"/>
                </a:solidFill>
              </a:ln>
              <a:effectLst>
                <a:prstShdw prst="shdw17" dist="17961" dir="2700000">
                  <a:schemeClr val="bg1">
                    <a:gamma/>
                    <a:shade val="60000"/>
                    <a:invGamma/>
                  </a:schemeClr>
                </a:prstShdw>
              </a:effectLst>
            </p:spPr>
            <p:txBody>
              <a:bodyPr anchor="ctr">
                <a:spAutoFit/>
              </a:bodyPr>
              <a:lstStyle/>
              <a:p>
                <a:pPr>
                  <a:defRPr/>
                </a:pPr>
                <a:endParaRPr lang="zh-CN" altLang="en-US" sz="1800" b="1">
                  <a:latin typeface="Arial" panose="020B0604020202090204" pitchFamily="34" charset="0"/>
                  <a:ea typeface="楷体_GB2312" pitchFamily="49" charset="-122"/>
                </a:endParaRPr>
              </a:p>
            </p:txBody>
          </p:sp>
          <p:sp>
            <p:nvSpPr>
              <p:cNvPr id="13" name="椭圆 12"/>
              <p:cNvSpPr/>
              <p:nvPr/>
            </p:nvSpPr>
            <p:spPr bwMode="auto">
              <a:xfrm>
                <a:off x="3287316" y="1991201"/>
                <a:ext cx="272653" cy="519351"/>
              </a:xfrm>
              <a:prstGeom prst="ellipse">
                <a:avLst/>
              </a:prstGeom>
              <a:noFill/>
              <a:ln w="25400">
                <a:solidFill>
                  <a:schemeClr val="accent1"/>
                </a:solidFill>
              </a:ln>
              <a:effectLst>
                <a:prstShdw prst="shdw17" dist="17961" dir="2700000">
                  <a:schemeClr val="bg1">
                    <a:gamma/>
                    <a:shade val="60000"/>
                    <a:invGamma/>
                  </a:schemeClr>
                </a:prstShdw>
              </a:effectLst>
            </p:spPr>
            <p:txBody>
              <a:bodyPr anchor="ctr">
                <a:spAutoFit/>
              </a:bodyPr>
              <a:lstStyle/>
              <a:p>
                <a:pPr>
                  <a:defRPr/>
                </a:pPr>
                <a:endParaRPr lang="zh-CN" altLang="en-US" sz="1800" b="1">
                  <a:latin typeface="Arial" panose="020B0604020202090204" pitchFamily="34" charset="0"/>
                  <a:ea typeface="楷体_GB2312" pitchFamily="49" charset="-122"/>
                </a:endParaRPr>
              </a:p>
            </p:txBody>
          </p:sp>
          <p:cxnSp>
            <p:nvCxnSpPr>
              <p:cNvPr id="14" name="直接箭头连接符 13"/>
              <p:cNvCxnSpPr>
                <a:endCxn id="10" idx="1"/>
              </p:cNvCxnSpPr>
              <p:nvPr/>
            </p:nvCxnSpPr>
            <p:spPr bwMode="auto">
              <a:xfrm>
                <a:off x="3492103" y="2204561"/>
                <a:ext cx="2852739" cy="552778"/>
              </a:xfrm>
              <a:prstGeom prst="straightConnector1">
                <a:avLst/>
              </a:prstGeom>
              <a:solidFill>
                <a:schemeClr val="bg1"/>
              </a:solidFill>
              <a:ln w="25400" cap="flat" cmpd="sng" algn="ctr">
                <a:solidFill>
                  <a:schemeClr val="accent1"/>
                </a:solidFill>
                <a:prstDash val="solid"/>
                <a:round/>
                <a:headEnd type="stealth" w="med" len="med"/>
                <a:tailEnd type="none" w="med" len="med"/>
              </a:ln>
              <a:effectLst>
                <a:prstShdw prst="shdw17" dist="17961" dir="2700000">
                  <a:schemeClr val="bg1">
                    <a:gamma/>
                    <a:shade val="60000"/>
                    <a:invGamma/>
                  </a:schemeClr>
                </a:prstShdw>
              </a:effectLst>
            </p:spPr>
          </p:cxnSp>
        </p:grpSp>
      </p:grpSp>
      <p:sp>
        <p:nvSpPr>
          <p:cNvPr id="15"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6" name="Rectangle 2"/>
          <p:cNvSpPr txBox="1">
            <a:spLocks noChangeArrowheads="1"/>
          </p:cNvSpPr>
          <p:nvPr/>
        </p:nvSpPr>
        <p:spPr>
          <a:xfrm>
            <a:off x="864019" y="358107"/>
            <a:ext cx="9105606"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Insert the needle</a:t>
            </a:r>
            <a:endPar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9105606"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Classification of injection immunization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703512" y="1569567"/>
            <a:ext cx="8784976" cy="3616390"/>
            <a:chOff x="179512" y="418496"/>
            <a:chExt cx="8784976" cy="5683565"/>
          </a:xfrm>
        </p:grpSpPr>
        <p:graphicFrame>
          <p:nvGraphicFramePr>
            <p:cNvPr id="5" name="图示 4"/>
            <p:cNvGraphicFramePr/>
            <p:nvPr/>
          </p:nvGraphicFramePr>
          <p:xfrm>
            <a:off x="179512" y="418496"/>
            <a:ext cx="8784976" cy="424148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矩形 6"/>
            <p:cNvSpPr/>
            <p:nvPr/>
          </p:nvSpPr>
          <p:spPr>
            <a:xfrm>
              <a:off x="830737" y="4505832"/>
              <a:ext cx="7482369" cy="1596229"/>
            </a:xfrm>
            <a:prstGeom prst="rect">
              <a:avLst/>
            </a:prstGeom>
            <a:noFill/>
          </p:spPr>
          <p:txBody>
            <a:bodyPr wrap="none" lIns="91440" tIns="45720" rIns="91440" bIns="45720">
              <a:spAutoFit/>
            </a:bodyPr>
            <a:lstStyle/>
            <a:p>
              <a:pPr algn="ctr">
                <a:buNone/>
              </a:pPr>
              <a:r>
                <a:rPr lang="zh-CN" alt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抗体上升与维持、鸡群应激</a:t>
              </a:r>
              <a:endParaRPr lang="en-US" altLang="zh-CN"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a:p>
              <a:pPr algn="ctr">
                <a:buNone/>
              </a:pP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The rise and maintenance of antibody</a:t>
              </a: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hens stress</a:t>
              </a: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a:t>
              </a:r>
              <a:endParaRPr lang="zh-CN" alt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9" name="文本框 8"/>
          <p:cNvSpPr txBox="1"/>
          <p:nvPr/>
        </p:nvSpPr>
        <p:spPr>
          <a:xfrm>
            <a:off x="1130877" y="2061518"/>
            <a:ext cx="2241611"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chest)</a:t>
            </a:r>
            <a:endParaRPr lang="zh-CN" altLang="en-US" b="1" dirty="0">
              <a:solidFill>
                <a:schemeClr val="accent2"/>
              </a:solidFill>
            </a:endParaRPr>
          </a:p>
        </p:txBody>
      </p:sp>
      <p:sp>
        <p:nvSpPr>
          <p:cNvPr id="10" name="文本框 9"/>
          <p:cNvSpPr txBox="1"/>
          <p:nvPr/>
        </p:nvSpPr>
        <p:spPr>
          <a:xfrm>
            <a:off x="2673237" y="3368080"/>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neck)</a:t>
            </a:r>
            <a:endParaRPr lang="zh-CN" altLang="en-US" b="1" dirty="0">
              <a:solidFill>
                <a:schemeClr val="accent2"/>
              </a:solidFill>
            </a:endParaRPr>
          </a:p>
        </p:txBody>
      </p:sp>
      <p:sp>
        <p:nvSpPr>
          <p:cNvPr id="12" name="文本框 11"/>
          <p:cNvSpPr txBox="1"/>
          <p:nvPr/>
        </p:nvSpPr>
        <p:spPr>
          <a:xfrm>
            <a:off x="9358522" y="3412506"/>
            <a:ext cx="1663105"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(Leg muscles)</a:t>
            </a:r>
            <a:endParaRPr lang="zh-CN" altLang="en-US" b="1" dirty="0">
              <a:solidFill>
                <a:schemeClr val="accent2"/>
              </a:solidFill>
            </a:endParaRPr>
          </a:p>
        </p:txBody>
      </p:sp>
      <p:sp>
        <p:nvSpPr>
          <p:cNvPr id="13" name="文本框 12"/>
          <p:cNvSpPr txBox="1"/>
          <p:nvPr/>
        </p:nvSpPr>
        <p:spPr>
          <a:xfrm>
            <a:off x="6096000" y="3404474"/>
            <a:ext cx="1663105"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(Chest muscles)</a:t>
            </a:r>
            <a:endParaRPr lang="zh-CN" altLang="en-US" b="1" dirty="0">
              <a:solidFill>
                <a:schemeClr val="accent2"/>
              </a:solidFill>
            </a:endParaRPr>
          </a:p>
        </p:txBody>
      </p:sp>
      <p:sp>
        <p:nvSpPr>
          <p:cNvPr id="14" name="Rectangle 2"/>
          <p:cNvSpPr txBox="1">
            <a:spLocks noChangeArrowheads="1"/>
          </p:cNvSpPr>
          <p:nvPr/>
        </p:nvSpPr>
        <p:spPr bwMode="auto">
          <a:xfrm>
            <a:off x="3642165" y="2065934"/>
            <a:ext cx="3036529" cy="30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(Subcutaneous wing root)</a:t>
            </a:r>
            <a:endParaRPr lang="zh-CN" altLang="en-US"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5" name="Rectangle 2"/>
          <p:cNvSpPr txBox="1">
            <a:spLocks noChangeArrowheads="1"/>
          </p:cNvSpPr>
          <p:nvPr/>
        </p:nvSpPr>
        <p:spPr bwMode="auto">
          <a:xfrm>
            <a:off x="7218047" y="2061517"/>
            <a:ext cx="2625725" cy="30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(Wing root muscle)</a:t>
            </a:r>
            <a:endParaRPr lang="zh-CN" altLang="en-US"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684780" y="2430145"/>
            <a:ext cx="6650990" cy="1997710"/>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indent="0" algn="ctr" eaLnBrk="1" hangingPunct="1">
              <a:buNone/>
            </a:pPr>
            <a:r>
              <a:rPr lang="en-US" altLang="zh-CN" sz="3600" b="1" kern="0"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Procedures and standards</a:t>
            </a:r>
            <a:endParaRPr lang="zh-CN" altLang="en-US" sz="3600" b="1" dirty="0">
              <a:solidFill>
                <a:schemeClr val="accent2"/>
              </a:solidFill>
              <a:latin typeface="Times New Roman" panose="02020503050405090304" pitchFamily="18" charset="0"/>
              <a:ea typeface="黑体" panose="02010609060101010101" pitchFamily="2" charset="-122"/>
              <a:cs typeface="Times New Roman" panose="02020503050405090304" pitchFamily="18" charset="0"/>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rPr>
            </a:fld>
            <a:endParaRPr lang="zh-CN" altLang="en-US" b="1" noProof="1">
              <a:solidFill>
                <a:prstClr val="black">
                  <a:tint val="75000"/>
                </a:prstClr>
              </a:solidFill>
              <a:latin typeface="Times New Roman" panose="02020503050405090304" pitchFamily="18" charset="0"/>
              <a:ea typeface="宋体" panose="02010600030101010101" pitchFamily="2" charset="-122"/>
              <a:cs typeface="Times New Roman" panose="0202050305040509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95498" y="359012"/>
            <a:ext cx="9318671"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cs typeface="Times New Roman" panose="02020503050405090304" pitchFamily="18" charset="0"/>
                <a:sym typeface="+mn-ea"/>
              </a:rPr>
              <a:t>Neck </a:t>
            </a:r>
            <a:r>
              <a:rPr lang="en-US" altLang="zh-CN" sz="3200" b="1" dirty="0">
                <a:solidFill>
                  <a:srgbClr val="00B050"/>
                </a:solidFill>
                <a:latin typeface="Times New Roman" panose="02020503050405090304" pitchFamily="18" charset="0"/>
                <a:cs typeface="Times New Roman" panose="02020503050405090304" pitchFamily="18" charset="0"/>
              </a:rPr>
              <a:t>subcutaneous injection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sp>
        <p:nvSpPr>
          <p:cNvPr id="7" name="矩形 6"/>
          <p:cNvSpPr/>
          <p:nvPr>
            <p:custDataLst>
              <p:tags r:id="rId1"/>
            </p:custDataLst>
          </p:nvPr>
        </p:nvSpPr>
        <p:spPr>
          <a:xfrm>
            <a:off x="4564516" y="2081153"/>
            <a:ext cx="6658655" cy="28623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lvl="0" algn="just">
              <a:lnSpc>
                <a:spcPct val="150000"/>
              </a:lnSpc>
            </a:pPr>
            <a:r>
              <a:rPr lang="en-US" altLang="zh-CN"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The posterior epidermis of the neck is lifted to generate an air cavity between the skin and the cervical epidermis. </a:t>
            </a:r>
            <a:endParaRPr lang="en-US" altLang="zh-CN"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a:p>
            <a:pPr marL="0" lvl="0" algn="just">
              <a:lnSpc>
                <a:spcPct val="150000"/>
              </a:lnSpc>
            </a:pPr>
            <a:r>
              <a:rPr lang="en-US" altLang="zh-CN"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The injection needle is inserted into the air cavity. </a:t>
            </a:r>
            <a:endParaRPr lang="en-US" altLang="zh-CN"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a:p>
            <a:pPr marL="0" lvl="0" algn="just">
              <a:lnSpc>
                <a:spcPct val="150000"/>
              </a:lnSpc>
            </a:pPr>
            <a:r>
              <a:rPr lang="en-US" altLang="zh-CN"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The needle should be directed towards the poultry body, and the injection site should be 1/3 below the central line of the neck.</a:t>
            </a:r>
            <a:endParaRPr lang="zh-CN"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0"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pic>
        <p:nvPicPr>
          <p:cNvPr id="214" name="图片 4"/>
          <p:cNvPicPr>
            <a:picLocks noChangeAspect="1"/>
          </p:cNvPicPr>
          <p:nvPr/>
        </p:nvPicPr>
        <p:blipFill>
          <a:blip r:embed="rId2" cstate="print">
            <a:extLst>
              <a:ext uri="{28A0092B-C50C-407E-A947-70E740481C1C}">
                <a14:useLocalDpi xmlns:a14="http://schemas.microsoft.com/office/drawing/2010/main" val="0"/>
              </a:ext>
            </a:extLst>
          </a:blip>
          <a:srcRect l="8172" t="14900" r="6015" b="14906"/>
          <a:stretch>
            <a:fillRect/>
          </a:stretch>
        </p:blipFill>
        <p:spPr>
          <a:xfrm>
            <a:off x="939800" y="1914525"/>
            <a:ext cx="3391535" cy="3028950"/>
          </a:xfrm>
          <a:prstGeom prst="rect">
            <a:avLst/>
          </a:prstGeom>
          <a:solidFill>
            <a:srgbClr val="FFFFFF">
              <a:shade val="85000"/>
            </a:srgbClr>
          </a:solidFill>
          <a:ln w="28575" cap="rnd" cmpd="sng">
            <a:solidFill>
              <a:srgbClr val="FFFF00"/>
            </a:solidFill>
            <a:prstDash val="soli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0" name="组合 9"/>
          <p:cNvGrpSpPr/>
          <p:nvPr/>
        </p:nvGrpSpPr>
        <p:grpSpPr>
          <a:xfrm>
            <a:off x="1760969" y="1683520"/>
            <a:ext cx="8803058" cy="3381468"/>
            <a:chOff x="243518" y="1275640"/>
            <a:chExt cx="8803058" cy="3381468"/>
          </a:xfrm>
        </p:grpSpPr>
        <p:pic>
          <p:nvPicPr>
            <p:cNvPr id="11" name="图片 10"/>
            <p:cNvPicPr/>
            <p:nvPr/>
          </p:nvPicPr>
          <p:blipFill rotWithShape="1">
            <a:blip r:embed="rId1" cstate="print"/>
            <a:srcRect l="16073" t="15096" r="31194" b="17131"/>
            <a:stretch>
              <a:fillRect/>
            </a:stretch>
          </p:blipFill>
          <p:spPr bwMode="auto">
            <a:xfrm>
              <a:off x="6055135" y="1275642"/>
              <a:ext cx="2765972" cy="2553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6386" t="12964" r="8464" b="15143"/>
            <a:stretch>
              <a:fillRect/>
            </a:stretch>
          </p:blipFill>
          <p:spPr>
            <a:xfrm>
              <a:off x="3031550" y="1275640"/>
              <a:ext cx="2952246" cy="25536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8172" t="14900" r="6015" b="14906"/>
            <a:stretch>
              <a:fillRect/>
            </a:stretch>
          </p:blipFill>
          <p:spPr>
            <a:xfrm>
              <a:off x="243518" y="1275640"/>
              <a:ext cx="2860156" cy="25536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2"/>
            <p:cNvSpPr txBox="1">
              <a:spLocks noChangeArrowheads="1"/>
            </p:cNvSpPr>
            <p:nvPr/>
          </p:nvSpPr>
          <p:spPr bwMode="auto">
            <a:xfrm>
              <a:off x="606103" y="4201720"/>
              <a:ext cx="164719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a:t>
              </a:r>
              <a:r>
                <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orrect</a:t>
              </a:r>
              <a:endPar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5" name="Rectangle 2"/>
            <p:cNvSpPr txBox="1">
              <a:spLocks noChangeArrowheads="1"/>
            </p:cNvSpPr>
            <p:nvPr/>
          </p:nvSpPr>
          <p:spPr bwMode="auto">
            <a:xfrm>
              <a:off x="3730317" y="4201845"/>
              <a:ext cx="1696463" cy="44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Wrong</a:t>
              </a:r>
              <a:endPar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6" name="Rectangle 2"/>
            <p:cNvSpPr txBox="1">
              <a:spLocks noChangeArrowheads="1"/>
            </p:cNvSpPr>
            <p:nvPr/>
          </p:nvSpPr>
          <p:spPr bwMode="auto">
            <a:xfrm>
              <a:off x="5829666" y="4212608"/>
              <a:ext cx="321691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a:t>
              </a:r>
              <a:r>
                <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onsequences</a:t>
              </a:r>
              <a:endPar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17"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8" name="Rectangle 2"/>
          <p:cNvSpPr txBox="1">
            <a:spLocks noChangeArrowheads="1"/>
          </p:cNvSpPr>
          <p:nvPr/>
        </p:nvSpPr>
        <p:spPr>
          <a:xfrm>
            <a:off x="819628" y="364835"/>
            <a:ext cx="9318671"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cs typeface="Times New Roman" panose="02020503050405090304" pitchFamily="18" charset="0"/>
                <a:sym typeface="+mn-ea"/>
              </a:rPr>
              <a:t>Neck subcutaneous injection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61487" y="732857"/>
            <a:ext cx="58039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a:latin typeface="黑体" panose="02010609060101010101" pitchFamily="2" charset="-122"/>
              </a:rPr>
              <a:t> </a:t>
            </a:r>
            <a:r>
              <a:rPr lang="zh-CN" altLang="en-US" sz="2400" b="1">
                <a:solidFill>
                  <a:schemeClr val="bg1"/>
                </a:solidFill>
                <a:latin typeface="黑体" panose="02010609060101010101" pitchFamily="2" charset="-122"/>
              </a:rPr>
              <a:t>免疫方法</a:t>
            </a:r>
            <a:endParaRPr lang="zh-CN" altLang="en-US" sz="2400" b="1" dirty="0">
              <a:solidFill>
                <a:schemeClr val="bg1"/>
              </a:solidFill>
              <a:latin typeface="黑体" panose="02010609060101010101" pitchFamily="2" charset="-122"/>
            </a:endParaRPr>
          </a:p>
        </p:txBody>
      </p:sp>
      <p:sp>
        <p:nvSpPr>
          <p:cNvPr id="25" name="矩形 24"/>
          <p:cNvSpPr/>
          <p:nvPr/>
        </p:nvSpPr>
        <p:spPr>
          <a:xfrm>
            <a:off x="845288" y="419062"/>
            <a:ext cx="7469505" cy="534035"/>
          </a:xfrm>
          <a:prstGeom prst="rect">
            <a:avLst/>
          </a:prstGeom>
          <a:noFill/>
        </p:spPr>
        <p:txBody>
          <a:bodyPr vert="horz" wrap="square" lIns="91440" tIns="45720" rIns="91440" bIns="45720" rtlCol="0" anchor="ctr">
            <a:spAutoFit/>
          </a:bodyPr>
          <a:lstStyle/>
          <a:p>
            <a:pPr>
              <a:lnSpc>
                <a:spcPct val="90000"/>
              </a:lnSpc>
            </a:pPr>
            <a:r>
              <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sym typeface="+mn-ea"/>
              </a:rPr>
              <a:t>Routes for vaccination</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grpSp>
        <p:nvGrpSpPr>
          <p:cNvPr id="33" name="组合 32"/>
          <p:cNvGrpSpPr/>
          <p:nvPr/>
        </p:nvGrpSpPr>
        <p:grpSpPr>
          <a:xfrm>
            <a:off x="248643" y="979800"/>
            <a:ext cx="10765043" cy="5257547"/>
            <a:chOff x="657016" y="979800"/>
            <a:chExt cx="10765043" cy="5257547"/>
          </a:xfrm>
        </p:grpSpPr>
        <p:grpSp>
          <p:nvGrpSpPr>
            <p:cNvPr id="24" name="组合 23"/>
            <p:cNvGrpSpPr/>
            <p:nvPr/>
          </p:nvGrpSpPr>
          <p:grpSpPr>
            <a:xfrm>
              <a:off x="1055379" y="979800"/>
              <a:ext cx="10366680" cy="4889247"/>
              <a:chOff x="-66891" y="1102920"/>
              <a:chExt cx="8155656" cy="4383690"/>
            </a:xfrm>
          </p:grpSpPr>
          <p:sp>
            <p:nvSpPr>
              <p:cNvPr id="6" name="Rectangle 4"/>
              <p:cNvSpPr>
                <a:spLocks noChangeArrowheads="1"/>
              </p:cNvSpPr>
              <p:nvPr/>
            </p:nvSpPr>
            <p:spPr bwMode="auto">
              <a:xfrm>
                <a:off x="5695438" y="1849246"/>
                <a:ext cx="1145783" cy="377428"/>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饮水</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滴口</a:t>
                </a:r>
                <a:endParaRPr lang="zh-CN" altLang="en-US" sz="1800" dirty="0">
                  <a:latin typeface="微软雅黑" panose="020B0503020204020204" pitchFamily="34" charset="-122"/>
                  <a:ea typeface="微软雅黑" panose="020B0503020204020204" pitchFamily="34" charset="-122"/>
                </a:endParaRPr>
              </a:p>
            </p:txBody>
          </p:sp>
          <p:sp>
            <p:nvSpPr>
              <p:cNvPr id="7" name="Rectangle 5"/>
              <p:cNvSpPr>
                <a:spLocks noChangeArrowheads="1"/>
              </p:cNvSpPr>
              <p:nvPr/>
            </p:nvSpPr>
            <p:spPr bwMode="auto">
              <a:xfrm>
                <a:off x="4192966" y="1825800"/>
                <a:ext cx="1143968" cy="377428"/>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solidFill>
                      <a:schemeClr val="bg1"/>
                    </a:solidFill>
                  </a:rPr>
                  <a:t>滴</a:t>
                </a:r>
                <a:endParaRPr lang="en-US" altLang="zh-CN" sz="1800" dirty="0">
                  <a:solidFill>
                    <a:schemeClr val="bg1"/>
                  </a:solidFill>
                </a:endParaRPr>
              </a:p>
              <a:p>
                <a:pPr indent="0" algn="ctr">
                  <a:buNone/>
                </a:pPr>
                <a:r>
                  <a:rPr lang="zh-CN" altLang="en-US" sz="1800" dirty="0">
                    <a:latin typeface="微软雅黑" panose="020B0503020204020204" pitchFamily="34" charset="-122"/>
                    <a:ea typeface="微软雅黑" panose="020B0503020204020204" pitchFamily="34" charset="-122"/>
                  </a:rPr>
                  <a:t>鼻  点</a:t>
                </a:r>
                <a:endParaRPr lang="en-US" altLang="zh-CN" sz="1800" dirty="0">
                  <a:latin typeface="微软雅黑" panose="020B0503020204020204" pitchFamily="34" charset="-122"/>
                  <a:ea typeface="微软雅黑" panose="020B0503020204020204" pitchFamily="34" charset="-122"/>
                </a:endParaRPr>
              </a:p>
              <a:p>
                <a:pPr indent="0" algn="ctr">
                  <a:buNone/>
                </a:pPr>
                <a:r>
                  <a:rPr lang="zh-CN" altLang="en-US" sz="1800" dirty="0">
                    <a:solidFill>
                      <a:schemeClr val="bg1"/>
                    </a:solidFill>
                  </a:rPr>
                  <a:t>眼</a:t>
                </a:r>
                <a:endParaRPr lang="zh-CN" altLang="en-US" sz="1800" dirty="0">
                  <a:solidFill>
                    <a:schemeClr val="bg1"/>
                  </a:solidFill>
                </a:endParaRPr>
              </a:p>
            </p:txBody>
          </p:sp>
          <p:sp>
            <p:nvSpPr>
              <p:cNvPr id="9" name="Rectangle 7"/>
              <p:cNvSpPr>
                <a:spLocks noChangeArrowheads="1"/>
              </p:cNvSpPr>
              <p:nvPr/>
            </p:nvSpPr>
            <p:spPr bwMode="auto">
              <a:xfrm>
                <a:off x="4186471" y="5029410"/>
                <a:ext cx="1145892" cy="457200"/>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腿部肌肉 </a:t>
                </a:r>
                <a:endParaRPr lang="zh-CN" altLang="en-US" sz="1800" dirty="0">
                  <a:latin typeface="微软雅黑" panose="020B0503020204020204" pitchFamily="34" charset="-122"/>
                  <a:ea typeface="微软雅黑" panose="020B0503020204020204" pitchFamily="34" charset="-122"/>
                </a:endParaRPr>
              </a:p>
            </p:txBody>
          </p:sp>
          <p:sp>
            <p:nvSpPr>
              <p:cNvPr id="14" name="Rectangle 12"/>
              <p:cNvSpPr>
                <a:spLocks noChangeArrowheads="1"/>
              </p:cNvSpPr>
              <p:nvPr/>
            </p:nvSpPr>
            <p:spPr bwMode="auto">
              <a:xfrm>
                <a:off x="5704724" y="2797397"/>
                <a:ext cx="1143000" cy="351581"/>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刺   种</a:t>
                </a:r>
                <a:endParaRPr lang="zh-CN" altLang="en-US" sz="1800" dirty="0">
                  <a:latin typeface="微软雅黑" panose="020B0503020204020204" pitchFamily="34" charset="-122"/>
                  <a:ea typeface="微软雅黑" panose="020B0503020204020204" pitchFamily="34" charset="-122"/>
                </a:endParaRPr>
              </a:p>
            </p:txBody>
          </p:sp>
          <p:sp>
            <p:nvSpPr>
              <p:cNvPr id="15" name="Rectangle 13"/>
              <p:cNvSpPr>
                <a:spLocks noChangeArrowheads="1"/>
              </p:cNvSpPr>
              <p:nvPr/>
            </p:nvSpPr>
            <p:spPr bwMode="auto">
              <a:xfrm>
                <a:off x="4188395" y="2830362"/>
                <a:ext cx="1143968" cy="329450"/>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气  雾</a:t>
                </a:r>
                <a:endParaRPr lang="en-US" altLang="zh-CN" sz="1800" dirty="0">
                  <a:latin typeface="微软雅黑" panose="020B0503020204020204" pitchFamily="34" charset="-122"/>
                  <a:ea typeface="微软雅黑" panose="020B0503020204020204" pitchFamily="34" charset="-122"/>
                </a:endParaRPr>
              </a:p>
            </p:txBody>
          </p:sp>
          <p:sp>
            <p:nvSpPr>
              <p:cNvPr id="17" name="Rectangle 15"/>
              <p:cNvSpPr>
                <a:spLocks noChangeArrowheads="1"/>
              </p:cNvSpPr>
              <p:nvPr/>
            </p:nvSpPr>
            <p:spPr bwMode="auto">
              <a:xfrm>
                <a:off x="4192966" y="3519954"/>
                <a:ext cx="1139397" cy="429815"/>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颈部皮下</a:t>
                </a:r>
                <a:endParaRPr lang="zh-CN" altLang="en-US" sz="1800" dirty="0">
                  <a:latin typeface="微软雅黑" panose="020B0503020204020204" pitchFamily="34" charset="-122"/>
                  <a:ea typeface="微软雅黑" panose="020B0503020204020204" pitchFamily="34" charset="-122"/>
                </a:endParaRPr>
              </a:p>
            </p:txBody>
          </p:sp>
          <p:sp>
            <p:nvSpPr>
              <p:cNvPr id="18" name="Rectangle 16"/>
              <p:cNvSpPr>
                <a:spLocks noChangeArrowheads="1"/>
              </p:cNvSpPr>
              <p:nvPr/>
            </p:nvSpPr>
            <p:spPr bwMode="auto">
              <a:xfrm>
                <a:off x="5730757" y="3486081"/>
                <a:ext cx="1145783" cy="429815"/>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胸部皮下</a:t>
                </a:r>
                <a:endParaRPr lang="zh-CN" altLang="en-US" sz="1800" dirty="0">
                  <a:latin typeface="微软雅黑" panose="020B0503020204020204" pitchFamily="34" charset="-122"/>
                  <a:ea typeface="微软雅黑" panose="020B0503020204020204" pitchFamily="34" charset="-122"/>
                </a:endParaRPr>
              </a:p>
            </p:txBody>
          </p:sp>
          <p:sp>
            <p:nvSpPr>
              <p:cNvPr id="19" name="Rectangle 17"/>
              <p:cNvSpPr>
                <a:spLocks noChangeArrowheads="1"/>
              </p:cNvSpPr>
              <p:nvPr/>
            </p:nvSpPr>
            <p:spPr bwMode="auto">
              <a:xfrm>
                <a:off x="4186472" y="4304099"/>
                <a:ext cx="1142999" cy="431006"/>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腿部皮下</a:t>
                </a:r>
                <a:endParaRPr lang="zh-CN" altLang="en-US" sz="1800" dirty="0">
                  <a:latin typeface="微软雅黑" panose="020B0503020204020204" pitchFamily="34" charset="-122"/>
                  <a:ea typeface="微软雅黑" panose="020B0503020204020204" pitchFamily="34" charset="-122"/>
                </a:endParaRPr>
              </a:p>
            </p:txBody>
          </p:sp>
          <p:sp>
            <p:nvSpPr>
              <p:cNvPr id="20" name="Rectangle 18"/>
              <p:cNvSpPr>
                <a:spLocks noChangeArrowheads="1"/>
              </p:cNvSpPr>
              <p:nvPr/>
            </p:nvSpPr>
            <p:spPr bwMode="auto">
              <a:xfrm>
                <a:off x="5733540" y="4287313"/>
                <a:ext cx="1143000" cy="431006"/>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algn="ctr"/>
                <a:endParaRPr lang="zh-CN" altLang="en-US" sz="1800" dirty="0">
                  <a:solidFill>
                    <a:schemeClr val="bg1"/>
                  </a:solidFill>
                </a:endParaRPr>
              </a:p>
              <a:p>
                <a:pPr indent="0" algn="ctr">
                  <a:buNone/>
                </a:pPr>
                <a:r>
                  <a:rPr lang="zh-CN" altLang="en-US" sz="1800" dirty="0">
                    <a:latin typeface="微软雅黑" panose="020B0503020204020204" pitchFamily="34" charset="-122"/>
                    <a:ea typeface="微软雅黑" panose="020B0503020204020204" pitchFamily="34" charset="-122"/>
                  </a:rPr>
                  <a:t>胸部肌肉</a:t>
                </a:r>
                <a:endParaRPr lang="zh-CN" altLang="en-US" sz="1800" dirty="0">
                  <a:latin typeface="微软雅黑" panose="020B0503020204020204" pitchFamily="34" charset="-122"/>
                  <a:ea typeface="微软雅黑" panose="020B0503020204020204" pitchFamily="34" charset="-122"/>
                </a:endParaRPr>
              </a:p>
              <a:p>
                <a:pPr algn="ctr"/>
                <a:endParaRPr lang="zh-CN" altLang="en-US" sz="1800" dirty="0">
                  <a:solidFill>
                    <a:schemeClr val="bg1"/>
                  </a:solidFill>
                </a:endParaRPr>
              </a:p>
            </p:txBody>
          </p:sp>
          <p:grpSp>
            <p:nvGrpSpPr>
              <p:cNvPr id="3" name="组合 2"/>
              <p:cNvGrpSpPr/>
              <p:nvPr/>
            </p:nvGrpSpPr>
            <p:grpSpPr>
              <a:xfrm>
                <a:off x="-66891" y="1102920"/>
                <a:ext cx="7205537" cy="4124483"/>
                <a:chOff x="-66891" y="1102920"/>
                <a:chExt cx="7205537" cy="4124483"/>
              </a:xfrm>
            </p:grpSpPr>
            <p:sp>
              <p:nvSpPr>
                <p:cNvPr id="8" name="AutoShape 6"/>
                <p:cNvSpPr/>
                <p:nvPr/>
              </p:nvSpPr>
              <p:spPr bwMode="auto">
                <a:xfrm>
                  <a:off x="3858753" y="3798653"/>
                  <a:ext cx="196453" cy="1428750"/>
                </a:xfrm>
                <a:prstGeom prst="leftBrace">
                  <a:avLst>
                    <a:gd name="adj1" fmla="val 60505"/>
                    <a:gd name="adj2" fmla="val 50000"/>
                  </a:avLst>
                </a:prstGeom>
                <a:noFill/>
                <a:ln w="38100">
                  <a:solidFill>
                    <a:srgbClr val="FF33CC"/>
                  </a:solidFill>
                  <a:round/>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algn="r"/>
                  <a:endParaRPr lang="zh-CN" altLang="en-US" sz="2700"/>
                </a:p>
              </p:txBody>
            </p:sp>
            <p:sp>
              <p:nvSpPr>
                <p:cNvPr id="11" name="AutoShape 9"/>
                <p:cNvSpPr/>
                <p:nvPr/>
              </p:nvSpPr>
              <p:spPr bwMode="auto">
                <a:xfrm>
                  <a:off x="2353933" y="2494911"/>
                  <a:ext cx="271463" cy="1982390"/>
                </a:xfrm>
                <a:prstGeom prst="leftBrace">
                  <a:avLst>
                    <a:gd name="adj1" fmla="val 60754"/>
                    <a:gd name="adj2" fmla="val 50000"/>
                  </a:avLst>
                </a:prstGeom>
                <a:noFill/>
                <a:ln w="38100">
                  <a:solidFill>
                    <a:srgbClr val="FF33CC"/>
                  </a:solidFill>
                  <a:round/>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algn="ctr"/>
                  <a:endParaRPr lang="zh-CN" altLang="en-US" sz="2700" dirty="0">
                    <a:ea typeface="华文细黑" pitchFamily="2" charset="-122"/>
                  </a:endParaRPr>
                </a:p>
              </p:txBody>
            </p:sp>
            <p:sp>
              <p:nvSpPr>
                <p:cNvPr id="12" name="Rectangle 10"/>
                <p:cNvSpPr>
                  <a:spLocks noChangeArrowheads="1"/>
                </p:cNvSpPr>
                <p:nvPr/>
              </p:nvSpPr>
              <p:spPr bwMode="auto">
                <a:xfrm>
                  <a:off x="2797143" y="2244728"/>
                  <a:ext cx="798910" cy="484585"/>
                </a:xfrm>
                <a:prstGeom prst="rect">
                  <a:avLst/>
                </a:prstGeom>
                <a:noFill/>
                <a:ln w="38100" cmpd="dbl">
                  <a:solidFill>
                    <a:srgbClr val="FF99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2100" dirty="0">
                      <a:latin typeface="微软雅黑" panose="020B0503020204020204" pitchFamily="34" charset="-122"/>
                      <a:ea typeface="微软雅黑" panose="020B0503020204020204" pitchFamily="34" charset="-122"/>
                    </a:rPr>
                    <a:t>活苗</a:t>
                  </a:r>
                  <a:endParaRPr lang="zh-CN" altLang="en-US" sz="2100" dirty="0">
                    <a:latin typeface="微软雅黑" panose="020B0503020204020204" pitchFamily="34" charset="-122"/>
                    <a:ea typeface="微软雅黑" panose="020B0503020204020204" pitchFamily="34" charset="-122"/>
                  </a:endParaRPr>
                </a:p>
              </p:txBody>
            </p:sp>
            <p:sp>
              <p:nvSpPr>
                <p:cNvPr id="13" name="AutoShape 11"/>
                <p:cNvSpPr/>
                <p:nvPr/>
              </p:nvSpPr>
              <p:spPr bwMode="auto">
                <a:xfrm>
                  <a:off x="3837981" y="2009972"/>
                  <a:ext cx="215503" cy="969169"/>
                </a:xfrm>
                <a:prstGeom prst="leftBrace">
                  <a:avLst>
                    <a:gd name="adj1" fmla="val 37415"/>
                    <a:gd name="adj2" fmla="val 50000"/>
                  </a:avLst>
                </a:prstGeom>
                <a:noFill/>
                <a:ln w="38100">
                  <a:solidFill>
                    <a:srgbClr val="FF33CC"/>
                  </a:solidFill>
                  <a:round/>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algn="r"/>
                  <a:endParaRPr lang="zh-CN" altLang="en-US" sz="2700" dirty="0"/>
                </a:p>
              </p:txBody>
            </p:sp>
            <p:sp>
              <p:nvSpPr>
                <p:cNvPr id="16" name="Rectangle 14"/>
                <p:cNvSpPr>
                  <a:spLocks noChangeArrowheads="1"/>
                </p:cNvSpPr>
                <p:nvPr/>
              </p:nvSpPr>
              <p:spPr bwMode="auto">
                <a:xfrm>
                  <a:off x="2785238" y="4298236"/>
                  <a:ext cx="810816" cy="431006"/>
                </a:xfrm>
                <a:prstGeom prst="rect">
                  <a:avLst/>
                </a:prstGeom>
                <a:noFill/>
                <a:ln w="38100" cmpd="dbl">
                  <a:solidFill>
                    <a:srgbClr val="FF99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2100" dirty="0">
                      <a:latin typeface="微软雅黑" panose="020B0503020204020204" pitchFamily="34" charset="-122"/>
                      <a:ea typeface="微软雅黑" panose="020B0503020204020204" pitchFamily="34" charset="-122"/>
                    </a:rPr>
                    <a:t>油苗</a:t>
                  </a:r>
                  <a:endParaRPr lang="zh-CN" altLang="en-US" sz="21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6891" y="1102920"/>
                  <a:ext cx="7205537" cy="2719237"/>
                  <a:chOff x="-66891" y="1102920"/>
                  <a:chExt cx="7205537" cy="2719237"/>
                </a:xfrm>
              </p:grpSpPr>
              <p:sp>
                <p:nvSpPr>
                  <p:cNvPr id="10" name="Rectangle 8"/>
                  <p:cNvSpPr>
                    <a:spLocks noChangeArrowheads="1"/>
                  </p:cNvSpPr>
                  <p:nvPr/>
                </p:nvSpPr>
                <p:spPr bwMode="auto">
                  <a:xfrm>
                    <a:off x="-66891" y="2904950"/>
                    <a:ext cx="2131989" cy="917207"/>
                  </a:xfrm>
                  <a:prstGeom prst="rect">
                    <a:avLst/>
                  </a:prstGeom>
                  <a:noFill/>
                  <a:ln w="76200" cmpd="tri">
                    <a:solidFill>
                      <a:srgbClr val="FF33CC"/>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buNone/>
                    </a:pPr>
                    <a:r>
                      <a:rPr lang="zh-CN" altLang="en-US" sz="2400" dirty="0">
                        <a:latin typeface="微软雅黑" panose="020B0503020204020204" pitchFamily="34" charset="-122"/>
                        <a:ea typeface="微软雅黑" panose="020B0503020204020204" pitchFamily="34" charset="-122"/>
                      </a:rPr>
                      <a:t>免疫方法</a:t>
                    </a:r>
                    <a:endParaRPr lang="zh-CN" altLang="en-US" sz="2400" dirty="0">
                      <a:latin typeface="微软雅黑" panose="020B0503020204020204" pitchFamily="34" charset="-122"/>
                      <a:ea typeface="微软雅黑" panose="020B0503020204020204" pitchFamily="34" charset="-122"/>
                    </a:endParaRPr>
                  </a:p>
                  <a:p>
                    <a:pPr indent="0" algn="ctr">
                      <a:buNone/>
                    </a:pPr>
                    <a:r>
                      <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V</a:t>
                    </a:r>
                    <a:r>
                      <a:rPr lang="en-US" altLang="zh-CN" sz="2000" dirty="0">
                        <a:solidFill>
                          <a:schemeClr val="accent2"/>
                        </a:solidFill>
                        <a:effectLst/>
                        <a:latin typeface="Times New Roman" panose="02020503050405090304" pitchFamily="18" charset="0"/>
                        <a:cs typeface="Times New Roman" panose="02020503050405090304" pitchFamily="18" charset="0"/>
                        <a:sym typeface="+mn-ea"/>
                      </a:rPr>
                      <a:t>accination methods</a:t>
                    </a:r>
                    <a:r>
                      <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endPar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21" name="Text Box 19"/>
                  <p:cNvSpPr txBox="1">
                    <a:spLocks noChangeArrowheads="1"/>
                  </p:cNvSpPr>
                  <p:nvPr/>
                </p:nvSpPr>
                <p:spPr bwMode="auto">
                  <a:xfrm>
                    <a:off x="1687853" y="1102920"/>
                    <a:ext cx="5450793" cy="371210"/>
                  </a:xfrm>
                  <a:prstGeom prst="rect">
                    <a:avLst/>
                  </a:prstGeom>
                  <a:solidFill>
                    <a:srgbClr val="FFFFFF"/>
                  </a:solidFill>
                  <a:ln w="22225" cap="rnd">
                    <a:solidFill>
                      <a:schemeClr val="hlink"/>
                    </a:solidFill>
                    <a:prstDash val="sysDot"/>
                    <a:miter lim="800000"/>
                  </a:ln>
                </p:spPr>
                <p:txBody>
                  <a:bodyPr wrap="square">
                    <a:spAutoFit/>
                  </a:bodyP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algn="ctr">
                      <a:spcBef>
                        <a:spcPct val="50000"/>
                      </a:spcBef>
                      <a:buClr>
                        <a:srgbClr val="FF0000"/>
                      </a:buClr>
                      <a:buFont typeface="宋体" panose="02010600030101010101" pitchFamily="2" charset="-122"/>
                      <a:buChar char="★"/>
                    </a:pPr>
                    <a:r>
                      <a:rPr lang="zh-CN" altLang="en-US" sz="2100" dirty="0"/>
                      <a:t> </a:t>
                    </a:r>
                    <a:r>
                      <a:rPr lang="en-US"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   Vaccine types + Characteristics→</a:t>
                    </a:r>
                    <a:r>
                      <a:rPr lang="en-US" altLang="zh-CN" sz="1800" dirty="0">
                        <a:solidFill>
                          <a:schemeClr val="accent2"/>
                        </a:solidFill>
                        <a:effectLst/>
                        <a:latin typeface="Times New Roman" panose="02020503050405090304" pitchFamily="18" charset="0"/>
                        <a:cs typeface="Times New Roman" panose="02020503050405090304" pitchFamily="18" charset="0"/>
                      </a:rPr>
                      <a:t> </a:t>
                    </a:r>
                    <a:r>
                      <a:rPr lang="en-US" altLang="zh-CN" sz="1800" kern="100" dirty="0">
                        <a:solidFill>
                          <a:schemeClr val="accent2"/>
                        </a:solidFill>
                        <a:latin typeface="Times New Roman" panose="02020503050405090304" pitchFamily="18" charset="0"/>
                        <a:ea typeface="等线" panose="02010600030101010101" pitchFamily="2" charset="-122"/>
                        <a:cs typeface="Times New Roman" panose="02020503050405090304" pitchFamily="18" charset="0"/>
                      </a:rPr>
                      <a:t>R</a:t>
                    </a:r>
                    <a:r>
                      <a:rPr lang="en-US"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outes of </a:t>
                    </a:r>
                    <a:r>
                      <a:rPr lang="en-US"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sym typeface="+mn-ea"/>
                      </a:rPr>
                      <a:t>vac</a:t>
                    </a:r>
                    <a:r>
                      <a:rPr lang="en-US" altLang="zh-CN" sz="1800" dirty="0">
                        <a:solidFill>
                          <a:schemeClr val="accent2"/>
                        </a:solidFill>
                        <a:effectLst/>
                        <a:latin typeface="Times New Roman" panose="02020503050405090304" pitchFamily="18" charset="0"/>
                        <a:cs typeface="Times New Roman" panose="02020503050405090304" pitchFamily="18" charset="0"/>
                        <a:sym typeface="+mn-ea"/>
                      </a:rPr>
                      <a:t>cination</a:t>
                    </a:r>
                    <a:endParaRPr lang="zh-CN"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p:txBody>
              </p:sp>
            </p:grpSp>
          </p:grpSp>
          <p:pic>
            <p:nvPicPr>
              <p:cNvPr id="22" name="Picture 20" descr="IMG_3808"/>
              <p:cNvPicPr>
                <a:picLocks noChangeAspect="1" noChangeArrowheads="1"/>
              </p:cNvPicPr>
              <p:nvPr/>
            </p:nvPicPr>
            <p:blipFill>
              <a:blip r:embed="rId1" cstate="print">
                <a:extLst>
                  <a:ext uri="{28A0092B-C50C-407E-A947-70E740481C1C}">
                    <a14:useLocalDpi xmlns:a14="http://schemas.microsoft.com/office/drawing/2010/main" val="0"/>
                  </a:ext>
                </a:extLst>
              </a:blip>
              <a:srcRect l="38916" t="23438" r="36719" b="32292"/>
              <a:stretch>
                <a:fillRect/>
              </a:stretch>
            </p:blipFill>
            <p:spPr bwMode="auto">
              <a:xfrm>
                <a:off x="7138646" y="2047236"/>
                <a:ext cx="95011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IMG_3807"/>
              <p:cNvPicPr>
                <a:picLocks noChangeAspect="1" noChangeArrowheads="1"/>
              </p:cNvPicPr>
              <p:nvPr/>
            </p:nvPicPr>
            <p:blipFill>
              <a:blip r:embed="rId2" cstate="print">
                <a:extLst>
                  <a:ext uri="{28A0092B-C50C-407E-A947-70E740481C1C}">
                    <a14:useLocalDpi xmlns:a14="http://schemas.microsoft.com/office/drawing/2010/main" val="0"/>
                  </a:ext>
                </a:extLst>
              </a:blip>
              <a:srcRect l="33203" t="2995" r="35791" b="23177"/>
              <a:stretch>
                <a:fillRect/>
              </a:stretch>
            </p:blipFill>
            <p:spPr bwMode="auto">
              <a:xfrm>
                <a:off x="7205653" y="3504560"/>
                <a:ext cx="883111"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文本框 25"/>
            <p:cNvSpPr txBox="1"/>
            <p:nvPr/>
          </p:nvSpPr>
          <p:spPr>
            <a:xfrm>
              <a:off x="3865395" y="5046345"/>
              <a:ext cx="2336800" cy="368300"/>
            </a:xfrm>
            <a:prstGeom prst="rect">
              <a:avLst/>
            </a:prstGeom>
            <a:noFill/>
          </p:spPr>
          <p:txBody>
            <a:bodyPr wrap="square">
              <a:spAutoFit/>
            </a:bodyPr>
            <a:lstStyle/>
            <a:p>
              <a:r>
                <a:rPr lang="en-US" altLang="zh-CN" b="1" dirty="0">
                  <a:solidFill>
                    <a:schemeClr val="accent2"/>
                  </a:solidFill>
                  <a:latin typeface="Times New Roman" panose="02020503050405090304" pitchFamily="18" charset="0"/>
                </a:rPr>
                <a:t>(I</a:t>
              </a:r>
              <a:r>
                <a:rPr lang="en-US" altLang="zh-CN" sz="1800" b="1" dirty="0">
                  <a:solidFill>
                    <a:schemeClr val="accent2"/>
                  </a:solidFill>
                  <a:latin typeface="Times New Roman" panose="02020503050405090304" pitchFamily="18" charset="0"/>
                </a:rPr>
                <a:t>nactivated vaccine)</a:t>
              </a:r>
              <a:endParaRPr lang="zh-CN" altLang="en-US" b="1" dirty="0">
                <a:solidFill>
                  <a:schemeClr val="accent2"/>
                </a:solidFill>
              </a:endParaRPr>
            </a:p>
          </p:txBody>
        </p:sp>
        <p:sp>
          <p:nvSpPr>
            <p:cNvPr id="28" name="文本框 27"/>
            <p:cNvSpPr txBox="1"/>
            <p:nvPr/>
          </p:nvSpPr>
          <p:spPr>
            <a:xfrm>
              <a:off x="4477324" y="2841505"/>
              <a:ext cx="152329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(Live vaccine)</a:t>
              </a:r>
              <a:endParaRPr lang="zh-CN" altLang="en-US" b="1" dirty="0">
                <a:solidFill>
                  <a:schemeClr val="accent2"/>
                </a:solidFill>
              </a:endParaRPr>
            </a:p>
          </p:txBody>
        </p:sp>
        <p:sp>
          <p:nvSpPr>
            <p:cNvPr id="29" name="文本框 28"/>
            <p:cNvSpPr txBox="1"/>
            <p:nvPr/>
          </p:nvSpPr>
          <p:spPr>
            <a:xfrm>
              <a:off x="6324784" y="2192516"/>
              <a:ext cx="1738915"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a:t>
              </a:r>
              <a:r>
                <a:rPr lang="en-US" altLang="zh-CN" sz="1800" b="1" kern="100" dirty="0">
                  <a:solidFill>
                    <a:schemeClr val="accent2"/>
                  </a:solidFill>
                  <a:latin typeface="Times New Roman" panose="02020503050405090304" pitchFamily="18" charset="0"/>
                  <a:cs typeface="Times New Roman" panose="02020503050405090304" pitchFamily="18" charset="0"/>
                </a:rPr>
                <a:t>Nose-dripping</a:t>
              </a:r>
              <a:r>
                <a:rPr lang="en-US" altLang="zh-CN" sz="1800" b="1" dirty="0">
                  <a:solidFill>
                    <a:schemeClr val="accent2"/>
                  </a:solidFill>
                  <a:latin typeface="Times New Roman" panose="02020503050405090304" pitchFamily="18" charset="0"/>
                </a:rPr>
                <a:t>)</a:t>
              </a:r>
              <a:endParaRPr lang="zh-CN" altLang="en-US" b="1" dirty="0">
                <a:solidFill>
                  <a:schemeClr val="accent2"/>
                </a:solidFill>
              </a:endParaRPr>
            </a:p>
          </p:txBody>
        </p:sp>
        <p:sp>
          <p:nvSpPr>
            <p:cNvPr id="30" name="文本框 29"/>
            <p:cNvSpPr txBox="1"/>
            <p:nvPr/>
          </p:nvSpPr>
          <p:spPr>
            <a:xfrm>
              <a:off x="6062391" y="3291234"/>
              <a:ext cx="2410127" cy="368300"/>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(Aerosol vaccination)</a:t>
              </a:r>
              <a:endParaRPr lang="zh-CN" altLang="en-US" b="1" dirty="0">
                <a:solidFill>
                  <a:schemeClr val="accent2"/>
                </a:solidFill>
              </a:endParaRPr>
            </a:p>
          </p:txBody>
        </p:sp>
        <p:sp>
          <p:nvSpPr>
            <p:cNvPr id="31" name="文本框 30"/>
            <p:cNvSpPr txBox="1"/>
            <p:nvPr/>
          </p:nvSpPr>
          <p:spPr>
            <a:xfrm>
              <a:off x="6158179" y="4143332"/>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neck)</a:t>
              </a:r>
              <a:endParaRPr lang="zh-CN" altLang="en-US" b="1" dirty="0">
                <a:solidFill>
                  <a:schemeClr val="accent2"/>
                </a:solidFill>
              </a:endParaRPr>
            </a:p>
          </p:txBody>
        </p:sp>
        <p:sp>
          <p:nvSpPr>
            <p:cNvPr id="32" name="文本框 31"/>
            <p:cNvSpPr txBox="1"/>
            <p:nvPr/>
          </p:nvSpPr>
          <p:spPr>
            <a:xfrm>
              <a:off x="6157989" y="5008472"/>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leg)</a:t>
              </a:r>
              <a:endParaRPr lang="zh-CN" altLang="en-US" b="1" dirty="0">
                <a:solidFill>
                  <a:schemeClr val="accent2"/>
                </a:solidFill>
              </a:endParaRPr>
            </a:p>
          </p:txBody>
        </p:sp>
        <p:sp>
          <p:nvSpPr>
            <p:cNvPr id="34" name="文本框 33"/>
            <p:cNvSpPr txBox="1"/>
            <p:nvPr/>
          </p:nvSpPr>
          <p:spPr>
            <a:xfrm>
              <a:off x="8222271" y="4135352"/>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chest)</a:t>
              </a:r>
              <a:endParaRPr lang="zh-CN" altLang="en-US" b="1" dirty="0">
                <a:solidFill>
                  <a:schemeClr val="accent2"/>
                </a:solidFill>
              </a:endParaRPr>
            </a:p>
          </p:txBody>
        </p:sp>
        <p:sp>
          <p:nvSpPr>
            <p:cNvPr id="35" name="文本框 34"/>
            <p:cNvSpPr txBox="1"/>
            <p:nvPr/>
          </p:nvSpPr>
          <p:spPr>
            <a:xfrm>
              <a:off x="8063784" y="5008300"/>
              <a:ext cx="2431415" cy="368300"/>
            </a:xfrm>
            <a:prstGeom prst="rect">
              <a:avLst/>
            </a:prstGeom>
            <a:noFill/>
          </p:spPr>
          <p:txBody>
            <a:bodyPr wrap="square">
              <a:spAutoFit/>
            </a:bodyPr>
            <a:lstStyle/>
            <a:p>
              <a:pPr lvl="0" algn="ctr"/>
              <a:r>
                <a:rPr lang="en-US" altLang="zh-CN" b="1" dirty="0">
                  <a:solidFill>
                    <a:schemeClr val="accent2"/>
                  </a:solidFill>
                  <a:latin typeface="Times New Roman" panose="02020503050405090304" pitchFamily="18" charset="0"/>
                  <a:sym typeface="+mn-ea"/>
                </a:rPr>
                <a:t>(Chest muscles)</a:t>
              </a:r>
              <a:endParaRPr lang="en-US" altLang="zh-CN" b="1" dirty="0">
                <a:solidFill>
                  <a:schemeClr val="accent2"/>
                </a:solidFill>
                <a:latin typeface="Times New Roman" panose="02020503050405090304" pitchFamily="18" charset="0"/>
                <a:sym typeface="+mn-ea"/>
              </a:endParaRPr>
            </a:p>
          </p:txBody>
        </p:sp>
        <p:sp>
          <p:nvSpPr>
            <p:cNvPr id="36" name="文本框 35"/>
            <p:cNvSpPr txBox="1"/>
            <p:nvPr/>
          </p:nvSpPr>
          <p:spPr>
            <a:xfrm>
              <a:off x="8472518" y="3255324"/>
              <a:ext cx="1544766"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(Wing-web)</a:t>
              </a:r>
              <a:endParaRPr lang="en-US" altLang="zh-CN" sz="1800" b="1" dirty="0">
                <a:solidFill>
                  <a:schemeClr val="accent2"/>
                </a:solidFill>
                <a:latin typeface="Times New Roman" panose="02020503050405090304" pitchFamily="18" charset="0"/>
              </a:endParaRPr>
            </a:p>
          </p:txBody>
        </p:sp>
        <p:sp>
          <p:nvSpPr>
            <p:cNvPr id="37" name="文本框 36"/>
            <p:cNvSpPr txBox="1"/>
            <p:nvPr/>
          </p:nvSpPr>
          <p:spPr>
            <a:xfrm>
              <a:off x="8314793" y="2231410"/>
              <a:ext cx="2063203"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a:t>
              </a:r>
              <a:r>
                <a:rPr lang="en-US" altLang="zh-CN" b="1" kern="100" dirty="0">
                  <a:solidFill>
                    <a:schemeClr val="accent2"/>
                  </a:solidFill>
                  <a:latin typeface="Times New Roman" panose="02020503050405090304" pitchFamily="18" charset="0"/>
                  <a:cs typeface="Times New Roman" panose="02020503050405090304" pitchFamily="18" charset="0"/>
                </a:rPr>
                <a:t>D</a:t>
              </a:r>
              <a:r>
                <a:rPr lang="en-US" altLang="zh-CN" sz="1800" b="1" kern="100" dirty="0">
                  <a:solidFill>
                    <a:schemeClr val="accent2"/>
                  </a:solidFill>
                  <a:latin typeface="Times New Roman" panose="02020503050405090304" pitchFamily="18" charset="0"/>
                  <a:cs typeface="Times New Roman" panose="02020503050405090304" pitchFamily="18" charset="0"/>
                </a:rPr>
                <a:t>rinking water</a:t>
              </a:r>
              <a:r>
                <a:rPr lang="en-US" altLang="zh-CN" sz="1800" b="1" dirty="0">
                  <a:solidFill>
                    <a:schemeClr val="accent2"/>
                  </a:solidFill>
                  <a:latin typeface="Times New Roman" panose="02020503050405090304" pitchFamily="18" charset="0"/>
                </a:rPr>
                <a:t>)</a:t>
              </a:r>
              <a:endParaRPr lang="zh-CN" altLang="en-US" b="1" dirty="0">
                <a:solidFill>
                  <a:schemeClr val="accent2"/>
                </a:solidFill>
              </a:endParaRPr>
            </a:p>
          </p:txBody>
        </p:sp>
        <p:sp>
          <p:nvSpPr>
            <p:cNvPr id="38" name="文本框 37"/>
            <p:cNvSpPr txBox="1"/>
            <p:nvPr/>
          </p:nvSpPr>
          <p:spPr>
            <a:xfrm>
              <a:off x="6170134" y="5869047"/>
              <a:ext cx="2196761" cy="368300"/>
            </a:xfrm>
            <a:prstGeom prst="rect">
              <a:avLst/>
            </a:prstGeom>
            <a:noFill/>
          </p:spPr>
          <p:txBody>
            <a:bodyPr wrap="square">
              <a:spAutoFit/>
            </a:bodyPr>
            <a:lstStyle/>
            <a:p>
              <a:pPr lvl="0" algn="ctr"/>
              <a:r>
                <a:rPr lang="en-US" altLang="zh-CN" b="1" dirty="0">
                  <a:solidFill>
                    <a:schemeClr val="accent2"/>
                  </a:solidFill>
                  <a:latin typeface="Times New Roman" panose="02020503050405090304" pitchFamily="18" charset="0"/>
                  <a:sym typeface="+mn-ea"/>
                </a:rPr>
                <a:t>(Leg muscles)</a:t>
              </a:r>
              <a:endParaRPr lang="en-US" altLang="zh-CN" b="1" dirty="0">
                <a:solidFill>
                  <a:schemeClr val="accent2"/>
                </a:solidFill>
                <a:latin typeface="Times New Roman" panose="02020503050405090304" pitchFamily="18" charset="0"/>
                <a:sym typeface="+mn-ea"/>
              </a:endParaRPr>
            </a:p>
          </p:txBody>
        </p:sp>
        <p:sp>
          <p:nvSpPr>
            <p:cNvPr id="4" name="文本框 3"/>
            <p:cNvSpPr txBox="1"/>
            <p:nvPr/>
          </p:nvSpPr>
          <p:spPr>
            <a:xfrm>
              <a:off x="657016" y="4067599"/>
              <a:ext cx="3719830" cy="645160"/>
            </a:xfrm>
            <a:prstGeom prst="rect">
              <a:avLst/>
            </a:prstGeom>
            <a:noFill/>
          </p:spPr>
          <p:txBody>
            <a:bodyPr wrap="square" rtlCol="0">
              <a:spAutoFit/>
            </a:bodyPr>
            <a:lstStyle/>
            <a:p>
              <a:pPr algn="ctr"/>
              <a:r>
                <a:rPr lang="zh-CN" altLang="en-US" b="1" dirty="0">
                  <a:solidFill>
                    <a:schemeClr val="accent2"/>
                  </a:solidFill>
                  <a:latin typeface="Times New Roman" panose="02020503050405090304" pitchFamily="18" charset="0"/>
                  <a:cs typeface="Times New Roman" panose="02020503050405090304" pitchFamily="18" charset="0"/>
                </a:rPr>
                <a:t>Each method has its own operating standards and considerations</a:t>
              </a:r>
              <a:endParaRPr lang="zh-CN" altLang="en-US" b="1" dirty="0">
                <a:solidFill>
                  <a:schemeClr val="accent2"/>
                </a:solidFill>
                <a:latin typeface="Times New Roman" panose="02020503050405090304" pitchFamily="18" charset="0"/>
                <a:cs typeface="Times New Roman" panose="02020503050405090304" pitchFamily="18" charset="0"/>
              </a:endParaRPr>
            </a:p>
          </p:txBody>
        </p:sp>
      </p:grpSp>
      <p:sp>
        <p:nvSpPr>
          <p:cNvPr id="39" name="Rectangle 10"/>
          <p:cNvSpPr>
            <a:spLocks noChangeArrowheads="1"/>
          </p:cNvSpPr>
          <p:nvPr/>
        </p:nvSpPr>
        <p:spPr bwMode="auto">
          <a:xfrm>
            <a:off x="7992765" y="5579495"/>
            <a:ext cx="1791928" cy="540471"/>
          </a:xfrm>
          <a:prstGeom prst="rect">
            <a:avLst/>
          </a:prstGeom>
          <a:noFill/>
          <a:ln w="38100" cmpd="dbl">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lvl="0" algn="ctr"/>
            <a:r>
              <a:rPr lang="en-US" altLang="zh-CN" sz="1800" dirty="0">
                <a:latin typeface="微软雅黑" panose="020B0503020204020204" pitchFamily="34" charset="-122"/>
                <a:ea typeface="微软雅黑" panose="020B0503020204020204" pitchFamily="34" charset="-122"/>
                <a:sym typeface="+mn-ea"/>
              </a:rPr>
              <a:t>I</a:t>
            </a:r>
            <a:r>
              <a:rPr lang="zh-CN" altLang="en-US" sz="1800" dirty="0">
                <a:latin typeface="微软雅黑" panose="020B0503020204020204" pitchFamily="34" charset="-122"/>
                <a:ea typeface="微软雅黑" panose="020B0503020204020204" pitchFamily="34" charset="-122"/>
                <a:sym typeface="+mn-ea"/>
              </a:rPr>
              <a:t>njectable </a:t>
            </a:r>
            <a:endParaRPr lang="en-US" altLang="zh-CN" sz="1800" dirty="0">
              <a:latin typeface="微软雅黑" panose="020B0503020204020204" pitchFamily="34" charset="-122"/>
              <a:ea typeface="微软雅黑" panose="020B0503020204020204" pitchFamily="34" charset="-122"/>
              <a:sym typeface="+mn-ea"/>
            </a:endParaRPr>
          </a:p>
          <a:p>
            <a:pPr lvl="0" algn="ctr"/>
            <a:r>
              <a:rPr lang="zh-CN" altLang="en-US" sz="1800" dirty="0">
                <a:latin typeface="微软雅黑" panose="020B0503020204020204" pitchFamily="34" charset="-122"/>
                <a:ea typeface="微软雅黑" panose="020B0503020204020204" pitchFamily="34" charset="-122"/>
                <a:sym typeface="+mn-ea"/>
              </a:rPr>
              <a:t>vaccination</a:t>
            </a:r>
            <a:endParaRPr lang="zh-CN" altLang="en-US" sz="1800"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9096728"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sym typeface="+mn-ea"/>
              </a:rPr>
              <a:t>Chest s</a:t>
            </a: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ubcutaneous injection</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3" name="组合 2"/>
          <p:cNvGrpSpPr/>
          <p:nvPr/>
        </p:nvGrpSpPr>
        <p:grpSpPr>
          <a:xfrm>
            <a:off x="2565641" y="1301172"/>
            <a:ext cx="7098817" cy="2439077"/>
            <a:chOff x="2270241" y="1301172"/>
            <a:chExt cx="7098817" cy="2439077"/>
          </a:xfrm>
        </p:grpSpPr>
        <p:pic>
          <p:nvPicPr>
            <p:cNvPr id="12" name="Picture 10" descr="C:\Users\asus\Desktop\图片1_副本.jpg"/>
            <p:cNvPicPr>
              <a:picLocks noChangeArrowheads="1"/>
            </p:cNvPicPr>
            <p:nvPr/>
          </p:nvPicPr>
          <p:blipFill>
            <a:blip r:embed="rId1" cstate="print">
              <a:extLst>
                <a:ext uri="{28A0092B-C50C-407E-A947-70E740481C1C}">
                  <a14:useLocalDpi xmlns:a14="http://schemas.microsoft.com/office/drawing/2010/main" val="0"/>
                </a:ext>
              </a:extLst>
            </a:blip>
            <a:srcRect l="13748" t="11051" r="7064" b="12094"/>
            <a:stretch>
              <a:fillRect/>
            </a:stretch>
          </p:blipFill>
          <p:spPr bwMode="auto">
            <a:xfrm>
              <a:off x="6345036" y="1301172"/>
              <a:ext cx="3024022" cy="243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Users\asus\Desktop\图片88_副本.jpg"/>
            <p:cNvPicPr>
              <a:picLocks noChangeAspect="1" noChangeArrowheads="1"/>
            </p:cNvPicPr>
            <p:nvPr/>
          </p:nvPicPr>
          <p:blipFill>
            <a:blip r:embed="rId2" cstate="print">
              <a:extLst>
                <a:ext uri="{28A0092B-C50C-407E-A947-70E740481C1C}">
                  <a14:useLocalDpi xmlns:a14="http://schemas.microsoft.com/office/drawing/2010/main" val="0"/>
                </a:ext>
              </a:extLst>
            </a:blip>
            <a:srcRect l="17464" t="11051" r="9241" b="12094"/>
            <a:stretch>
              <a:fillRect/>
            </a:stretch>
          </p:blipFill>
          <p:spPr bwMode="auto">
            <a:xfrm>
              <a:off x="2270241" y="1301172"/>
              <a:ext cx="3024022" cy="243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内容占位符 2"/>
          <p:cNvSpPr>
            <a:spLocks noGrp="1"/>
          </p:cNvSpPr>
          <p:nvPr/>
        </p:nvSpPr>
        <p:spPr>
          <a:xfrm>
            <a:off x="1239520" y="3947795"/>
            <a:ext cx="9870440" cy="1876425"/>
          </a:xfrm>
          <a:prstGeom prst="rect">
            <a:avLst/>
          </a:prstGeom>
          <a:solidFill>
            <a:schemeClr val="accent6">
              <a:lumMod val="20000"/>
              <a:lumOff val="80000"/>
            </a:schemeClr>
          </a:solidFill>
          <a:ln w="9525">
            <a:noFill/>
          </a:ln>
        </p:spPr>
        <p:txBody>
          <a:bodyPr vert="horz" wrap="square" lIns="91440" tIns="45720" rIns="91440" bIns="45720" anchor="t"/>
          <a:lstStyle>
            <a:lvl1pPr marL="342900" indent="-342900" algn="l" rtl="0" eaLnBrk="0" fontAlgn="base" hangingPunct="0">
              <a:spcBef>
                <a:spcPct val="20000"/>
              </a:spcBef>
              <a:spcAft>
                <a:spcPct val="0"/>
              </a:spcAft>
              <a:buClr>
                <a:srgbClr val="0000FF"/>
              </a:buClr>
              <a:buFont typeface="Wingdings" panose="05000000000000000000" pitchFamily="2" charset="2"/>
              <a:buChar char="n"/>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Font typeface="Wingdings" panose="05000000000000000000" pitchFamily="2" charset="2"/>
              <a:buChar char="n"/>
              <a:defRPr>
                <a:solidFill>
                  <a:schemeClr val="tx1"/>
                </a:solidFill>
                <a:latin typeface="+mn-lt"/>
                <a:ea typeface="+mn-ea"/>
              </a:defRPr>
            </a:lvl2pPr>
            <a:lvl3pPr marL="1143000" indent="-228600" algn="l" rtl="0" eaLnBrk="0" fontAlgn="base" hangingPunct="0">
              <a:spcBef>
                <a:spcPct val="20000"/>
              </a:spcBef>
              <a:spcAft>
                <a:spcPct val="0"/>
              </a:spcAft>
              <a:buClr>
                <a:srgbClr val="0000FF"/>
              </a:buClr>
              <a:buFont typeface="Wingdings" panose="05000000000000000000" pitchFamily="2" charset="2"/>
              <a:buChar char="n"/>
              <a:defRPr sz="1600">
                <a:solidFill>
                  <a:schemeClr val="tx1"/>
                </a:solidFill>
                <a:latin typeface="+mn-lt"/>
                <a:ea typeface="+mn-ea"/>
              </a:defRPr>
            </a:lvl3pPr>
            <a:lvl4pPr marL="1600200" indent="-228600" algn="l" rtl="0" eaLnBrk="0" fontAlgn="base" hangingPunct="0">
              <a:spcBef>
                <a:spcPct val="20000"/>
              </a:spcBef>
              <a:spcAft>
                <a:spcPct val="0"/>
              </a:spcAft>
              <a:buClr>
                <a:srgbClr val="0000FF"/>
              </a:buClr>
              <a:buFont typeface="Wingdings" panose="05000000000000000000" pitchFamily="2" charset="2"/>
              <a:buChar char="n"/>
              <a:defRPr sz="14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a:solidFill>
                  <a:schemeClr val="tx1"/>
                </a:solidFill>
                <a:latin typeface="+mn-lt"/>
                <a:ea typeface="宋体" panose="02010600030101010101" pitchFamily="2" charset="-122"/>
              </a:defRPr>
            </a:lvl9pPr>
          </a:lstStyle>
          <a:p>
            <a:pPr marL="0" indent="0" algn="just">
              <a:lnSpc>
                <a:spcPct val="150000"/>
              </a:lnSpc>
              <a:buNone/>
            </a:pPr>
            <a:r>
              <a:rPr lang="en-US" altLang="zh-CN" sz="18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When subcutaneous injection of chest is carried out, one hand grabbed the wings and the other hand grabbed the legs. The chest is up and grabbed parallelly. The injector pulled the chest feather away, and the needle is 15 – 30° to inject the vaccine. At the same time, the injection site is pressed with the thumb to spread the vaccine and prevent leakage.</a:t>
            </a:r>
            <a:endParaRPr lang="en-US" altLang="zh-CN" sz="18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5"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4" name="矩形 1"/>
          <p:cNvSpPr>
            <a:spLocks noChangeArrowheads="1"/>
          </p:cNvSpPr>
          <p:nvPr/>
        </p:nvSpPr>
        <p:spPr bwMode="auto">
          <a:xfrm>
            <a:off x="9664700" y="2259965"/>
            <a:ext cx="15246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eaLnBrk="1" hangingPunct="1">
              <a:buNone/>
            </a:pPr>
            <a:r>
              <a:rPr lang="en-US" altLang="zh-CN" b="0" dirty="0">
                <a:solidFill>
                  <a:schemeClr val="tx1"/>
                </a:solidFill>
                <a:latin typeface="黑体" panose="02010609060101010101" pitchFamily="2" charset="-122"/>
                <a:ea typeface="黑体" panose="02010609060101010101" pitchFamily="2" charset="-122"/>
              </a:rPr>
              <a:t>15-30°</a:t>
            </a:r>
            <a:endParaRPr lang="en-US" altLang="zh-CN" b="0" dirty="0">
              <a:solidFill>
                <a:schemeClr val="tx1"/>
              </a:solidFill>
              <a:latin typeface="黑体" panose="02010609060101010101" pitchFamily="2" charset="-122"/>
              <a:ea typeface="黑体" panose="02010609060101010101" pitchFamily="2" charset="-122"/>
            </a:endParaRPr>
          </a:p>
        </p:txBody>
      </p:sp>
      <p:cxnSp>
        <p:nvCxnSpPr>
          <p:cNvPr id="5" name="直接连接符 4"/>
          <p:cNvCxnSpPr/>
          <p:nvPr/>
        </p:nvCxnSpPr>
        <p:spPr bwMode="auto">
          <a:xfrm>
            <a:off x="7618095" y="2227739"/>
            <a:ext cx="1777604" cy="16669"/>
          </a:xfrm>
          <a:prstGeom prst="line">
            <a:avLst/>
          </a:prstGeom>
          <a:solidFill>
            <a:schemeClr val="bg1"/>
          </a:solidFill>
          <a:ln w="25400" cap="flat" cmpd="sng" algn="ctr">
            <a:solidFill>
              <a:schemeClr val="accent1"/>
            </a:solidFill>
            <a:prstDash val="solid"/>
            <a:round/>
            <a:headEnd type="none" w="med" len="med"/>
            <a:tailEnd type="none" w="med" len="med"/>
          </a:ln>
          <a:effectLst>
            <a:prstShdw prst="shdw17" dist="17961" dir="2700000">
              <a:schemeClr val="bg1">
                <a:gamma/>
                <a:shade val="60000"/>
                <a:invGamma/>
              </a:schemeClr>
            </a:prstShdw>
          </a:effectLst>
        </p:spPr>
      </p:cxnSp>
      <p:cxnSp>
        <p:nvCxnSpPr>
          <p:cNvPr id="7" name="直接连接符 6"/>
          <p:cNvCxnSpPr/>
          <p:nvPr/>
        </p:nvCxnSpPr>
        <p:spPr bwMode="auto">
          <a:xfrm flipV="1">
            <a:off x="7591902" y="1859837"/>
            <a:ext cx="1803797" cy="364331"/>
          </a:xfrm>
          <a:prstGeom prst="line">
            <a:avLst/>
          </a:prstGeom>
          <a:solidFill>
            <a:schemeClr val="bg1"/>
          </a:solidFill>
          <a:ln w="25400" cap="flat" cmpd="sng" algn="ctr">
            <a:solidFill>
              <a:srgbClr val="C00000"/>
            </a:solidFill>
            <a:prstDash val="solid"/>
            <a:round/>
            <a:headEnd type="none" w="med" len="med"/>
            <a:tailEnd type="none" w="med" len="med"/>
          </a:ln>
          <a:effectLst>
            <a:prstShdw prst="shdw17" dist="17961" dir="2700000">
              <a:schemeClr val="bg1">
                <a:gamma/>
                <a:shade val="60000"/>
                <a:invGamma/>
              </a:schemeClr>
            </a:prstShdw>
          </a:effectLst>
        </p:spPr>
      </p:cxnSp>
      <p:sp>
        <p:nvSpPr>
          <p:cNvPr id="8" name="弧形 7"/>
          <p:cNvSpPr/>
          <p:nvPr/>
        </p:nvSpPr>
        <p:spPr bwMode="auto">
          <a:xfrm>
            <a:off x="8338423" y="1841134"/>
            <a:ext cx="80963" cy="788688"/>
          </a:xfrm>
          <a:prstGeom prst="arc">
            <a:avLst/>
          </a:prstGeom>
          <a:noFill/>
          <a:ln w="63500" cap="flat" cmpd="sng" algn="ctr">
            <a:solidFill>
              <a:srgbClr val="FF0000"/>
            </a:solidFill>
            <a:prstDash val="solid"/>
            <a:round/>
            <a:headEnd type="none" w="med" len="med"/>
            <a:tailEnd type="none" w="med" len="med"/>
          </a:ln>
          <a:effectLst>
            <a:prstShdw prst="shdw17" dist="17961" dir="2700000">
              <a:schemeClr val="bg1">
                <a:gamma/>
                <a:shade val="60000"/>
                <a:invGamma/>
              </a:schemeClr>
            </a:prstShdw>
          </a:effectLst>
        </p:spPr>
        <p:txBody>
          <a:bodyPr anchor="ctr">
            <a:spAutoFit/>
          </a:bodyPr>
          <a:lstStyle/>
          <a:p>
            <a:pPr>
              <a:defRPr/>
            </a:pPr>
            <a:endParaRPr lang="zh-CN" altLang="en-US" sz="1800">
              <a:latin typeface="Arial" panose="020B0604020202090204" pitchFamily="34" charset="0"/>
              <a:ea typeface="楷体_GB2312" pitchFamily="49" charset="-122"/>
            </a:endParaRPr>
          </a:p>
        </p:txBody>
      </p:sp>
      <p:cxnSp>
        <p:nvCxnSpPr>
          <p:cNvPr id="9" name="直接箭头连接符 8"/>
          <p:cNvCxnSpPr/>
          <p:nvPr/>
        </p:nvCxnSpPr>
        <p:spPr bwMode="auto">
          <a:xfrm>
            <a:off x="8500349" y="2170589"/>
            <a:ext cx="1164431" cy="365522"/>
          </a:xfrm>
          <a:prstGeom prst="straightConnector1">
            <a:avLst/>
          </a:prstGeom>
          <a:solidFill>
            <a:schemeClr val="bg1"/>
          </a:solidFill>
          <a:ln w="28575" cap="flat" cmpd="sng" algn="ctr">
            <a:solidFill>
              <a:schemeClr val="tx1"/>
            </a:solidFill>
            <a:prstDash val="solid"/>
            <a:round/>
            <a:headEnd type="stealth" w="med" len="lg"/>
            <a:tailEnd type="none" w="med" len="med"/>
          </a:ln>
          <a:effectLst>
            <a:prstShdw prst="shdw17" dist="17961" dir="2700000">
              <a:schemeClr val="bg1">
                <a:gamma/>
                <a:shade val="60000"/>
                <a:invGamma/>
              </a:schemeClr>
            </a:prstShdw>
          </a:effec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684780" y="2430145"/>
            <a:ext cx="6650990" cy="1997710"/>
          </a:xfrm>
          <a:prstGeom prst="roundRect">
            <a:avLst>
              <a:gd name="adj" fmla="val 7444"/>
            </a:avLst>
          </a:prstGeom>
          <a:solidFill>
            <a:srgbClr val="CCECFF">
              <a:alpha val="59999"/>
            </a:srgbClr>
          </a:solidFill>
          <a:ln w="50800" algn="ctr">
            <a:solidFill>
              <a:schemeClr val="accent1"/>
            </a:solidFill>
            <a:round/>
          </a:ln>
        </p:spPr>
        <p:txBody>
          <a:bodyPr wrap="none" anchor="ct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spcAft>
                <a:spcPct val="0"/>
              </a:spcAft>
            </a:pPr>
            <a:r>
              <a:rPr kumimoji="1" lang="en-US" altLang="zh-CN" sz="36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kumimoji="1" lang="en-US" altLang="zh-CN" sz="36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lnSpcReduction="10000"/>
          </a:bodyPr>
          <a:lstStyle/>
          <a:p>
            <a:pPr>
              <a:lnSpc>
                <a:spcPct val="150000"/>
              </a:lnSpc>
              <a:buClr>
                <a:schemeClr val="accent2"/>
              </a:buClr>
              <a:buSzPct val="60000"/>
              <a:buFont typeface="Wingdings" panose="05000000000000000000" pitchFamily="2" charset="2"/>
              <a:buChar char="u"/>
            </a:pP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rPr>
              <a:t>Vaccines should be kept away from light.</a:t>
            </a:r>
            <a:endPar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endParaRPr>
          </a:p>
          <a:p>
            <a:pPr>
              <a:lnSpc>
                <a:spcPct val="150000"/>
              </a:lnSpc>
              <a:buClr>
                <a:schemeClr val="accent2"/>
              </a:buClr>
              <a:buSzPct val="60000"/>
              <a:buFont typeface="Wingdings" panose="05000000000000000000" pitchFamily="2" charset="2"/>
              <a:buChar char="u"/>
            </a:pP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rPr>
              <a:t>Pre-warming:</a:t>
            </a:r>
            <a:r>
              <a:rPr lang="en-US" altLang="zh-CN" sz="2000" b="1" dirty="0">
                <a:solidFill>
                  <a:srgbClr val="FF0000"/>
                </a:solidFill>
                <a:effectLst/>
                <a:latin typeface="Times New Roman" panose="02020503050405090304" pitchFamily="18" charset="0"/>
                <a:ea typeface="楷体_GB2312" pitchFamily="49" charset="-122"/>
                <a:cs typeface="Times New Roman" panose="02020503050405090304" pitchFamily="18" charset="0"/>
              </a:rPr>
              <a:t> </a:t>
            </a: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sym typeface="+mn-ea"/>
              </a:rPr>
              <a:t>It must be pre-warmed to room temperature before use, and in winter, it must be pre-warmed to close to the body temperature of the chicken (37-40℃) before injection.</a:t>
            </a:r>
            <a:endPar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sym typeface="+mn-ea"/>
            </a:endParaRPr>
          </a:p>
          <a:p>
            <a:pPr>
              <a:lnSpc>
                <a:spcPct val="150000"/>
              </a:lnSpc>
              <a:buClr>
                <a:schemeClr val="accent2"/>
              </a:buClr>
              <a:buSzPct val="60000"/>
              <a:buFont typeface="Wingdings" panose="05000000000000000000" pitchFamily="2" charset="2"/>
              <a:buChar char="u"/>
            </a:pP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rPr>
              <a:t>Shake thoroughly: Shake every 15 minutes during injection to prevent vaccine precipitation and uneven antigen.</a:t>
            </a:r>
            <a:endPar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endParaRPr>
          </a:p>
          <a:p>
            <a:pPr>
              <a:lnSpc>
                <a:spcPct val="150000"/>
              </a:lnSpc>
              <a:buClr>
                <a:schemeClr val="accent2"/>
              </a:buClr>
              <a:buSzPct val="60000"/>
              <a:buFont typeface="Wingdings" panose="05000000000000000000" pitchFamily="2" charset="2"/>
              <a:buChar char="u"/>
            </a:pP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rPr>
              <a:t>Calibration of syringe：Correction before vaccination, calibration is performed once for every 500 pigeons inoculated during vaccination.</a:t>
            </a:r>
            <a:endPar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endParaRPr>
          </a:p>
          <a:p>
            <a:pPr>
              <a:lnSpc>
                <a:spcPct val="150000"/>
              </a:lnSpc>
              <a:buClr>
                <a:schemeClr val="accent2"/>
              </a:buClr>
              <a:buSzPct val="60000"/>
              <a:buFont typeface="Wingdings" panose="05000000000000000000" pitchFamily="2" charset="2"/>
              <a:buChar char="u"/>
            </a:pP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rPr>
              <a:t>Replace the needle:Needle replacement every 500 birds.</a:t>
            </a:r>
            <a:endPar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endParaRPr>
          </a:p>
          <a:p>
            <a:pPr>
              <a:lnSpc>
                <a:spcPct val="150000"/>
              </a:lnSpc>
              <a:buClr>
                <a:schemeClr val="accent2"/>
              </a:buClr>
              <a:buSzPct val="60000"/>
              <a:buFont typeface="Wingdings" panose="05000000000000000000" pitchFamily="2" charset="2"/>
              <a:buChar char="u"/>
            </a:pPr>
            <a:r>
              <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rPr>
              <a:t>Change chicken position：Avoid missed vaccination.</a:t>
            </a:r>
            <a:endParaRPr lang="en-US" altLang="zh-CN" sz="2000" b="1" dirty="0">
              <a:solidFill>
                <a:schemeClr val="accent2"/>
              </a:solidFill>
              <a:effectLst/>
              <a:latin typeface="Times New Roman" panose="02020503050405090304" pitchFamily="18" charset="0"/>
              <a:ea typeface="楷体_GB2312" pitchFamily="49" charset="-122"/>
              <a:cs typeface="Times New Roman" panose="02020503050405090304" pitchFamily="18" charset="0"/>
            </a:endParaRPr>
          </a:p>
        </p:txBody>
      </p:sp>
      <p:sp>
        <p:nvSpPr>
          <p:cNvPr id="4"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sym typeface="+mn-ea"/>
              </a:rPr>
              <a:t>Notice</a:t>
            </a:r>
            <a:endPar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Case</a:t>
            </a:r>
            <a:endParaRPr kumimoji="1" lang="zh-CN" altLang="en-US" sz="3200" b="1" dirty="0">
              <a:solidFill>
                <a:srgbClr val="00B050"/>
              </a:solidFill>
              <a:latin typeface="微软雅黑" panose="020B0503020204020204" pitchFamily="34" charset="-122"/>
              <a:ea typeface="微软雅黑" panose="020B0503020204020204" pitchFamily="34" charset="-122"/>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2" name="组合 11"/>
          <p:cNvGrpSpPr/>
          <p:nvPr/>
        </p:nvGrpSpPr>
        <p:grpSpPr>
          <a:xfrm>
            <a:off x="1633493" y="1241449"/>
            <a:ext cx="9449592" cy="4144381"/>
            <a:chOff x="296097" y="197740"/>
            <a:chExt cx="9449592" cy="4144381"/>
          </a:xfrm>
        </p:grpSpPr>
        <p:pic>
          <p:nvPicPr>
            <p:cNvPr id="13" name="Picture 9" descr="C:\Users\asus\Desktop\图片5_副本.jpg"/>
            <p:cNvPicPr>
              <a:picLocks noChangeArrowheads="1"/>
            </p:cNvPicPr>
            <p:nvPr/>
          </p:nvPicPr>
          <p:blipFill>
            <a:blip r:embed="rId1" cstate="print">
              <a:extLst>
                <a:ext uri="{28A0092B-C50C-407E-A947-70E740481C1C}">
                  <a14:useLocalDpi xmlns:a14="http://schemas.microsoft.com/office/drawing/2010/main" val="0"/>
                </a:ext>
              </a:extLst>
            </a:blip>
            <a:srcRect l="8208" t="21676" r="8373" b="11179"/>
            <a:stretch>
              <a:fillRect/>
            </a:stretch>
          </p:blipFill>
          <p:spPr bwMode="auto">
            <a:xfrm>
              <a:off x="4898354" y="2110105"/>
              <a:ext cx="2772020" cy="223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C:\Users\asus\Desktop\图片4_副本.jpg"/>
            <p:cNvPicPr>
              <a:picLocks noChangeAspect="1" noChangeArrowheads="1"/>
            </p:cNvPicPr>
            <p:nvPr/>
          </p:nvPicPr>
          <p:blipFill>
            <a:blip r:embed="rId2" cstate="print">
              <a:extLst>
                <a:ext uri="{28A0092B-C50C-407E-A947-70E740481C1C}">
                  <a14:useLocalDpi xmlns:a14="http://schemas.microsoft.com/office/drawing/2010/main" val="0"/>
                </a:ext>
              </a:extLst>
            </a:blip>
            <a:srcRect l="18398" t="10958" r="8267" b="12066"/>
            <a:stretch>
              <a:fillRect/>
            </a:stretch>
          </p:blipFill>
          <p:spPr bwMode="auto">
            <a:xfrm>
              <a:off x="1834551" y="2110105"/>
              <a:ext cx="2759675" cy="223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0"/>
            <p:cNvSpPr>
              <a:spLocks noChangeArrowheads="1"/>
            </p:cNvSpPr>
            <p:nvPr/>
          </p:nvSpPr>
          <p:spPr bwMode="auto">
            <a:xfrm>
              <a:off x="5980987" y="2397919"/>
              <a:ext cx="945356" cy="658416"/>
            </a:xfrm>
            <a:prstGeom prst="ellipse">
              <a:avLst/>
            </a:prstGeom>
            <a:noFill/>
            <a:ln w="22225">
              <a:solidFill>
                <a:schemeClr val="accent1"/>
              </a:solidFill>
              <a:round/>
            </a:ln>
            <a:effectLst>
              <a:prstShdw prst="shdw17" dist="17961" dir="2700000">
                <a:schemeClr val="tx1">
                  <a:gamma/>
                  <a:shade val="60000"/>
                  <a:invGamma/>
                  <a:alpha val="50000"/>
                </a:schemeClr>
              </a:prst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zh-CN" altLang="en-US" sz="1800" b="1">
                <a:latin typeface="Arial" panose="020B0604020202090204" pitchFamily="34" charset="0"/>
                <a:ea typeface="楷体_GB2312" pitchFamily="49" charset="-122"/>
              </a:endParaRPr>
            </a:p>
          </p:txBody>
        </p:sp>
        <p:sp>
          <p:nvSpPr>
            <p:cNvPr id="16" name="TextBox 1"/>
            <p:cNvSpPr txBox="1">
              <a:spLocks noChangeArrowheads="1"/>
            </p:cNvSpPr>
            <p:nvPr/>
          </p:nvSpPr>
          <p:spPr bwMode="auto">
            <a:xfrm>
              <a:off x="296097" y="197740"/>
              <a:ext cx="9449592"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just" eaLnBrk="1" hangingPunct="1">
                <a:lnSpc>
                  <a:spcPct val="150000"/>
                </a:lnSpc>
                <a:buNone/>
              </a:pPr>
              <a:r>
                <a:rPr lang="en-US" altLang="zh-CN" dirty="0">
                  <a:solidFill>
                    <a:schemeClr val="accent2"/>
                  </a:solidFill>
                  <a:effectLst/>
                  <a:latin typeface="Times New Roman" panose="02020503050405090304" pitchFamily="18" charset="0"/>
                  <a:cs typeface="Times New Roman" panose="02020503050405090304" pitchFamily="18" charset="0"/>
                </a:rPr>
                <a:t>Irregular operations: </a:t>
              </a:r>
              <a:r>
                <a:rPr lang="en-US" altLang="zh-CN"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Needle horizontally inserted into chest and vaccine injected into the epidermis lead to </a:t>
              </a:r>
              <a:r>
                <a:rPr lang="en-US" kern="100" dirty="0">
                  <a:solidFill>
                    <a:schemeClr val="accent2"/>
                  </a:solidFill>
                  <a:latin typeface="Times New Roman" panose="02020503050405090304" pitchFamily="18" charset="0"/>
                  <a:ea typeface="等线" panose="02010600030101010101" pitchFamily="2" charset="-122"/>
                  <a:cs typeface="Times New Roman" panose="02020503050405090304" pitchFamily="18" charset="0"/>
                </a:rPr>
                <a:t>v</a:t>
              </a:r>
              <a:r>
                <a:rPr lang="en-US" altLang="zh-CN"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accines leakage or vaccine kits in the chest of hen.</a:t>
              </a:r>
              <a:endParaRPr lang="zh-CN" altLang="en-US"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eaLnBrk="1" hangingPunct="1"/>
              <a:endParaRPr lang="zh-CN" altLang="en-US" sz="1650" dirty="0">
                <a:solidFill>
                  <a:schemeClr val="bg1"/>
                </a:solidFill>
                <a:latin typeface="黑体" panose="02010609060101010101" pitchFamily="2" charset="-122"/>
                <a:ea typeface="黑体" panose="02010609060101010101" pitchFamily="2" charset="-122"/>
              </a:endParaRPr>
            </a:p>
          </p:txBody>
        </p:sp>
        <p:sp>
          <p:nvSpPr>
            <p:cNvPr id="17" name="Oval 10"/>
            <p:cNvSpPr>
              <a:spLocks noChangeArrowheads="1"/>
            </p:cNvSpPr>
            <p:nvPr/>
          </p:nvSpPr>
          <p:spPr bwMode="auto">
            <a:xfrm>
              <a:off x="2357438" y="2809875"/>
              <a:ext cx="756047" cy="538163"/>
            </a:xfrm>
            <a:prstGeom prst="ellipse">
              <a:avLst/>
            </a:prstGeom>
            <a:noFill/>
            <a:ln w="22225">
              <a:solidFill>
                <a:schemeClr val="accent1"/>
              </a:solidFill>
              <a:round/>
            </a:ln>
            <a:effectLst>
              <a:prstShdw prst="shdw17" dist="17961" dir="2700000">
                <a:schemeClr val="tx1">
                  <a:gamma/>
                  <a:shade val="60000"/>
                  <a:invGamma/>
                  <a:alpha val="50000"/>
                </a:schemeClr>
              </a:prst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zh-CN" altLang="en-US" sz="1800" b="1">
                <a:latin typeface="Arial" panose="020B0604020202090204" pitchFamily="34" charset="0"/>
                <a:ea typeface="楷体_GB2312" pitchFamily="49" charset="-122"/>
              </a:endParaRPr>
            </a:p>
          </p:txBody>
        </p:sp>
      </p:grpSp>
      <p:sp>
        <p:nvSpPr>
          <p:cNvPr id="1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3625" y="440943"/>
            <a:ext cx="6286500" cy="534035"/>
          </a:xfrm>
        </p:spPr>
        <p:txBody>
          <a:bodyPr wrap="square"/>
          <a:lstStyle/>
          <a:p>
            <a:pPr algn="l"/>
            <a:r>
              <a:rPr lang="zh-CN" altLang="en-US" dirty="0"/>
              <a:t>Legend of inoculation site</a:t>
            </a:r>
            <a:endParaRPr lang="zh-CN" altLang="en-US" dirty="0"/>
          </a:p>
        </p:txBody>
      </p:sp>
      <p:pic>
        <p:nvPicPr>
          <p:cNvPr id="52" name="图片 35"/>
          <p:cNvPicPr>
            <a:picLocks noChangeAspect="1"/>
          </p:cNvPicPr>
          <p:nvPr/>
        </p:nvPicPr>
        <p:blipFill>
          <a:blip r:embed="rId1"/>
          <a:stretch>
            <a:fillRect/>
          </a:stretch>
        </p:blipFill>
        <p:spPr>
          <a:xfrm>
            <a:off x="5613489" y="1508851"/>
            <a:ext cx="5304881" cy="3694520"/>
          </a:xfrm>
          <a:prstGeom prst="rect">
            <a:avLst/>
          </a:prstGeom>
          <a:noFill/>
          <a:ln w="9525">
            <a:noFill/>
          </a:ln>
        </p:spPr>
      </p:pic>
      <p:pic>
        <p:nvPicPr>
          <p:cNvPr id="3" name="图片 2"/>
          <p:cNvPicPr>
            <a:picLocks noChangeAspect="1"/>
          </p:cNvPicPr>
          <p:nvPr/>
        </p:nvPicPr>
        <p:blipFill>
          <a:blip r:embed="rId2"/>
          <a:stretch>
            <a:fillRect/>
          </a:stretch>
        </p:blipFill>
        <p:spPr>
          <a:xfrm>
            <a:off x="1463040" y="1508760"/>
            <a:ext cx="4016375" cy="3373120"/>
          </a:xfrm>
          <a:prstGeom prst="rect">
            <a:avLst/>
          </a:prstGeom>
        </p:spPr>
      </p:pic>
      <p:sp>
        <p:nvSpPr>
          <p:cNvPr id="4" name="文本框 3"/>
          <p:cNvSpPr txBox="1"/>
          <p:nvPr/>
        </p:nvSpPr>
        <p:spPr bwMode="auto">
          <a:xfrm>
            <a:off x="1560694" y="4999003"/>
            <a:ext cx="10095686" cy="113396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algn="just" eaLnBrk="1" hangingPunct="1">
              <a:lnSpc>
                <a:spcPct val="150000"/>
              </a:lnSpc>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So each inoculation should be fixed and inoculated in different areas.</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a:p>
            <a:pPr lvl="0" algn="just" eaLnBrk="1" hangingPunct="1">
              <a:lnSpc>
                <a:spcPct val="150000"/>
              </a:lnSpc>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Alternate vaccination site before and after, up and down, and left and right.</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16286" y="2476066"/>
            <a:ext cx="12189013" cy="1133928"/>
          </a:xfrm>
          <a:prstGeom prst="rect">
            <a:avLst/>
          </a:prstGeom>
          <a:solidFill>
            <a:srgbClr val="E2741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852" rtlCol="0" anchor="ctr">
            <a:normAutofit/>
          </a:bodyPr>
          <a:lstStyle/>
          <a:p>
            <a:pPr algn="ctr" defTabSz="866775" fontAlgn="base">
              <a:spcBef>
                <a:spcPct val="0"/>
              </a:spcBef>
              <a:spcAft>
                <a:spcPct val="0"/>
              </a:spcAft>
            </a:pPr>
            <a:endParaRPr lang="zh-CN" altLang="en-US" sz="1900"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sp>
        <p:nvSpPr>
          <p:cNvPr id="5" name="矩形 4"/>
          <p:cNvSpPr/>
          <p:nvPr/>
        </p:nvSpPr>
        <p:spPr>
          <a:xfrm>
            <a:off x="-1493" y="-43185"/>
            <a:ext cx="12192000" cy="133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3438525" y="2726055"/>
            <a:ext cx="8782050" cy="634020"/>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rPr>
              <a:t>Vaccination record and efficacy check</a:t>
            </a:r>
            <a:r>
              <a:rPr lang="en-US" altLang="zh-CN" sz="3200" b="1" dirty="0" err="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rPr>
              <a:t>ing</a:t>
            </a:r>
            <a:endPar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28" name="Freeform 5"/>
          <p:cNvSpPr/>
          <p:nvPr/>
        </p:nvSpPr>
        <p:spPr bwMode="auto">
          <a:xfrm>
            <a:off x="1501040" y="2130065"/>
            <a:ext cx="2064132" cy="1861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A13A"/>
          </a:solidFill>
          <a:ln w="9525" cap="flat">
            <a:noFill/>
            <a:prstDash val="solid"/>
            <a:miter lim="800000"/>
          </a:ln>
        </p:spPr>
        <p:txBody>
          <a:bodyPr vert="horz" wrap="square" lIns="128573" tIns="64286" rIns="128573" bIns="64286"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26" name="矩形 25"/>
          <p:cNvSpPr/>
          <p:nvPr/>
        </p:nvSpPr>
        <p:spPr>
          <a:xfrm>
            <a:off x="2117816" y="2590758"/>
            <a:ext cx="944880" cy="903605"/>
          </a:xfrm>
          <a:prstGeom prst="rect">
            <a:avLst/>
          </a:prstGeom>
        </p:spPr>
        <p:txBody>
          <a:bodyPr wrap="none">
            <a:spAutoFit/>
          </a:bodyPr>
          <a:lstStyle/>
          <a:p>
            <a:pPr algn="ctr" defTabSz="1219200" fontAlgn="base">
              <a:lnSpc>
                <a:spcPct val="110000"/>
              </a:lnSpc>
              <a:spcBef>
                <a:spcPct val="0"/>
              </a:spcBef>
              <a:spcAft>
                <a:spcPct val="10000"/>
              </a:spcAft>
              <a:buClr>
                <a:srgbClr val="4F81BD"/>
              </a:buClr>
              <a:buSzPct val="70000"/>
            </a:pPr>
            <a:r>
              <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03</a:t>
            </a:r>
            <a:endPar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10241948"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rPr>
              <a:t>Fill in vaccination record</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275439" y="1337185"/>
            <a:ext cx="10484528" cy="4414837"/>
            <a:chOff x="496231" y="917893"/>
            <a:chExt cx="8864636" cy="4414837"/>
          </a:xfrm>
        </p:grpSpPr>
        <p:sp>
          <p:nvSpPr>
            <p:cNvPr id="5" name="Text Box 9"/>
            <p:cNvSpPr txBox="1">
              <a:spLocks noChangeArrowheads="1"/>
            </p:cNvSpPr>
            <p:nvPr/>
          </p:nvSpPr>
          <p:spPr bwMode="auto">
            <a:xfrm>
              <a:off x="496231" y="917893"/>
              <a:ext cx="8864636" cy="2091690"/>
            </a:xfrm>
            <a:prstGeom prst="rect">
              <a:avLst/>
            </a:prstGeom>
            <a:noFill/>
            <a:ln w="9525">
              <a:noFill/>
              <a:miter lim="800000"/>
            </a:ln>
            <a:effectLst>
              <a:prstShdw prst="shdw17" dist="17961" dir="2700000">
                <a:schemeClr val="accent1">
                  <a:gamma/>
                  <a:shade val="60000"/>
                  <a:invGamma/>
                  <a:alpha val="50000"/>
                </a:schemeClr>
              </a:prstShdw>
            </a:effectLst>
          </p:spPr>
          <p:txBody>
            <a:bodyPr wrap="square">
              <a:spAutoFit/>
            </a:bodyPr>
            <a:lstStyle/>
            <a:p>
              <a:pPr marR="0" defTabSz="914400">
                <a:spcBef>
                  <a:spcPct val="50000"/>
                </a:spcBef>
                <a:buClrTx/>
                <a:buSzTx/>
                <a:buFontTx/>
                <a:buNone/>
                <a:defRPr/>
              </a:pPr>
              <a:r>
                <a:rPr kumimoji="0" lang="en-US" altLang="zh-CN" sz="2000" b="1" kern="1200" cap="none" spc="0" normalizeH="0" baseline="0" noProof="0" dirty="0">
                  <a:latin typeface="Times New Roman" panose="02020503050405090304" pitchFamily="18" charset="0"/>
                  <a:ea typeface="微软雅黑" panose="020B0503020204020204" pitchFamily="34" charset="-122"/>
                  <a:cs typeface="Times New Roman" panose="02020503050405090304" pitchFamily="18" charset="0"/>
                </a:rPr>
                <a:t>Vaccination information:</a:t>
              </a:r>
              <a:endParaRPr kumimoji="0" lang="en-US" altLang="zh-CN" sz="2000" b="1" kern="1200" cap="none" spc="0" normalizeH="0" baseline="0" noProof="0" dirty="0">
                <a:latin typeface="Times New Roman" panose="02020503050405090304" pitchFamily="18" charset="0"/>
                <a:ea typeface="微软雅黑" panose="020B0503020204020204" pitchFamily="34" charset="-122"/>
                <a:cs typeface="Times New Roman" panose="02020503050405090304" pitchFamily="18" charset="0"/>
              </a:endParaRPr>
            </a:p>
            <a:p>
              <a:pPr marR="0" defTabSz="914400">
                <a:spcBef>
                  <a:spcPct val="50000"/>
                </a:spcBef>
                <a:buClrTx/>
                <a:buSzTx/>
                <a:buFontTx/>
                <a:buNone/>
                <a:defRPr/>
              </a:pPr>
              <a:r>
                <a:rPr kumimoji="0" lang="en-US" altLang="zh-CN"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Chicken house number, date, number of chickens, age of _x0008_v</a:t>
              </a:r>
              <a:r>
                <a:rPr kumimoji="1"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accination</a:t>
              </a:r>
              <a:r>
                <a:rPr kumimoji="0" lang="en-US" altLang="zh-CN"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vaccine name, manufacturer, batch number, expiry date, </a:t>
              </a:r>
              <a:r>
                <a:rPr kumimoji="1"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Vaccination</a:t>
              </a:r>
              <a:r>
                <a:rPr kumimoji="0" lang="en-US" altLang="zh-CN"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method and dose.</a:t>
              </a:r>
              <a:endParaRPr kumimoji="0" lang="zh-CN" altLang="en-US"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R="0" defTabSz="914400">
                <a:spcBef>
                  <a:spcPct val="50000"/>
                </a:spcBef>
                <a:buClrTx/>
                <a:buSzTx/>
                <a:buFontTx/>
                <a:buNone/>
                <a:defRPr/>
              </a:pPr>
              <a:r>
                <a:rPr kumimoji="0" lang="en-US" altLang="zh-CN" sz="2000" b="1" kern="1200" cap="none" spc="0" normalizeH="0" baseline="0" noProof="0" dirty="0">
                  <a:latin typeface="Times New Roman" panose="02020503050405090304" pitchFamily="18" charset="0"/>
                  <a:ea typeface="微软雅黑" panose="020B0503020204020204" pitchFamily="34" charset="-122"/>
                  <a:cs typeface="Times New Roman" panose="02020503050405090304" pitchFamily="18" charset="0"/>
                </a:rPr>
                <a:t>Personnel information:</a:t>
              </a:r>
              <a:endParaRPr kumimoji="0" lang="en-US" altLang="zh-CN" sz="2000" b="1" kern="1200" cap="none" spc="0" normalizeH="0" baseline="0" noProof="0" dirty="0">
                <a:latin typeface="Times New Roman" panose="02020503050405090304" pitchFamily="18" charset="0"/>
                <a:ea typeface="微软雅黑" panose="020B0503020204020204" pitchFamily="34" charset="-122"/>
                <a:cs typeface="Times New Roman" panose="02020503050405090304" pitchFamily="18" charset="0"/>
              </a:endParaRPr>
            </a:p>
            <a:p>
              <a:pPr marR="0" defTabSz="914400">
                <a:spcBef>
                  <a:spcPct val="50000"/>
                </a:spcBef>
                <a:buClrTx/>
                <a:buSzTx/>
                <a:buFontTx/>
                <a:buNone/>
                <a:defRPr/>
              </a:pPr>
              <a:r>
                <a:rPr kumimoji="0" lang="en-US" altLang="zh-CN"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Signature of v</a:t>
              </a:r>
              <a:r>
                <a:rPr kumimoji="1"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accination</a:t>
              </a:r>
              <a:r>
                <a:rPr kumimoji="0" lang="en-US" altLang="zh-CN"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Team Leader, Client and Major </a:t>
              </a:r>
              <a:r>
                <a:rPr kumimoji="1"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Vaccination</a:t>
              </a:r>
              <a:r>
                <a:rPr kumimoji="0" lang="en-US" altLang="zh-CN"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Personnel.</a:t>
              </a:r>
              <a:endParaRPr kumimoji="0" lang="zh-CN" altLang="en-US" sz="2000" b="1" kern="1200" cap="none" spc="0" normalizeH="0" baseline="0" noProof="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7" name="Picture 2" descr="C:\Users\Administrator\Desktop\2017年1月汇报\a\IMG_20170110_164016.jpg"/>
            <p:cNvPicPr>
              <a:picLocks noChangeAspect="1"/>
            </p:cNvPicPr>
            <p:nvPr/>
          </p:nvPicPr>
          <p:blipFill>
            <a:blip r:embed="rId1"/>
            <a:stretch>
              <a:fillRect/>
            </a:stretch>
          </p:blipFill>
          <p:spPr>
            <a:xfrm>
              <a:off x="1216069" y="3192588"/>
              <a:ext cx="2716543" cy="2140142"/>
            </a:xfrm>
            <a:prstGeom prst="rect">
              <a:avLst/>
            </a:prstGeom>
            <a:noFill/>
            <a:ln w="9525">
              <a:noFill/>
            </a:ln>
          </p:spPr>
        </p:pic>
        <p:pic>
          <p:nvPicPr>
            <p:cNvPr id="8" name="Picture 2" descr="E:\2017年湖北荆州超市主要工作\照片\DCIM\Camera\IMG_20170321_152846.jpg"/>
            <p:cNvPicPr>
              <a:picLocks noChangeAspect="1"/>
            </p:cNvPicPr>
            <p:nvPr/>
          </p:nvPicPr>
          <p:blipFill>
            <a:blip r:embed="rId2"/>
            <a:stretch>
              <a:fillRect/>
            </a:stretch>
          </p:blipFill>
          <p:spPr>
            <a:xfrm>
              <a:off x="4928549" y="3192587"/>
              <a:ext cx="2716543" cy="2139825"/>
            </a:xfrm>
            <a:prstGeom prst="rect">
              <a:avLst/>
            </a:prstGeom>
            <a:noFill/>
            <a:ln w="9525">
              <a:noFill/>
            </a:ln>
          </p:spPr>
        </p:pic>
      </p:grpSp>
      <p:sp>
        <p:nvSpPr>
          <p:cNvPr id="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9300915"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sym typeface="+mn-ea"/>
              </a:rPr>
              <a:t>Check the effect</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158229" y="2350960"/>
            <a:ext cx="8624570" cy="2687955"/>
            <a:chOff x="1332230" y="871271"/>
            <a:chExt cx="8624570" cy="2687955"/>
          </a:xfrm>
        </p:grpSpPr>
        <p:pic>
          <p:nvPicPr>
            <p:cNvPr id="5" name="图片 4"/>
            <p:cNvPicPr/>
            <p:nvPr/>
          </p:nvPicPr>
          <p:blipFill rotWithShape="1">
            <a:blip r:embed="rId1" cstate="print"/>
            <a:srcRect l="21784" t="31567" r="40588" b="14154"/>
            <a:stretch>
              <a:fillRect/>
            </a:stretch>
          </p:blipFill>
          <p:spPr bwMode="auto">
            <a:xfrm>
              <a:off x="1332230" y="915721"/>
              <a:ext cx="2987040" cy="2599055"/>
            </a:xfrm>
            <a:prstGeom prst="rect">
              <a:avLst/>
            </a:prstGeom>
            <a:ln>
              <a:noFill/>
            </a:ln>
          </p:spPr>
        </p:pic>
        <p:sp>
          <p:nvSpPr>
            <p:cNvPr id="7" name="Rectangle 3"/>
            <p:cNvSpPr txBox="1">
              <a:spLocks noChangeArrowheads="1"/>
            </p:cNvSpPr>
            <p:nvPr/>
          </p:nvSpPr>
          <p:spPr>
            <a:xfrm>
              <a:off x="4758690" y="871271"/>
              <a:ext cx="5198110" cy="2687955"/>
            </a:xfrm>
            <a:prstGeom prst="rect">
              <a:avLst/>
            </a:prstGeom>
          </p:spPr>
          <p:txBody>
            <a:bodyPr>
              <a:normAutofit/>
            </a:bodyPr>
            <a:lstStyle>
              <a:lvl1pPr algn="l" rtl="0" fontAlgn="base">
                <a:spcBef>
                  <a:spcPct val="35000"/>
                </a:spcBef>
                <a:spcAft>
                  <a:spcPct val="15000"/>
                </a:spcAft>
                <a:buClr>
                  <a:schemeClr val="accent1"/>
                </a:buClr>
                <a:buSzPct val="60000"/>
                <a:buFont typeface="Wingdings" panose="05000000000000000000" pitchFamily="2" charset="2"/>
                <a:defRPr sz="3200" b="1">
                  <a:solidFill>
                    <a:schemeClr val="tx1"/>
                  </a:solidFill>
                  <a:latin typeface="+mn-lt"/>
                  <a:ea typeface="+mn-ea"/>
                  <a:cs typeface="+mn-cs"/>
                </a:defRPr>
              </a:lvl1pPr>
              <a:lvl2pPr marL="173355" algn="l" rtl="0" fontAlgn="base">
                <a:lnSpc>
                  <a:spcPct val="104000"/>
                </a:lnSpc>
                <a:spcBef>
                  <a:spcPct val="20000"/>
                </a:spcBef>
                <a:spcAft>
                  <a:spcPct val="0"/>
                </a:spcAft>
                <a:buClr>
                  <a:schemeClr val="accent1"/>
                </a:buClr>
                <a:buSzPct val="70000"/>
                <a:buFont typeface="宋体" panose="02010600030101010101" pitchFamily="2" charset="-122"/>
                <a:defRPr sz="1200">
                  <a:solidFill>
                    <a:schemeClr val="tx1"/>
                  </a:solidFill>
                  <a:latin typeface="+mn-lt"/>
                  <a:ea typeface="+mn-ea"/>
                </a:defRPr>
              </a:lvl2pPr>
              <a:lvl3pPr marL="344805" algn="l" rtl="0" fontAlgn="base">
                <a:lnSpc>
                  <a:spcPct val="104000"/>
                </a:lnSpc>
                <a:spcBef>
                  <a:spcPct val="20000"/>
                </a:spcBef>
                <a:spcAft>
                  <a:spcPct val="0"/>
                </a:spcAft>
                <a:buClr>
                  <a:schemeClr val="accent1"/>
                </a:buClr>
                <a:buSzPct val="60000"/>
                <a:buFont typeface="Wingdings" panose="05000000000000000000" pitchFamily="2" charset="2"/>
                <a:defRPr sz="1000">
                  <a:solidFill>
                    <a:schemeClr val="tx1"/>
                  </a:solidFill>
                  <a:latin typeface="+mn-lt"/>
                  <a:ea typeface="+mn-ea"/>
                </a:defRPr>
              </a:lvl3pPr>
              <a:lvl4pPr marL="684530" indent="-171450" algn="l" rtl="0" fontAlgn="base">
                <a:lnSpc>
                  <a:spcPct val="104000"/>
                </a:lnSpc>
                <a:spcBef>
                  <a:spcPct val="20000"/>
                </a:spcBef>
                <a:spcAft>
                  <a:spcPct val="0"/>
                </a:spcAft>
                <a:buClr>
                  <a:schemeClr val="accent1"/>
                </a:buClr>
                <a:buSzPct val="70000"/>
                <a:buFont typeface="宋体" panose="02010600030101010101" pitchFamily="2" charset="-122"/>
                <a:buChar char="-"/>
                <a:defRPr sz="1200">
                  <a:solidFill>
                    <a:schemeClr val="tx1"/>
                  </a:solidFill>
                  <a:latin typeface="+mn-lt"/>
                  <a:ea typeface="+mn-ea"/>
                </a:defRPr>
              </a:lvl4pPr>
              <a:lvl5pPr marL="857250" indent="-171450" algn="l" rtl="0" fontAlgn="base">
                <a:lnSpc>
                  <a:spcPct val="104000"/>
                </a:lnSpc>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5pPr>
              <a:lvl6pPr marL="12001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6pPr>
              <a:lvl7pPr marL="15430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7pPr>
              <a:lvl8pPr marL="18859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8pPr>
              <a:lvl9pPr marL="2228850" indent="-171450" algn="l" rtl="0" fontAlgn="base">
                <a:spcBef>
                  <a:spcPct val="20000"/>
                </a:spcBef>
                <a:spcAft>
                  <a:spcPct val="0"/>
                </a:spcAft>
                <a:buClr>
                  <a:schemeClr val="accent1"/>
                </a:buClr>
                <a:buSzPct val="60000"/>
                <a:buFont typeface="Wingdings" panose="05000000000000000000" pitchFamily="2" charset="2"/>
                <a:buChar char="n"/>
                <a:defRPr sz="700">
                  <a:solidFill>
                    <a:schemeClr val="tx1"/>
                  </a:solidFill>
                  <a:latin typeface="+mn-lt"/>
                  <a:ea typeface="+mn-ea"/>
                </a:defRPr>
              </a:lvl9pPr>
            </a:lstStyle>
            <a:p>
              <a:pPr marL="285750" indent="-285750" algn="l">
                <a:lnSpc>
                  <a:spcPct val="100000"/>
                </a:lnSpc>
                <a:buNone/>
              </a:pPr>
              <a:r>
                <a:rPr lang="zh-CN" altLang="en-US" sz="1800" kern="0" dirty="0">
                  <a:solidFill>
                    <a:schemeClr val="tx1"/>
                  </a:solidFill>
                  <a:latin typeface="Times New Roman" panose="02020503050405090304" pitchFamily="18" charset="0"/>
                  <a:cs typeface="Times New Roman" panose="02020503050405090304" pitchFamily="18" charset="0"/>
                </a:rPr>
                <a:t>Check during inoculation</a:t>
              </a:r>
              <a:r>
                <a:rPr lang="zh-CN" altLang="en-US" sz="1800" kern="0" dirty="0">
                  <a:latin typeface="Times New Roman" panose="02020503050405090304" pitchFamily="18" charset="0"/>
                  <a:cs typeface="Times New Roman" panose="02020503050405090304" pitchFamily="18" charset="0"/>
                </a:rPr>
                <a:t>    </a:t>
              </a:r>
              <a:endParaRPr lang="zh-CN" altLang="en-US" sz="1800" kern="0" dirty="0">
                <a:latin typeface="Times New Roman" panose="02020503050405090304" pitchFamily="18" charset="0"/>
                <a:cs typeface="Times New Roman" panose="02020503050405090304" pitchFamily="18" charset="0"/>
              </a:endParaRPr>
            </a:p>
            <a:p>
              <a:pPr marL="285750" indent="-285750" algn="l">
                <a:lnSpc>
                  <a:spcPct val="100000"/>
                </a:lnSpc>
                <a:buNone/>
              </a:pPr>
              <a:r>
                <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1. Close eyes, blink, eyes without vaccine</a:t>
              </a:r>
              <a:endPar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00000"/>
                </a:lnSpc>
                <a:buNone/>
              </a:pPr>
              <a:r>
                <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2. Swallowing movement in the mouth</a:t>
              </a:r>
              <a:endPar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00000"/>
                </a:lnSpc>
                <a:buNone/>
              </a:pPr>
              <a:endPar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00000"/>
                </a:lnSpc>
                <a:buNone/>
              </a:pPr>
              <a:r>
                <a:rPr lang="en-US" altLang="zh-CN" sz="1800"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Check after inoculation</a:t>
              </a:r>
              <a:endParaRPr lang="en-US" altLang="zh-CN" sz="1800" kern="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00000"/>
                </a:lnSpc>
                <a:buNone/>
              </a:pPr>
              <a:r>
                <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Oral staining with diluent</a:t>
              </a:r>
              <a:endParaRPr lang="en-US" altLang="zh-CN" sz="1800"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10"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3" name="文本框 2"/>
          <p:cNvSpPr txBox="1"/>
          <p:nvPr/>
        </p:nvSpPr>
        <p:spPr>
          <a:xfrm>
            <a:off x="1554480" y="1429385"/>
            <a:ext cx="7177405" cy="460375"/>
          </a:xfrm>
          <a:prstGeom prst="rect">
            <a:avLst/>
          </a:prstGeom>
          <a:noFill/>
        </p:spPr>
        <p:txBody>
          <a:bodyPr wrap="square" rtlCol="0">
            <a:spAutoFit/>
          </a:bodyPr>
          <a:lstStyle/>
          <a:p>
            <a:r>
              <a:rPr lang="en-US" altLang="zh-CN" sz="2400"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Checking methods for nose drops and eye drops</a:t>
            </a:r>
            <a:endParaRPr lang="en-US" altLang="zh-CN" sz="2400"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785" y="356235"/>
            <a:ext cx="8974455" cy="61150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sym typeface="+mn-ea"/>
              </a:rPr>
              <a:t>Check the effect</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704660" y="1750118"/>
            <a:ext cx="7284085" cy="2999740"/>
            <a:chOff x="1085522" y="1320800"/>
            <a:chExt cx="6656983" cy="2999740"/>
          </a:xfrm>
        </p:grpSpPr>
        <p:pic>
          <p:nvPicPr>
            <p:cNvPr id="5" name="图片 4"/>
            <p:cNvPicPr/>
            <p:nvPr/>
          </p:nvPicPr>
          <p:blipFill>
            <a:blip r:embed="rId1"/>
            <a:srcRect l="50764" t="60782" r="33514" b="12899"/>
            <a:stretch>
              <a:fillRect/>
            </a:stretch>
          </p:blipFill>
          <p:spPr>
            <a:xfrm>
              <a:off x="4859655" y="1320800"/>
              <a:ext cx="2736020" cy="2340017"/>
            </a:xfrm>
            <a:prstGeom prst="rect">
              <a:avLst/>
            </a:prstGeom>
          </p:spPr>
        </p:pic>
        <p:pic>
          <p:nvPicPr>
            <p:cNvPr id="7" name="图片 6"/>
            <p:cNvPicPr/>
            <p:nvPr/>
          </p:nvPicPr>
          <p:blipFill>
            <a:blip r:embed="rId1"/>
            <a:srcRect l="33333" t="30012" r="48763" b="49123"/>
            <a:stretch>
              <a:fillRect/>
            </a:stretch>
          </p:blipFill>
          <p:spPr>
            <a:xfrm>
              <a:off x="1344930" y="1320800"/>
              <a:ext cx="2736020" cy="2340017"/>
            </a:xfrm>
            <a:prstGeom prst="rect">
              <a:avLst/>
            </a:prstGeom>
          </p:spPr>
        </p:pic>
        <p:sp>
          <p:nvSpPr>
            <p:cNvPr id="8" name="TextBox 1"/>
            <p:cNvSpPr txBox="1"/>
            <p:nvPr/>
          </p:nvSpPr>
          <p:spPr>
            <a:xfrm>
              <a:off x="1085522" y="3921760"/>
              <a:ext cx="3053704" cy="398780"/>
            </a:xfrm>
            <a:prstGeom prst="rect">
              <a:avLst/>
            </a:prstGeom>
            <a:noFill/>
            <a:ln w="9525">
              <a:noFill/>
            </a:ln>
          </p:spPr>
          <p:txBody>
            <a:bodyPr wrap="square">
              <a:spAutoFit/>
            </a:bodyPr>
            <a:lstStyle/>
            <a:p>
              <a:pPr lvl="0" algn="ctr"/>
              <a:r>
                <a:rPr lang="zh-CN" altLang="en-US" sz="2000" b="1" dirty="0">
                  <a:latin typeface="Times New Roman" panose="02020503050405090304" pitchFamily="18" charset="0"/>
                  <a:ea typeface="微软雅黑" panose="020B0503020204020204" pitchFamily="34" charset="-122"/>
                  <a:cs typeface="Times New Roman" panose="02020503050405090304" pitchFamily="18" charset="0"/>
                  <a:sym typeface="+mn-ea"/>
                </a:rPr>
                <a:t>Check during inoculation</a:t>
              </a:r>
              <a:endParaRPr lang="zh-CN" altLang="en-US" sz="2000" b="1" dirty="0">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9" name="TextBox 1"/>
            <p:cNvSpPr txBox="1"/>
            <p:nvPr/>
          </p:nvSpPr>
          <p:spPr>
            <a:xfrm>
              <a:off x="4859418" y="3921760"/>
              <a:ext cx="2883087" cy="398780"/>
            </a:xfrm>
            <a:prstGeom prst="rect">
              <a:avLst/>
            </a:prstGeom>
            <a:noFill/>
            <a:ln w="9525">
              <a:noFill/>
            </a:ln>
          </p:spPr>
          <p:txBody>
            <a:bodyPr wrap="square">
              <a:spAutoFit/>
            </a:bodyPr>
            <a:lstStyle/>
            <a:p>
              <a:pPr lvl="0" algn="ctr"/>
              <a:r>
                <a:rPr lang="zh-CN" altLang="en-US" sz="2000" b="1" dirty="0">
                  <a:latin typeface="Times New Roman" panose="02020503050405090304" pitchFamily="18" charset="0"/>
                  <a:ea typeface="微软雅黑" panose="020B0503020204020204" pitchFamily="34" charset="-122"/>
                  <a:cs typeface="Times New Roman" panose="02020503050405090304" pitchFamily="18" charset="0"/>
                  <a:sym typeface="+mn-ea"/>
                </a:rPr>
                <a:t>Check after inoculation</a:t>
              </a:r>
              <a:endParaRPr lang="zh-CN" altLang="en-US" sz="2000" b="1" dirty="0">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grpSp>
      <p:sp>
        <p:nvSpPr>
          <p:cNvPr id="10"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3" name="椭圆 2"/>
          <p:cNvSpPr/>
          <p:nvPr/>
        </p:nvSpPr>
        <p:spPr>
          <a:xfrm>
            <a:off x="3522345" y="3311525"/>
            <a:ext cx="490220" cy="47815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291705" y="2487930"/>
            <a:ext cx="746760" cy="71628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585595" y="4999355"/>
            <a:ext cx="3580130" cy="645160"/>
          </a:xfrm>
          <a:prstGeom prst="rect">
            <a:avLst/>
          </a:prstGeom>
          <a:noFill/>
        </p:spPr>
        <p:txBody>
          <a:bodyPr wrap="square" rtlCol="0">
            <a:spAutoFit/>
          </a:bodyPr>
          <a:lstStyle/>
          <a:p>
            <a:pPr marL="285750" indent="-285750" algn="l" fontAlgn="base">
              <a:spcBef>
                <a:spcPct val="35000"/>
              </a:spcBef>
              <a:spcAft>
                <a:spcPct val="15000"/>
              </a:spcAft>
              <a:buClr>
                <a:schemeClr val="accent1"/>
              </a:buClr>
              <a:buNone/>
            </a:pPr>
            <a:r>
              <a:rPr lang="en-US" altLang="zh-CN"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The inoculated chickens have the blue liquid medicine</a:t>
            </a:r>
            <a:endParaRPr lang="en-US" altLang="zh-CN"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3" name="文本框 12"/>
          <p:cNvSpPr txBox="1"/>
          <p:nvPr/>
        </p:nvSpPr>
        <p:spPr>
          <a:xfrm>
            <a:off x="5408299" y="4864685"/>
            <a:ext cx="4451350" cy="922020"/>
          </a:xfrm>
          <a:prstGeom prst="rect">
            <a:avLst/>
          </a:prstGeom>
          <a:noFill/>
        </p:spPr>
        <p:txBody>
          <a:bodyPr wrap="square" rtlCol="0">
            <a:spAutoFit/>
          </a:bodyPr>
          <a:lstStyle/>
          <a:p>
            <a:pPr marL="285750" indent="-285750" algn="l" fontAlgn="base">
              <a:spcBef>
                <a:spcPct val="35000"/>
              </a:spcBef>
              <a:spcAft>
                <a:spcPct val="15000"/>
              </a:spcAft>
              <a:buClr>
                <a:schemeClr val="accent1"/>
              </a:buClr>
              <a:buNone/>
            </a:pPr>
            <a:r>
              <a:rPr lang="en-US" altLang="zh-CN"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5 to 7 days after inoculation, the site of the prickle was scab like, indicating that the inoculation was successful</a:t>
            </a:r>
            <a:endParaRPr lang="en-US" altLang="zh-CN"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4" name="文本框 13"/>
          <p:cNvSpPr txBox="1"/>
          <p:nvPr/>
        </p:nvSpPr>
        <p:spPr>
          <a:xfrm>
            <a:off x="1811655" y="1109345"/>
            <a:ext cx="7177405" cy="460375"/>
          </a:xfrm>
          <a:prstGeom prst="rect">
            <a:avLst/>
          </a:prstGeom>
          <a:noFill/>
        </p:spPr>
        <p:txBody>
          <a:bodyPr wrap="square" rtlCol="0">
            <a:spAutoFit/>
          </a:bodyPr>
          <a:lstStyle/>
          <a:p>
            <a:r>
              <a:rPr lang="en-US" altLang="zh-CN" sz="2400"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Checking methods for </a:t>
            </a:r>
            <a:r>
              <a:rPr lang="en-US" altLang="zh-CN" sz="2400" b="1" kern="100" dirty="0">
                <a:solidFill>
                  <a:schemeClr val="accent2"/>
                </a:solidFill>
                <a:latin typeface="Times New Roman" panose="02020503050405090304" pitchFamily="18" charset="0"/>
                <a:cs typeface="Times New Roman" panose="02020503050405090304" pitchFamily="18" charset="0"/>
                <a:sym typeface="+mn-ea"/>
              </a:rPr>
              <a:t>Wing-web vaccination</a:t>
            </a:r>
            <a:endParaRPr lang="en-US" altLang="zh-CN" sz="2400"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93"/>
          <p:cNvSpPr>
            <a:spLocks noChangeShapeType="1"/>
          </p:cNvSpPr>
          <p:nvPr/>
        </p:nvSpPr>
        <p:spPr bwMode="auto">
          <a:xfrm>
            <a:off x="6898404" y="1755622"/>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7" name="组合 6"/>
          <p:cNvGrpSpPr/>
          <p:nvPr/>
        </p:nvGrpSpPr>
        <p:grpSpPr>
          <a:xfrm>
            <a:off x="2092621" y="1938842"/>
            <a:ext cx="8460508" cy="3910836"/>
            <a:chOff x="1784582" y="905915"/>
            <a:chExt cx="8460508" cy="3910836"/>
          </a:xfrm>
        </p:grpSpPr>
        <p:sp>
          <p:nvSpPr>
            <p:cNvPr id="8" name="矩形 3"/>
            <p:cNvSpPr>
              <a:spLocks noChangeArrowheads="1"/>
            </p:cNvSpPr>
            <p:nvPr/>
          </p:nvSpPr>
          <p:spPr bwMode="auto">
            <a:xfrm>
              <a:off x="1784582" y="3186706"/>
              <a:ext cx="4125595"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l"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1. Depth of injection</a:t>
              </a:r>
              <a:endParaRPr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gn="l"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2. Immune site</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a:p>
              <a:pPr indent="0"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3. Vaccine spillover</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a:p>
              <a:pPr indent="0" algn="l"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4. Needle replacement per 500 hens</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a:p>
              <a:pPr indent="0" algn="l"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5. Standard operation</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p:txBody>
        </p:sp>
        <p:sp>
          <p:nvSpPr>
            <p:cNvPr id="9" name="矩形 4"/>
            <p:cNvSpPr>
              <a:spLocks noChangeArrowheads="1"/>
            </p:cNvSpPr>
            <p:nvPr/>
          </p:nvSpPr>
          <p:spPr bwMode="auto">
            <a:xfrm>
              <a:off x="6063615" y="3192324"/>
              <a:ext cx="4181475"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l"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1. Vaccine leakage</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a:p>
              <a:pPr indent="0" algn="l"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2. Broken leg /broken wing</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a:p>
              <a:pPr indent="0"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3. Hemorrhage in injection site</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a:p>
              <a:pPr indent="0" eaLnBrk="1" hangingPunct="1">
                <a:buNone/>
              </a:pPr>
              <a:r>
                <a:rPr lang="en-US" altLang="zh-CN" sz="2000" dirty="0">
                  <a:solidFill>
                    <a:schemeClr val="accent2"/>
                  </a:solidFill>
                  <a:effectLst/>
                  <a:latin typeface="Times New Roman" panose="02020503050405090304" pitchFamily="18" charset="0"/>
                  <a:cs typeface="Times New Roman" panose="02020503050405090304" pitchFamily="18" charset="0"/>
                </a:rPr>
                <a:t>4. Missed vaccination</a:t>
              </a:r>
              <a:endParaRPr lang="en-US" altLang="zh-CN" sz="2000" dirty="0">
                <a:solidFill>
                  <a:schemeClr val="accent2"/>
                </a:solidFill>
                <a:effectLst/>
                <a:latin typeface="Times New Roman" panose="02020503050405090304" pitchFamily="18" charset="0"/>
                <a:cs typeface="Times New Roman" panose="02020503050405090304" pitchFamily="18" charset="0"/>
              </a:endParaRPr>
            </a:p>
          </p:txBody>
        </p:sp>
        <p:pic>
          <p:nvPicPr>
            <p:cNvPr id="10" name="Picture 5" descr="C:\Users\asus\Desktop\图片16_副本.jpg"/>
            <p:cNvPicPr>
              <a:picLocks noChangeArrowheads="1"/>
            </p:cNvPicPr>
            <p:nvPr/>
          </p:nvPicPr>
          <p:blipFill>
            <a:blip r:embed="rId1" cstate="print">
              <a:extLst>
                <a:ext uri="{28A0092B-C50C-407E-A947-70E740481C1C}">
                  <a14:useLocalDpi xmlns:a14="http://schemas.microsoft.com/office/drawing/2010/main" val="0"/>
                </a:ext>
              </a:extLst>
            </a:blip>
            <a:srcRect l="13802" t="10656" r="7316" b="14491"/>
            <a:stretch>
              <a:fillRect/>
            </a:stretch>
          </p:blipFill>
          <p:spPr bwMode="auto">
            <a:xfrm>
              <a:off x="1858787" y="905915"/>
              <a:ext cx="2448018" cy="1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Users\asus\Desktop\图片21_副本.jpg"/>
            <p:cNvPicPr>
              <a:picLocks noChangeArrowheads="1"/>
            </p:cNvPicPr>
            <p:nvPr/>
          </p:nvPicPr>
          <p:blipFill>
            <a:blip r:embed="rId2" cstate="print">
              <a:extLst>
                <a:ext uri="{28A0092B-C50C-407E-A947-70E740481C1C}">
                  <a14:useLocalDpi xmlns:a14="http://schemas.microsoft.com/office/drawing/2010/main" val="0"/>
                </a:ext>
              </a:extLst>
            </a:blip>
            <a:srcRect l="23853" t="18067" r="10835" b="12060"/>
            <a:stretch>
              <a:fillRect/>
            </a:stretch>
          </p:blipFill>
          <p:spPr bwMode="auto">
            <a:xfrm>
              <a:off x="6063615" y="905915"/>
              <a:ext cx="2448018" cy="1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
        <p:nvSpPr>
          <p:cNvPr id="13" name="Rectangle 2"/>
          <p:cNvSpPr txBox="1">
            <a:spLocks noChangeArrowheads="1"/>
          </p:cNvSpPr>
          <p:nvPr/>
        </p:nvSpPr>
        <p:spPr>
          <a:xfrm>
            <a:off x="819629" y="355957"/>
            <a:ext cx="9300915"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sym typeface="+mn-ea"/>
              </a:rPr>
              <a:t>Check the effect</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4" name="文本框 13"/>
          <p:cNvSpPr txBox="1"/>
          <p:nvPr/>
        </p:nvSpPr>
        <p:spPr>
          <a:xfrm>
            <a:off x="1811655" y="1131570"/>
            <a:ext cx="7177405" cy="460375"/>
          </a:xfrm>
          <a:prstGeom prst="rect">
            <a:avLst/>
          </a:prstGeom>
          <a:noFill/>
        </p:spPr>
        <p:txBody>
          <a:bodyPr wrap="square" rtlCol="0">
            <a:spAutoFit/>
          </a:bodyPr>
          <a:lstStyle/>
          <a:p>
            <a:r>
              <a:rPr lang="en-US" altLang="zh-CN" sz="2400" b="1" kern="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Checking methods for </a:t>
            </a:r>
            <a:r>
              <a:rPr lang="en-US" altLang="zh-CN" sz="2400" b="1" kern="100" dirty="0">
                <a:solidFill>
                  <a:schemeClr val="accent2"/>
                </a:solidFill>
                <a:latin typeface="Times New Roman" panose="02020503050405090304" pitchFamily="18" charset="0"/>
                <a:cs typeface="Times New Roman" panose="02020503050405090304" pitchFamily="18" charset="0"/>
                <a:sym typeface="+mn-ea"/>
              </a:rPr>
              <a:t>injection vaccination</a:t>
            </a:r>
            <a:endParaRPr lang="en-US" altLang="zh-CN" sz="2400" b="1" kern="100" dirty="0">
              <a:solidFill>
                <a:schemeClr val="accent2"/>
              </a:solidFill>
              <a:latin typeface="Times New Roman" panose="02020503050405090304" pitchFamily="18" charset="0"/>
              <a:cs typeface="Times New Roman" panose="02020503050405090304" pitchFamily="18" charset="0"/>
              <a:sym typeface="+mn-ea"/>
            </a:endParaRPr>
          </a:p>
        </p:txBody>
      </p:sp>
      <p:sp>
        <p:nvSpPr>
          <p:cNvPr id="2" name="TextBox 1"/>
          <p:cNvSpPr txBox="1"/>
          <p:nvPr/>
        </p:nvSpPr>
        <p:spPr>
          <a:xfrm>
            <a:off x="1416814" y="3820853"/>
            <a:ext cx="4125594" cy="398780"/>
          </a:xfrm>
          <a:prstGeom prst="rect">
            <a:avLst/>
          </a:prstGeom>
          <a:noFill/>
          <a:ln w="9525">
            <a:noFill/>
          </a:ln>
        </p:spPr>
        <p:txBody>
          <a:bodyPr wrap="square">
            <a:spAutoFit/>
          </a:bodyPr>
          <a:lstStyle/>
          <a:p>
            <a:pPr lvl="0" algn="ctr"/>
            <a:r>
              <a:rPr lang="zh-CN" altLang="en-US" sz="2000" b="1" dirty="0">
                <a:latin typeface="微软雅黑" panose="020B0503020204020204" pitchFamily="34" charset="-122"/>
                <a:ea typeface="微软雅黑" panose="020B0503020204020204" pitchFamily="34" charset="-122"/>
                <a:sym typeface="+mn-ea"/>
              </a:rPr>
              <a:t>Check during inoculation</a:t>
            </a:r>
            <a:endParaRPr lang="zh-CN" altLang="en-US" sz="2000" b="1" dirty="0">
              <a:latin typeface="微软雅黑" panose="020B0503020204020204" pitchFamily="34" charset="-122"/>
              <a:ea typeface="微软雅黑" panose="020B0503020204020204" pitchFamily="34" charset="-122"/>
              <a:sym typeface="+mn-ea"/>
            </a:endParaRPr>
          </a:p>
        </p:txBody>
      </p:sp>
      <p:sp>
        <p:nvSpPr>
          <p:cNvPr id="3" name="TextBox 1"/>
          <p:cNvSpPr txBox="1"/>
          <p:nvPr/>
        </p:nvSpPr>
        <p:spPr>
          <a:xfrm>
            <a:off x="6218216" y="3820853"/>
            <a:ext cx="3154680" cy="398780"/>
          </a:xfrm>
          <a:prstGeom prst="rect">
            <a:avLst/>
          </a:prstGeom>
          <a:noFill/>
          <a:ln w="9525">
            <a:noFill/>
          </a:ln>
        </p:spPr>
        <p:txBody>
          <a:bodyPr wrap="square">
            <a:spAutoFit/>
          </a:bodyPr>
          <a:lstStyle/>
          <a:p>
            <a:pPr lvl="0" algn="ctr"/>
            <a:r>
              <a:rPr lang="zh-CN" altLang="en-US" sz="2000" b="1" dirty="0">
                <a:latin typeface="微软雅黑" panose="020B0503020204020204" pitchFamily="34" charset="-122"/>
                <a:ea typeface="微软雅黑" panose="020B0503020204020204" pitchFamily="34" charset="-122"/>
                <a:sym typeface="+mn-ea"/>
              </a:rPr>
              <a:t>Check after inoculation</a:t>
            </a:r>
            <a:endParaRPr lang="zh-CN" altLang="en-US" sz="2000" b="1"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Training content</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18" name="组合 17"/>
          <p:cNvGrpSpPr/>
          <p:nvPr/>
        </p:nvGrpSpPr>
        <p:grpSpPr>
          <a:xfrm>
            <a:off x="1368045" y="1550381"/>
            <a:ext cx="9107558" cy="2914561"/>
            <a:chOff x="1703798" y="2079554"/>
            <a:chExt cx="8054025" cy="2508044"/>
          </a:xfrm>
        </p:grpSpPr>
        <p:grpSp>
          <p:nvGrpSpPr>
            <p:cNvPr id="8" name="组合 7"/>
            <p:cNvGrpSpPr/>
            <p:nvPr/>
          </p:nvGrpSpPr>
          <p:grpSpPr>
            <a:xfrm>
              <a:off x="1703798" y="3872507"/>
              <a:ext cx="7575184" cy="715091"/>
              <a:chOff x="608904" y="3559818"/>
              <a:chExt cx="7226349" cy="715091"/>
            </a:xfrm>
          </p:grpSpPr>
          <p:sp>
            <p:nvSpPr>
              <p:cNvPr id="12" name="矩形 11"/>
              <p:cNvSpPr/>
              <p:nvPr/>
            </p:nvSpPr>
            <p:spPr>
              <a:xfrm>
                <a:off x="3985791" y="3737496"/>
                <a:ext cx="1405105" cy="316930"/>
              </a:xfrm>
              <a:prstGeom prst="rect">
                <a:avLst/>
              </a:prstGeom>
              <a:noFill/>
              <a:ln>
                <a:noFill/>
              </a:ln>
            </p:spPr>
            <p:txBody>
              <a:bodyPr wrap="none" rtlCol="0" anchor="t">
                <a:spAutoFit/>
              </a:bodyPr>
              <a:lstStyle/>
              <a:p>
                <a:pPr marL="0" lvl="1" algn="ct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sym typeface="+mn-ea"/>
                  </a:rPr>
                  <a:t>Wing-web</a:t>
                </a:r>
                <a:endPar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sym typeface="+mn-ea"/>
                </a:endParaRPr>
              </a:p>
            </p:txBody>
          </p:sp>
          <p:sp>
            <p:nvSpPr>
              <p:cNvPr id="13" name="矩形 12"/>
              <p:cNvSpPr/>
              <p:nvPr/>
            </p:nvSpPr>
            <p:spPr>
              <a:xfrm>
                <a:off x="608904" y="3559818"/>
                <a:ext cx="2292410" cy="715091"/>
              </a:xfrm>
              <a:prstGeom prst="rect">
                <a:avLst/>
              </a:prstGeom>
              <a:noFill/>
              <a:ln>
                <a:noFill/>
              </a:ln>
            </p:spPr>
            <p:txBody>
              <a:bodyPr wrap="none" rtlCol="0" anchor="t">
                <a:spAutoFit/>
              </a:bodyPr>
              <a:lstStyle/>
              <a:p>
                <a:pPr indent="0" algn="ctr">
                  <a:buNone/>
                </a:pP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Nose-dripping and </a:t>
                </a:r>
                <a:endPar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a:p>
                <a:pPr algn="ct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eye dripping </a:t>
                </a:r>
                <a:endParaRPr lang="zh-CN"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p:txBody>
          </p:sp>
          <p:sp>
            <p:nvSpPr>
              <p:cNvPr id="14" name="矩形 13"/>
              <p:cNvSpPr/>
              <p:nvPr/>
            </p:nvSpPr>
            <p:spPr>
              <a:xfrm>
                <a:off x="6695313" y="3718831"/>
                <a:ext cx="1139940" cy="396163"/>
              </a:xfrm>
              <a:prstGeom prst="rect">
                <a:avLst/>
              </a:prstGeom>
              <a:noFill/>
              <a:ln>
                <a:noFill/>
              </a:ln>
            </p:spPr>
            <p:txBody>
              <a:bodyPr wrap="none" rtlCol="0" anchor="t">
                <a:spAutoFit/>
              </a:bodyPr>
              <a:lstStyle/>
              <a:p>
                <a:pPr marL="0" lvl="1" algn="ctr"/>
                <a:r>
                  <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sym typeface="+mn-ea"/>
                  </a:rPr>
                  <a:t>Injection</a:t>
                </a:r>
                <a:endParaRPr lang="en-US" altLang="zh-CN" sz="2400" b="1"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sym typeface="+mn-ea"/>
                </a:endParaRPr>
              </a:p>
            </p:txBody>
          </p:sp>
        </p:grpSp>
        <p:pic>
          <p:nvPicPr>
            <p:cNvPr id="15" name="图片 14"/>
            <p:cNvPicPr>
              <a:picLocks noChangeAspect="1"/>
            </p:cNvPicPr>
            <p:nvPr/>
          </p:nvPicPr>
          <p:blipFill>
            <a:blip r:embed="rId1"/>
            <a:stretch>
              <a:fillRect/>
            </a:stretch>
          </p:blipFill>
          <p:spPr>
            <a:xfrm>
              <a:off x="1739364" y="2079554"/>
              <a:ext cx="2152650" cy="1552255"/>
            </a:xfrm>
            <a:prstGeom prst="rect">
              <a:avLst/>
            </a:prstGeom>
          </p:spPr>
        </p:pic>
        <p:pic>
          <p:nvPicPr>
            <p:cNvPr id="16" name="图片 15"/>
            <p:cNvPicPr>
              <a:picLocks noChangeAspect="1"/>
            </p:cNvPicPr>
            <p:nvPr/>
          </p:nvPicPr>
          <p:blipFill>
            <a:blip r:embed="rId2"/>
            <a:stretch>
              <a:fillRect/>
            </a:stretch>
          </p:blipFill>
          <p:spPr>
            <a:xfrm>
              <a:off x="4724440" y="2096064"/>
              <a:ext cx="2152650" cy="1552255"/>
            </a:xfrm>
            <a:prstGeom prst="rect">
              <a:avLst/>
            </a:prstGeom>
          </p:spPr>
        </p:pic>
        <p:pic>
          <p:nvPicPr>
            <p:cNvPr id="17" name="图片 16"/>
            <p:cNvPicPr>
              <a:picLocks noChangeAspect="1"/>
            </p:cNvPicPr>
            <p:nvPr/>
          </p:nvPicPr>
          <p:blipFill>
            <a:blip r:embed="rId3"/>
            <a:stretch>
              <a:fillRect/>
            </a:stretch>
          </p:blipFill>
          <p:spPr>
            <a:xfrm>
              <a:off x="7605173" y="2084476"/>
              <a:ext cx="2152650" cy="1547333"/>
            </a:xfrm>
            <a:prstGeom prst="rect">
              <a:avLst/>
            </a:prstGeom>
          </p:spPr>
        </p:pic>
      </p:grpSp>
      <p:sp>
        <p:nvSpPr>
          <p:cNvPr id="19"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3399" y="2476066"/>
            <a:ext cx="12189013" cy="1133928"/>
          </a:xfrm>
          <a:prstGeom prst="rect">
            <a:avLst/>
          </a:prstGeom>
          <a:solidFill>
            <a:srgbClr val="E2741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852" rtlCol="0" anchor="ctr">
            <a:normAutofit/>
          </a:bodyPr>
          <a:lstStyle/>
          <a:p>
            <a:pPr algn="ctr" defTabSz="866775" fontAlgn="base">
              <a:spcBef>
                <a:spcPct val="0"/>
              </a:spcBef>
              <a:spcAft>
                <a:spcPct val="0"/>
              </a:spcAft>
            </a:pPr>
            <a:endParaRPr lang="zh-CN" altLang="en-US" sz="1900"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sp>
        <p:nvSpPr>
          <p:cNvPr id="5" name="矩形 4"/>
          <p:cNvSpPr/>
          <p:nvPr/>
        </p:nvSpPr>
        <p:spPr>
          <a:xfrm>
            <a:off x="-1493" y="-43185"/>
            <a:ext cx="12192000" cy="133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4048216" y="2726055"/>
            <a:ext cx="8144195" cy="596253"/>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en-US" altLang="zh-CN"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rPr>
              <a:t>I</a:t>
            </a: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rPr>
              <a:t>noculation equipment maintenance</a:t>
            </a:r>
            <a:endPar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28" name="Freeform 5"/>
          <p:cNvSpPr/>
          <p:nvPr/>
        </p:nvSpPr>
        <p:spPr bwMode="auto">
          <a:xfrm>
            <a:off x="2053490" y="2130065"/>
            <a:ext cx="2064132" cy="1861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A13A"/>
          </a:solidFill>
          <a:ln w="9525" cap="flat">
            <a:noFill/>
            <a:prstDash val="solid"/>
            <a:miter lim="800000"/>
          </a:ln>
        </p:spPr>
        <p:txBody>
          <a:bodyPr vert="horz" wrap="square" lIns="128573" tIns="64286" rIns="128573" bIns="64286"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26" name="矩形 25"/>
          <p:cNvSpPr/>
          <p:nvPr/>
        </p:nvSpPr>
        <p:spPr>
          <a:xfrm>
            <a:off x="2613116" y="2590758"/>
            <a:ext cx="944880" cy="903605"/>
          </a:xfrm>
          <a:prstGeom prst="rect">
            <a:avLst/>
          </a:prstGeom>
        </p:spPr>
        <p:txBody>
          <a:bodyPr wrap="none">
            <a:spAutoFit/>
          </a:bodyPr>
          <a:lstStyle/>
          <a:p>
            <a:pPr algn="ctr" defTabSz="1219200" fontAlgn="base">
              <a:lnSpc>
                <a:spcPct val="110000"/>
              </a:lnSpc>
              <a:spcBef>
                <a:spcPct val="0"/>
              </a:spcBef>
              <a:spcAft>
                <a:spcPct val="10000"/>
              </a:spcAft>
              <a:buClr>
                <a:srgbClr val="4F81BD"/>
              </a:buClr>
              <a:buSzPct val="70000"/>
            </a:pPr>
            <a:r>
              <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04</a:t>
            </a:r>
            <a:endPar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1500" y="437933"/>
            <a:ext cx="1873250" cy="534035"/>
          </a:xfrm>
        </p:spPr>
        <p:txBody>
          <a:bodyPr/>
          <a:lstStyle/>
          <a:p>
            <a:pPr algn="l"/>
            <a:r>
              <a:rPr lang="zh-CN" altLang="en-US" dirty="0"/>
              <a:t>Cleaning</a:t>
            </a:r>
            <a:endParaRPr lang="zh-CN" altLang="en-US" dirty="0"/>
          </a:p>
        </p:txBody>
      </p:sp>
      <p:sp>
        <p:nvSpPr>
          <p:cNvPr id="4" name="矩形 3"/>
          <p:cNvSpPr/>
          <p:nvPr/>
        </p:nvSpPr>
        <p:spPr bwMode="auto">
          <a:xfrm>
            <a:off x="1171853" y="4070350"/>
            <a:ext cx="10573304" cy="113396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algn="l" eaLnBrk="1" hangingPunct="1">
              <a:lnSpc>
                <a:spcPct val="150000"/>
              </a:lnSpc>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After vaccination, the equipment needs to be cleaned, usually with 100 ℃ water or sterile normal saline or boiling water with detergent added for several times.</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p:txBody>
      </p:sp>
      <p:grpSp>
        <p:nvGrpSpPr>
          <p:cNvPr id="10" name="组合 9"/>
          <p:cNvGrpSpPr/>
          <p:nvPr/>
        </p:nvGrpSpPr>
        <p:grpSpPr>
          <a:xfrm>
            <a:off x="2042795" y="1835150"/>
            <a:ext cx="8219440" cy="2235200"/>
            <a:chOff x="500380" y="1356360"/>
            <a:chExt cx="8219728" cy="2235200"/>
          </a:xfrm>
        </p:grpSpPr>
        <p:pic>
          <p:nvPicPr>
            <p:cNvPr id="11" name="Picture 9" descr="C:\Users\asus\Desktop\图片3_副本.jpg"/>
            <p:cNvPicPr>
              <a:picLocks noChangeArrowheads="1"/>
            </p:cNvPicPr>
            <p:nvPr/>
          </p:nvPicPr>
          <p:blipFill>
            <a:blip r:embed="rId1" cstate="print">
              <a:extLst>
                <a:ext uri="{28A0092B-C50C-407E-A947-70E740481C1C}">
                  <a14:useLocalDpi xmlns:a14="http://schemas.microsoft.com/office/drawing/2010/main" val="0"/>
                </a:ext>
              </a:extLst>
            </a:blip>
            <a:srcRect l="15508" t="25448" r="15852" b="15776"/>
            <a:stretch>
              <a:fillRect/>
            </a:stretch>
          </p:blipFill>
          <p:spPr bwMode="auto">
            <a:xfrm>
              <a:off x="3462655" y="1356360"/>
              <a:ext cx="2412018" cy="223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asus\Desktop\IMG_6396_副本.jpg"/>
            <p:cNvPicPr>
              <a:picLocks noChangeAspect="1" noChangeArrowheads="1"/>
            </p:cNvPicPr>
            <p:nvPr/>
          </p:nvPicPr>
          <p:blipFill>
            <a:blip r:embed="rId2" cstate="print">
              <a:extLst>
                <a:ext uri="{28A0092B-C50C-407E-A947-70E740481C1C}">
                  <a14:useLocalDpi xmlns:a14="http://schemas.microsoft.com/office/drawing/2010/main" val="0"/>
                </a:ext>
              </a:extLst>
            </a:blip>
            <a:srcRect l="13304" t="20748" r="14438" b="10704"/>
            <a:stretch>
              <a:fillRect/>
            </a:stretch>
          </p:blipFill>
          <p:spPr bwMode="auto">
            <a:xfrm>
              <a:off x="500380" y="1365885"/>
              <a:ext cx="240792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Users\asus\Desktop\图片11_副本.jpg"/>
            <p:cNvPicPr>
              <a:picLocks noChangeArrowheads="1"/>
            </p:cNvPicPr>
            <p:nvPr/>
          </p:nvPicPr>
          <p:blipFill>
            <a:blip r:embed="rId3" cstate="print">
              <a:extLst>
                <a:ext uri="{28A0092B-C50C-407E-A947-70E740481C1C}">
                  <a14:useLocalDpi xmlns:a14="http://schemas.microsoft.com/office/drawing/2010/main" val="0"/>
                </a:ext>
              </a:extLst>
            </a:blip>
            <a:srcRect l="10602" t="22876" r="11444" b="13253"/>
            <a:stretch>
              <a:fillRect/>
            </a:stretch>
          </p:blipFill>
          <p:spPr bwMode="auto">
            <a:xfrm>
              <a:off x="6308090" y="1356360"/>
              <a:ext cx="2412018" cy="223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9474" y="455688"/>
            <a:ext cx="3778885" cy="534035"/>
          </a:xfrm>
        </p:spPr>
        <p:txBody>
          <a:bodyPr/>
          <a:lstStyle/>
          <a:p>
            <a:pPr algn="l"/>
            <a:r>
              <a:rPr lang="zh-CN" altLang="en-US" dirty="0"/>
              <a:t>Regular inspection</a:t>
            </a:r>
            <a:endParaRPr lang="zh-CN" altLang="en-US" dirty="0"/>
          </a:p>
        </p:txBody>
      </p:sp>
      <p:sp>
        <p:nvSpPr>
          <p:cNvPr id="3" name="内容占位符 2"/>
          <p:cNvSpPr>
            <a:spLocks noGrp="1"/>
          </p:cNvSpPr>
          <p:nvPr>
            <p:ph idx="1"/>
          </p:nvPr>
        </p:nvSpPr>
        <p:spPr bwMode="auto">
          <a:xfrm>
            <a:off x="4749553" y="2326924"/>
            <a:ext cx="6147479" cy="1687963"/>
          </a:xfr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marL="0" lvl="0" algn="l" eaLnBrk="1" hangingPunct="1">
              <a:lnSpc>
                <a:spcPct val="150000"/>
              </a:lnSpc>
              <a:buNone/>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Check the equipment, such as aprons, springs, hoses, etc., and replace them in time if they are found to be damaged.</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p:txBody>
      </p:sp>
      <p:pic>
        <p:nvPicPr>
          <p:cNvPr id="182" name="图片 182" descr="268742399924952702"/>
          <p:cNvPicPr>
            <a:picLocks noChangeAspect="1"/>
          </p:cNvPicPr>
          <p:nvPr/>
        </p:nvPicPr>
        <p:blipFill>
          <a:blip r:embed="rId1"/>
          <a:stretch>
            <a:fillRect/>
          </a:stretch>
        </p:blipFill>
        <p:spPr>
          <a:xfrm rot="16200000">
            <a:off x="1557020" y="1486535"/>
            <a:ext cx="2423795" cy="3564890"/>
          </a:xfrm>
          <a:prstGeom prst="rect">
            <a:avLst/>
          </a:prstGeom>
          <a:ln w="28575" cmpd="sng">
            <a:solidFill>
              <a:srgbClr val="FFFF00"/>
            </a:solidFill>
            <a:prstDash val="soli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2622" y="458624"/>
            <a:ext cx="3312160" cy="534035"/>
          </a:xfrm>
        </p:spPr>
        <p:txBody>
          <a:bodyPr/>
          <a:lstStyle/>
          <a:p>
            <a:pPr algn="l"/>
            <a:r>
              <a:rPr lang="zh-CN" altLang="en-US" dirty="0"/>
              <a:t>Dose calibration</a:t>
            </a:r>
            <a:endParaRPr lang="zh-CN" altLang="en-US" dirty="0"/>
          </a:p>
        </p:txBody>
      </p:sp>
      <p:sp>
        <p:nvSpPr>
          <p:cNvPr id="3" name="内容占位符 2"/>
          <p:cNvSpPr>
            <a:spLocks noGrp="1"/>
          </p:cNvSpPr>
          <p:nvPr>
            <p:ph idx="1"/>
          </p:nvPr>
        </p:nvSpPr>
        <p:spPr bwMode="auto">
          <a:xfrm>
            <a:off x="1409065" y="4773295"/>
            <a:ext cx="7184106" cy="1133965"/>
          </a:xfr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marL="0" lvl="0" algn="l" eaLnBrk="1" hangingPunct="1">
              <a:lnSpc>
                <a:spcPct val="150000"/>
              </a:lnSpc>
              <a:buNone/>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The equipment must be calibrated before use to ensure that the dose is accurate during vaccination.</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p:txBody>
      </p:sp>
      <p:pic>
        <p:nvPicPr>
          <p:cNvPr id="125" name="图片 1"/>
          <p:cNvPicPr>
            <a:picLocks noChangeAspect="1"/>
          </p:cNvPicPr>
          <p:nvPr/>
        </p:nvPicPr>
        <p:blipFill>
          <a:blip r:embed="rId1"/>
          <a:srcRect l="48642" t="29439" r="40218" b="54336"/>
          <a:stretch>
            <a:fillRect/>
          </a:stretch>
        </p:blipFill>
        <p:spPr>
          <a:xfrm>
            <a:off x="1835150" y="1631315"/>
            <a:ext cx="3200400" cy="2479675"/>
          </a:xfrm>
          <a:prstGeom prst="rect">
            <a:avLst/>
          </a:prstGeom>
          <a:ln w="28575" cmpd="sng">
            <a:solidFill>
              <a:srgbClr val="FFFF00"/>
            </a:solidFill>
            <a:prstDash val="solid"/>
          </a:ln>
        </p:spPr>
      </p:pic>
      <p:pic>
        <p:nvPicPr>
          <p:cNvPr id="4" name="图片 3"/>
          <p:cNvPicPr/>
          <p:nvPr/>
        </p:nvPicPr>
        <p:blipFill>
          <a:blip r:embed="rId2"/>
          <a:srcRect l="26679" t="26495" r="61535" b="52437"/>
          <a:stretch>
            <a:fillRect/>
          </a:stretch>
        </p:blipFill>
        <p:spPr>
          <a:xfrm>
            <a:off x="5295900" y="1631315"/>
            <a:ext cx="2962910" cy="2480310"/>
          </a:xfrm>
          <a:prstGeom prst="rect">
            <a:avLst/>
          </a:prstGeom>
          <a:effectLst>
            <a:softEdge rad="50800"/>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1380" y="455758"/>
            <a:ext cx="8364855" cy="534035"/>
          </a:xfrm>
        </p:spPr>
        <p:txBody>
          <a:bodyPr wrap="square"/>
          <a:lstStyle/>
          <a:p>
            <a:pPr algn="l"/>
            <a:r>
              <a:rPr lang="en-US" altLang="zh-CN" dirty="0">
                <a:latin typeface="Times New Roman" panose="02020503050405090304" pitchFamily="18" charset="0"/>
                <a:cs typeface="Times New Roman" panose="02020503050405090304" pitchFamily="18" charset="0"/>
                <a:sym typeface="+mn-ea"/>
              </a:rPr>
              <a:t>D</a:t>
            </a:r>
            <a:r>
              <a:rPr lang="en-US" altLang="zh-CN" dirty="0">
                <a:effectLst/>
                <a:latin typeface="Times New Roman" panose="02020503050405090304" pitchFamily="18" charset="0"/>
                <a:cs typeface="Times New Roman" panose="02020503050405090304" pitchFamily="18" charset="0"/>
                <a:sym typeface="+mn-ea"/>
              </a:rPr>
              <a:t>isinfection/Boil disinfection</a:t>
            </a:r>
            <a:endParaRPr lang="en-US" altLang="zh-CN" dirty="0">
              <a:effectLst/>
              <a:latin typeface="Times New Roman" panose="02020503050405090304" pitchFamily="18" charset="0"/>
              <a:cs typeface="Times New Roman" panose="02020503050405090304" pitchFamily="18" charset="0"/>
              <a:sym typeface="+mn-ea"/>
            </a:endParaRPr>
          </a:p>
        </p:txBody>
      </p:sp>
      <p:grpSp>
        <p:nvGrpSpPr>
          <p:cNvPr id="148" name="组合 148"/>
          <p:cNvGrpSpPr/>
          <p:nvPr/>
        </p:nvGrpSpPr>
        <p:grpSpPr>
          <a:xfrm>
            <a:off x="1696720" y="1764030"/>
            <a:ext cx="8186420" cy="1774190"/>
            <a:chOff x="4501" y="226903"/>
            <a:chExt cx="9853" cy="1859"/>
          </a:xfrm>
        </p:grpSpPr>
        <p:pic>
          <p:nvPicPr>
            <p:cNvPr id="120" name="图片 3"/>
            <p:cNvPicPr/>
            <p:nvPr/>
          </p:nvPicPr>
          <p:blipFill>
            <a:blip r:embed="rId1" cstate="print"/>
            <a:srcRect l="41982" t="25375" r="31194" b="19057"/>
            <a:stretch>
              <a:fillRect/>
            </a:stretch>
          </p:blipFill>
          <p:spPr>
            <a:xfrm>
              <a:off x="9449" y="226904"/>
              <a:ext cx="2521" cy="1858"/>
            </a:xfrm>
            <a:prstGeom prst="rect">
              <a:avLst/>
            </a:prstGeom>
            <a:ln w="28575" cmpd="sng">
              <a:solidFill>
                <a:srgbClr val="FFFF00"/>
              </a:solidFill>
              <a:prstDash val="solid"/>
            </a:ln>
          </p:spPr>
        </p:pic>
        <p:pic>
          <p:nvPicPr>
            <p:cNvPr id="121" name="图片 1"/>
            <p:cNvPicPr>
              <a:picLocks noChangeAspect="1"/>
            </p:cNvPicPr>
            <p:nvPr/>
          </p:nvPicPr>
          <p:blipFill>
            <a:blip r:embed="rId2"/>
            <a:stretch>
              <a:fillRect/>
            </a:stretch>
          </p:blipFill>
          <p:spPr>
            <a:xfrm>
              <a:off x="12118" y="226919"/>
              <a:ext cx="2236" cy="1830"/>
            </a:xfrm>
            <a:prstGeom prst="rect">
              <a:avLst/>
            </a:prstGeom>
            <a:noFill/>
            <a:ln w="28575" cmpd="sng">
              <a:solidFill>
                <a:srgbClr val="FFFF00"/>
              </a:solidFill>
              <a:prstDash val="solid"/>
            </a:ln>
          </p:spPr>
        </p:pic>
        <p:pic>
          <p:nvPicPr>
            <p:cNvPr id="970765" name="Picture 13"/>
            <p:cNvPicPr>
              <a:picLocks noChangeArrowheads="1"/>
            </p:cNvPicPr>
            <p:nvPr/>
          </p:nvPicPr>
          <p:blipFill>
            <a:blip r:embed="rId3" cstate="print">
              <a:extLst>
                <a:ext uri="{28A0092B-C50C-407E-A947-70E740481C1C}">
                  <a14:useLocalDpi xmlns:a14="http://schemas.microsoft.com/office/drawing/2010/main" val="0"/>
                </a:ext>
              </a:extLst>
            </a:blip>
            <a:srcRect l="15406" t="15437" r="7031" b="17265"/>
            <a:stretch>
              <a:fillRect/>
            </a:stretch>
          </p:blipFill>
          <p:spPr>
            <a:xfrm>
              <a:off x="7013" y="226913"/>
              <a:ext cx="2253" cy="1824"/>
            </a:xfrm>
            <a:prstGeom prst="rect">
              <a:avLst/>
            </a:prstGeom>
            <a:noFill/>
            <a:ln w="28575" cmpd="sng">
              <a:solidFill>
                <a:srgbClr val="FFFF00"/>
              </a:solidFill>
              <a:prstDash val="solid"/>
            </a:ln>
            <a:effectLst/>
          </p:spPr>
        </p:pic>
        <p:pic>
          <p:nvPicPr>
            <p:cNvPr id="97076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24065" t="13371" r="14791" b="14105"/>
            <a:stretch>
              <a:fillRect/>
            </a:stretch>
          </p:blipFill>
          <p:spPr>
            <a:xfrm>
              <a:off x="4501" y="226903"/>
              <a:ext cx="2281" cy="1839"/>
            </a:xfrm>
            <a:prstGeom prst="rect">
              <a:avLst/>
            </a:prstGeom>
            <a:noFill/>
            <a:ln w="28575" cmpd="sng">
              <a:solidFill>
                <a:srgbClr val="FFFF00"/>
              </a:solidFill>
              <a:prstDash val="solid"/>
            </a:ln>
            <a:effectLst/>
          </p:spPr>
        </p:pic>
      </p:grpSp>
      <p:sp>
        <p:nvSpPr>
          <p:cNvPr id="4" name="矩形 3"/>
          <p:cNvSpPr/>
          <p:nvPr/>
        </p:nvSpPr>
        <p:spPr bwMode="auto">
          <a:xfrm>
            <a:off x="1545800" y="3815950"/>
            <a:ext cx="9897517" cy="126220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indent="-228600" algn="l" eaLnBrk="1" hangingPunct="1">
              <a:lnSpc>
                <a:spcPct val="150000"/>
              </a:lnSpc>
              <a:spcBef>
                <a:spcPts val="1000"/>
              </a:spcBef>
              <a:buFont typeface="Arial" panose="020B0604020202090204" pitchFamily="34" charset="0"/>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Boil at high temperature for disinfection.</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a:p>
            <a:pPr lvl="0" indent="-228600" algn="l" eaLnBrk="1" hangingPunct="1">
              <a:lnSpc>
                <a:spcPct val="150000"/>
              </a:lnSpc>
              <a:spcBef>
                <a:spcPts val="1000"/>
              </a:spcBef>
              <a:buFont typeface="Arial" panose="020B0604020202090204" pitchFamily="34" charset="0"/>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Suitable for some equipment that can not carry out too high temperature.</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4747" y="438002"/>
            <a:ext cx="5967095" cy="534035"/>
          </a:xfrm>
        </p:spPr>
        <p:txBody>
          <a:bodyPr wrap="square"/>
          <a:lstStyle/>
          <a:p>
            <a:pPr algn="l"/>
            <a:r>
              <a:rPr lang="en-US" altLang="zh-CN" dirty="0">
                <a:latin typeface="Times New Roman" panose="02020503050405090304" pitchFamily="18" charset="0"/>
                <a:cs typeface="Times New Roman" panose="02020503050405090304" pitchFamily="18" charset="0"/>
                <a:sym typeface="+mn-ea"/>
              </a:rPr>
              <a:t>D</a:t>
            </a:r>
            <a:r>
              <a:rPr lang="en-US" altLang="zh-CN" dirty="0">
                <a:effectLst/>
                <a:latin typeface="Times New Roman" panose="02020503050405090304" pitchFamily="18" charset="0"/>
                <a:cs typeface="Times New Roman" panose="02020503050405090304" pitchFamily="18" charset="0"/>
                <a:sym typeface="+mn-ea"/>
              </a:rPr>
              <a:t>isinfection/Alcohol disinfection</a:t>
            </a:r>
            <a:endParaRPr lang="zh-CN" altLang="en-US" dirty="0"/>
          </a:p>
        </p:txBody>
      </p:sp>
      <p:sp>
        <p:nvSpPr>
          <p:cNvPr id="100" name="矩形 99"/>
          <p:cNvSpPr/>
          <p:nvPr/>
        </p:nvSpPr>
        <p:spPr bwMode="auto">
          <a:xfrm>
            <a:off x="5160232" y="1986915"/>
            <a:ext cx="3849370" cy="579967"/>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indent="-228600" algn="l" eaLnBrk="1" hangingPunct="1">
              <a:lnSpc>
                <a:spcPct val="150000"/>
              </a:lnSpc>
              <a:spcBef>
                <a:spcPts val="1000"/>
              </a:spcBef>
              <a:buFont typeface="Arial" panose="020B0604020202090204" pitchFamily="34" charset="0"/>
            </a:pPr>
            <a:r>
              <a:rPr lang="en-US" altLang="zh-CN" dirty="0">
                <a:effectLst/>
                <a:latin typeface="Times New Roman" panose="02020503050405090304" pitchFamily="18" charset="0"/>
                <a:cs typeface="Times New Roman" panose="02020503050405090304" pitchFamily="18" charset="0"/>
                <a:sym typeface="+mn-ea"/>
              </a:rPr>
              <a:t>Alcohol disinfection</a:t>
            </a:r>
            <a:endParaRPr lang="en-US" altLang="zh-CN" dirty="0">
              <a:effectLst/>
              <a:latin typeface="Times New Roman" panose="02020503050405090304" pitchFamily="18" charset="0"/>
              <a:cs typeface="Times New Roman" panose="02020503050405090304" pitchFamily="18" charset="0"/>
              <a:sym typeface="+mn-ea"/>
            </a:endParaRPr>
          </a:p>
        </p:txBody>
      </p:sp>
      <p:pic>
        <p:nvPicPr>
          <p:cNvPr id="4" name="图片 3"/>
          <p:cNvPicPr/>
          <p:nvPr/>
        </p:nvPicPr>
        <p:blipFill>
          <a:blip r:embed="rId1"/>
          <a:stretch>
            <a:fillRect/>
          </a:stretch>
        </p:blipFill>
        <p:spPr>
          <a:xfrm>
            <a:off x="1193800" y="1817370"/>
            <a:ext cx="3470910" cy="3222625"/>
          </a:xfrm>
          <a:prstGeom prst="rect">
            <a:avLst/>
          </a:prstGeom>
          <a:noFill/>
          <a:ln w="9525">
            <a:noFill/>
          </a:ln>
        </p:spPr>
      </p:pic>
      <p:sp>
        <p:nvSpPr>
          <p:cNvPr id="101" name="矩形 100"/>
          <p:cNvSpPr/>
          <p:nvPr/>
        </p:nvSpPr>
        <p:spPr bwMode="auto">
          <a:xfrm>
            <a:off x="5160232" y="2795905"/>
            <a:ext cx="5438775" cy="961097"/>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indent="-228600" algn="l" eaLnBrk="1" hangingPunct="1">
              <a:lnSpc>
                <a:spcPct val="150000"/>
              </a:lnSpc>
              <a:spcBef>
                <a:spcPts val="1000"/>
              </a:spcBef>
              <a:buFont typeface="Arial" panose="020B0604020202090204" pitchFamily="34" charset="0"/>
            </a:pPr>
            <a:r>
              <a:rPr lang="en-US" altLang="zh-CN" sz="2000" dirty="0">
                <a:solidFill>
                  <a:schemeClr val="accent2"/>
                </a:solidFill>
                <a:effectLst/>
                <a:latin typeface="Times New Roman" panose="02020503050405090304" pitchFamily="18" charset="0"/>
                <a:cs typeface="Times New Roman" panose="02020503050405090304" pitchFamily="18" charset="0"/>
                <a:sym typeface="+mn-ea"/>
              </a:rPr>
              <a:t>It can soak and wipe the surface of equipment to achieve the purpose of disinfection</a:t>
            </a:r>
            <a:endParaRPr lang="zh-CN" altLang="en-US" sz="2000"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9315" y="464635"/>
            <a:ext cx="7766685" cy="534035"/>
          </a:xfrm>
        </p:spPr>
        <p:txBody>
          <a:bodyPr wrap="square"/>
          <a:lstStyle/>
          <a:p>
            <a:pPr algn="l"/>
            <a:r>
              <a:rPr lang="en-US" altLang="zh-CN" dirty="0">
                <a:latin typeface="Times New Roman" panose="02020503050405090304" pitchFamily="18" charset="0"/>
                <a:cs typeface="Times New Roman" panose="02020503050405090304" pitchFamily="18" charset="0"/>
                <a:sym typeface="+mn-ea"/>
              </a:rPr>
              <a:t>D</a:t>
            </a:r>
            <a:r>
              <a:rPr lang="en-US" altLang="zh-CN" dirty="0">
                <a:effectLst/>
                <a:latin typeface="Times New Roman" panose="02020503050405090304" pitchFamily="18" charset="0"/>
                <a:cs typeface="Times New Roman" panose="02020503050405090304" pitchFamily="18" charset="0"/>
                <a:sym typeface="+mn-ea"/>
              </a:rPr>
              <a:t>isinfection/High pressure sterilization</a:t>
            </a:r>
            <a:endParaRPr lang="zh-CN" altLang="en-US" dirty="0"/>
          </a:p>
        </p:txBody>
      </p:sp>
      <p:sp>
        <p:nvSpPr>
          <p:cNvPr id="104" name="文本框 103"/>
          <p:cNvSpPr txBox="1"/>
          <p:nvPr/>
        </p:nvSpPr>
        <p:spPr>
          <a:xfrm>
            <a:off x="3556000" y="8244205"/>
            <a:ext cx="5080000" cy="1076325"/>
          </a:xfrm>
          <a:prstGeom prst="rect">
            <a:avLst/>
          </a:prstGeom>
          <a:noFill/>
          <a:ln w="9525">
            <a:noFill/>
          </a:ln>
        </p:spPr>
        <p:txBody>
          <a:bodyPr>
            <a:spAutoFit/>
          </a:bodyPr>
          <a:lstStyle/>
          <a:p>
            <a:pPr marL="0" indent="355600" algn="l"/>
            <a:endParaRPr lang="en-US" altLang="zh-CN" sz="1600" b="0">
              <a:solidFill>
                <a:srgbClr val="000000"/>
              </a:solidFill>
              <a:latin typeface="仿宋_GB2312" charset="0"/>
              <a:cs typeface="仿宋_GB2312" charset="0"/>
            </a:endParaRPr>
          </a:p>
          <a:p>
            <a:pPr marL="0" indent="355600" algn="l"/>
            <a:r>
              <a:rPr lang="en-US" altLang="zh-CN" sz="1600" b="0">
                <a:solidFill>
                  <a:srgbClr val="000000"/>
                </a:solidFill>
                <a:latin typeface="仿宋_GB2312" charset="0"/>
                <a:cs typeface="仿宋_GB2312" charset="0"/>
              </a:rPr>
              <a:t> </a:t>
            </a:r>
            <a:endParaRPr lang="en-US" altLang="zh-CN" sz="1600" b="0">
              <a:solidFill>
                <a:srgbClr val="000000"/>
              </a:solidFill>
              <a:latin typeface="仿宋_GB2312" charset="0"/>
              <a:cs typeface="仿宋_GB2312" charset="0"/>
            </a:endParaRPr>
          </a:p>
          <a:p>
            <a:pPr marL="0" indent="355600" algn="l"/>
            <a:r>
              <a:rPr lang="en-US" altLang="zh-CN" sz="1600" b="0">
                <a:solidFill>
                  <a:srgbClr val="000000"/>
                </a:solidFill>
                <a:latin typeface="仿宋_GB2312" charset="0"/>
                <a:cs typeface="仿宋_GB2312" charset="0"/>
              </a:rPr>
              <a:t> </a:t>
            </a:r>
            <a:endParaRPr lang="en-US" altLang="zh-CN" sz="1600" b="0">
              <a:solidFill>
                <a:srgbClr val="000000"/>
              </a:solidFill>
              <a:latin typeface="仿宋_GB2312" charset="0"/>
              <a:cs typeface="仿宋_GB2312" charset="0"/>
            </a:endParaRPr>
          </a:p>
          <a:p>
            <a:pPr marL="0" indent="355600" algn="l"/>
            <a:r>
              <a:rPr lang="en-US" altLang="zh-CN" sz="1600" b="0">
                <a:solidFill>
                  <a:srgbClr val="000000"/>
                </a:solidFill>
                <a:latin typeface="仿宋_GB2312" charset="0"/>
                <a:cs typeface="仿宋_GB2312" charset="0"/>
              </a:rPr>
              <a:t> </a:t>
            </a:r>
            <a:endParaRPr lang="zh-CN" altLang="en-US"/>
          </a:p>
        </p:txBody>
      </p:sp>
      <p:grpSp>
        <p:nvGrpSpPr>
          <p:cNvPr id="5" name="组合 4"/>
          <p:cNvGrpSpPr/>
          <p:nvPr/>
        </p:nvGrpSpPr>
        <p:grpSpPr>
          <a:xfrm>
            <a:off x="1858645" y="1681480"/>
            <a:ext cx="7498080" cy="2234565"/>
            <a:chOff x="5448" y="4362"/>
            <a:chExt cx="8305" cy="2076"/>
          </a:xfrm>
        </p:grpSpPr>
        <p:pic>
          <p:nvPicPr>
            <p:cNvPr id="52" name="图片 4"/>
            <p:cNvPicPr/>
            <p:nvPr/>
          </p:nvPicPr>
          <p:blipFill>
            <a:blip r:embed="rId1"/>
            <a:srcRect l="39520" t="39543" r="42591" b="39994"/>
            <a:stretch>
              <a:fillRect/>
            </a:stretch>
          </p:blipFill>
          <p:spPr>
            <a:xfrm>
              <a:off x="11033" y="4398"/>
              <a:ext cx="2720" cy="2041"/>
            </a:xfrm>
            <a:prstGeom prst="rect">
              <a:avLst/>
            </a:prstGeom>
            <a:ln w="28575" cmpd="sng">
              <a:solidFill>
                <a:srgbClr val="FFFF00"/>
              </a:solidFill>
              <a:prstDash val="solid"/>
            </a:ln>
          </p:spPr>
        </p:pic>
        <p:pic>
          <p:nvPicPr>
            <p:cNvPr id="51" name="图片 1"/>
            <p:cNvPicPr/>
            <p:nvPr/>
          </p:nvPicPr>
          <p:blipFill>
            <a:blip r:embed="rId2" cstate="print"/>
            <a:srcRect l="41680" t="29885" r="31003" b="16403"/>
            <a:stretch>
              <a:fillRect/>
            </a:stretch>
          </p:blipFill>
          <p:spPr>
            <a:xfrm>
              <a:off x="8318" y="4368"/>
              <a:ext cx="2561" cy="2047"/>
            </a:xfrm>
            <a:prstGeom prst="rect">
              <a:avLst/>
            </a:prstGeom>
            <a:ln w="28575" cmpd="sng">
              <a:solidFill>
                <a:srgbClr val="FFFF00"/>
              </a:solidFill>
              <a:prstDash val="solid"/>
            </a:ln>
          </p:spPr>
        </p:pic>
        <p:pic>
          <p:nvPicPr>
            <p:cNvPr id="50" name="图片 50" descr="气雾免疫喷雾头 (2)"/>
            <p:cNvPicPr>
              <a:picLocks noChangeAspect="1"/>
            </p:cNvPicPr>
            <p:nvPr/>
          </p:nvPicPr>
          <p:blipFill>
            <a:blip r:embed="rId3"/>
            <a:stretch>
              <a:fillRect/>
            </a:stretch>
          </p:blipFill>
          <p:spPr>
            <a:xfrm>
              <a:off x="5448" y="4362"/>
              <a:ext cx="2675" cy="2007"/>
            </a:xfrm>
            <a:prstGeom prst="rect">
              <a:avLst/>
            </a:prstGeom>
            <a:ln w="28575" cmpd="sng">
              <a:solidFill>
                <a:srgbClr val="FFFF00"/>
              </a:solidFill>
              <a:prstDash val="solid"/>
            </a:ln>
          </p:spPr>
        </p:pic>
      </p:grpSp>
      <p:sp>
        <p:nvSpPr>
          <p:cNvPr id="6" name="矩形 5"/>
          <p:cNvSpPr/>
          <p:nvPr/>
        </p:nvSpPr>
        <p:spPr bwMode="auto">
          <a:xfrm>
            <a:off x="1724845" y="4189252"/>
            <a:ext cx="7933690" cy="126220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indent="-228600" algn="l" eaLnBrk="1" hangingPunct="1">
              <a:lnSpc>
                <a:spcPct val="150000"/>
              </a:lnSpc>
              <a:spcBef>
                <a:spcPts val="1000"/>
              </a:spcBef>
              <a:buFont typeface="Arial" panose="020B0604020202090204" pitchFamily="34" charset="0"/>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High pressure sterilization</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a:p>
            <a:pPr lvl="0" indent="-228600" algn="l" eaLnBrk="1" hangingPunct="1">
              <a:lnSpc>
                <a:spcPct val="150000"/>
              </a:lnSpc>
              <a:spcBef>
                <a:spcPts val="1000"/>
              </a:spcBef>
              <a:buFont typeface="Arial" panose="020B0604020202090204" pitchFamily="34" charset="0"/>
            </a:pPr>
            <a:r>
              <a:rPr lang="en-US" altLang="zh-CN" dirty="0">
                <a:solidFill>
                  <a:schemeClr val="accent2"/>
                </a:solidFill>
                <a:effectLst/>
                <a:latin typeface="Times New Roman" panose="02020503050405090304" pitchFamily="18" charset="0"/>
                <a:cs typeface="Times New Roman" panose="02020503050405090304" pitchFamily="18" charset="0"/>
                <a:sym typeface="+mn-ea"/>
              </a:rPr>
              <a:t>Mainly used for high temperature resistant instruments.</a:t>
            </a:r>
            <a:endParaRPr lang="en-US" altLang="zh-CN" dirty="0">
              <a:solidFill>
                <a:schemeClr val="accent2"/>
              </a:solidFill>
              <a:effectLst/>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2621" y="433998"/>
            <a:ext cx="1005403" cy="535531"/>
          </a:xfrm>
        </p:spPr>
        <p:txBody>
          <a:bodyPr/>
          <a:lstStyle/>
          <a:p>
            <a:pPr algn="l"/>
            <a:r>
              <a:rPr lang="en-US" altLang="zh-CN" dirty="0"/>
              <a:t>S</a:t>
            </a:r>
            <a:r>
              <a:rPr lang="zh-CN" altLang="en-US" dirty="0"/>
              <a:t>ave</a:t>
            </a:r>
            <a:endParaRPr lang="zh-CN" altLang="en-US" dirty="0"/>
          </a:p>
        </p:txBody>
      </p:sp>
      <p:grpSp>
        <p:nvGrpSpPr>
          <p:cNvPr id="137" name="组合 137"/>
          <p:cNvGrpSpPr/>
          <p:nvPr/>
        </p:nvGrpSpPr>
        <p:grpSpPr>
          <a:xfrm>
            <a:off x="2712720" y="1946910"/>
            <a:ext cx="6649085" cy="1925320"/>
            <a:chOff x="5281" y="215985"/>
            <a:chExt cx="8703" cy="2626"/>
          </a:xfrm>
        </p:grpSpPr>
        <p:pic>
          <p:nvPicPr>
            <p:cNvPr id="184" name="图片 184" descr="625221472755332196"/>
            <p:cNvPicPr>
              <a:picLocks noChangeAspect="1"/>
            </p:cNvPicPr>
            <p:nvPr/>
          </p:nvPicPr>
          <p:blipFill>
            <a:blip r:embed="rId1"/>
            <a:stretch>
              <a:fillRect/>
            </a:stretch>
          </p:blipFill>
          <p:spPr>
            <a:xfrm>
              <a:off x="8347" y="215985"/>
              <a:ext cx="2724" cy="2627"/>
            </a:xfrm>
            <a:prstGeom prst="rect">
              <a:avLst/>
            </a:prstGeom>
            <a:ln w="28575" cmpd="sng">
              <a:solidFill>
                <a:srgbClr val="FFFF00"/>
              </a:solidFill>
              <a:prstDash val="solid"/>
            </a:ln>
          </p:spPr>
        </p:pic>
        <p:pic>
          <p:nvPicPr>
            <p:cNvPr id="185" name="图片 5"/>
            <p:cNvPicPr>
              <a:picLocks noChangeAspect="1"/>
            </p:cNvPicPr>
            <p:nvPr/>
          </p:nvPicPr>
          <p:blipFill>
            <a:blip r:embed="rId2"/>
            <a:stretch>
              <a:fillRect/>
            </a:stretch>
          </p:blipFill>
          <p:spPr>
            <a:xfrm>
              <a:off x="11306" y="216040"/>
              <a:ext cx="2679" cy="2559"/>
            </a:xfrm>
            <a:prstGeom prst="rect">
              <a:avLst/>
            </a:prstGeom>
            <a:noFill/>
            <a:ln w="28575" cmpd="sng">
              <a:solidFill>
                <a:srgbClr val="FFFF00"/>
              </a:solidFill>
              <a:prstDash val="solid"/>
            </a:ln>
          </p:spPr>
        </p:pic>
        <p:pic>
          <p:nvPicPr>
            <p:cNvPr id="53" name="Picture 2" descr="C:\Users\烜明\Desktop\12.png"/>
            <p:cNvPicPr>
              <a:picLocks noChangeAspect="1" noChangeArrowheads="1"/>
            </p:cNvPicPr>
            <p:nvPr/>
          </p:nvPicPr>
          <p:blipFill>
            <a:blip r:embed="rId3"/>
            <a:srcRect b="13393"/>
            <a:stretch>
              <a:fillRect/>
            </a:stretch>
          </p:blipFill>
          <p:spPr>
            <a:xfrm>
              <a:off x="5281" y="216014"/>
              <a:ext cx="2845" cy="2590"/>
            </a:xfrm>
            <a:prstGeom prst="rect">
              <a:avLst/>
            </a:prstGeom>
            <a:noFill/>
            <a:ln w="28575" cmpd="sng">
              <a:solidFill>
                <a:srgbClr val="FFFF00"/>
              </a:solidFill>
              <a:prstDash val="solid"/>
            </a:ln>
          </p:spPr>
        </p:pic>
      </p:grpSp>
      <p:sp>
        <p:nvSpPr>
          <p:cNvPr id="186" name="TextBox 17"/>
          <p:cNvSpPr/>
          <p:nvPr/>
        </p:nvSpPr>
        <p:spPr bwMode="auto">
          <a:xfrm>
            <a:off x="2712720" y="4319393"/>
            <a:ext cx="6421188" cy="579967"/>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lvl="0" indent="-228600" algn="l" eaLnBrk="1" hangingPunct="1">
              <a:lnSpc>
                <a:spcPct val="150000"/>
              </a:lnSpc>
              <a:spcBef>
                <a:spcPts val="1000"/>
              </a:spcBef>
              <a:buFont typeface="Arial" panose="020B0604020202090204" pitchFamily="34" charset="0"/>
            </a:pPr>
            <a:r>
              <a:rPr lang="en-US" altLang="zh-CN" dirty="0">
                <a:solidFill>
                  <a:schemeClr val="accent2"/>
                </a:solidFill>
                <a:effectLst/>
                <a:latin typeface="Times New Roman" panose="02020503050405090304" pitchFamily="18" charset="0"/>
                <a:cs typeface="Times New Roman" panose="02020503050405090304" pitchFamily="18" charset="0"/>
                <a:sym typeface="Times New Roman" panose="02020503050405090304"/>
              </a:rPr>
              <a:t>Equipment should be stored in clean packaging</a:t>
            </a:r>
            <a:endParaRPr lang="en-US" altLang="zh-CN" dirty="0">
              <a:solidFill>
                <a:schemeClr val="accent2"/>
              </a:solidFill>
              <a:effectLst/>
              <a:latin typeface="Times New Roman" panose="02020503050405090304" pitchFamily="18" charset="0"/>
              <a:cs typeface="Times New Roman" panose="02020503050405090304" pitchFamily="18" charset="0"/>
              <a:sym typeface="Times New Roman" panose="02020503050405090304"/>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2764" y="2476066"/>
            <a:ext cx="12189013" cy="1133928"/>
          </a:xfrm>
          <a:prstGeom prst="rect">
            <a:avLst/>
          </a:prstGeom>
          <a:solidFill>
            <a:srgbClr val="E2741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852" rtlCol="0" anchor="ctr">
            <a:normAutofit/>
          </a:bodyPr>
          <a:lstStyle/>
          <a:p>
            <a:pPr algn="ctr" defTabSz="866775" fontAlgn="base">
              <a:spcBef>
                <a:spcPct val="0"/>
              </a:spcBef>
              <a:spcAft>
                <a:spcPct val="0"/>
              </a:spcAft>
            </a:pPr>
            <a:endParaRPr lang="zh-CN" altLang="en-US" sz="1900"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sp>
        <p:nvSpPr>
          <p:cNvPr id="5" name="矩形 4"/>
          <p:cNvSpPr/>
          <p:nvPr/>
        </p:nvSpPr>
        <p:spPr>
          <a:xfrm>
            <a:off x="-1493" y="-43185"/>
            <a:ext cx="12192000" cy="133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4273550" y="2607945"/>
            <a:ext cx="7343140" cy="904863"/>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en-US" altLang="zh-CN" sz="4800" dirty="0">
                <a:solidFill>
                  <a:schemeClr val="bg1"/>
                </a:solidFill>
                <a:latin typeface="Times New Roman" panose="02020503050405090304" pitchFamily="18" charset="0"/>
                <a:ea typeface="黑体" panose="02010609060101010101" pitchFamily="2" charset="-122"/>
                <a:cs typeface="Times New Roman" panose="02020503050405090304" pitchFamily="18" charset="0"/>
                <a:sym typeface="+mn-ea"/>
              </a:rPr>
              <a:t>Waste treatment</a:t>
            </a:r>
            <a:endParaRPr lang="en-US" altLang="zh-CN" sz="4800" b="1" dirty="0">
              <a:solidFill>
                <a:schemeClr val="bg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2" charset="-122"/>
              <a:cs typeface="Times New Roman" panose="02020503050405090304" pitchFamily="18" charset="0"/>
              <a:sym typeface="+mn-ea"/>
            </a:endParaRPr>
          </a:p>
        </p:txBody>
      </p:sp>
      <p:sp>
        <p:nvSpPr>
          <p:cNvPr id="28" name="Freeform 5"/>
          <p:cNvSpPr/>
          <p:nvPr/>
        </p:nvSpPr>
        <p:spPr bwMode="auto">
          <a:xfrm>
            <a:off x="2053490" y="2130065"/>
            <a:ext cx="2064132" cy="1861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A13A"/>
          </a:solidFill>
          <a:ln w="9525" cap="flat">
            <a:noFill/>
            <a:prstDash val="solid"/>
            <a:miter lim="800000"/>
          </a:ln>
        </p:spPr>
        <p:txBody>
          <a:bodyPr vert="horz" wrap="square" lIns="128573" tIns="64286" rIns="128573" bIns="64286"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26" name="矩形 25"/>
          <p:cNvSpPr/>
          <p:nvPr/>
        </p:nvSpPr>
        <p:spPr>
          <a:xfrm>
            <a:off x="2613116" y="2590758"/>
            <a:ext cx="944880" cy="903605"/>
          </a:xfrm>
          <a:prstGeom prst="rect">
            <a:avLst/>
          </a:prstGeom>
        </p:spPr>
        <p:txBody>
          <a:bodyPr wrap="none">
            <a:spAutoFit/>
          </a:bodyPr>
          <a:lstStyle/>
          <a:p>
            <a:pPr algn="ctr" defTabSz="1219200" fontAlgn="base">
              <a:lnSpc>
                <a:spcPct val="110000"/>
              </a:lnSpc>
              <a:spcBef>
                <a:spcPct val="0"/>
              </a:spcBef>
              <a:spcAft>
                <a:spcPct val="10000"/>
              </a:spcAft>
              <a:buClr>
                <a:srgbClr val="4F81BD"/>
              </a:buClr>
              <a:buSzPct val="70000"/>
            </a:pPr>
            <a:r>
              <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05</a:t>
            </a:r>
            <a:endPar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629" y="355957"/>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rPr>
              <a:t>Waste disposal</a:t>
            </a:r>
            <a:endParaRPr lang="en-US" altLang="zh-CN" sz="3200" b="1" dirty="0">
              <a:solidFill>
                <a:srgbClr val="00B050"/>
              </a:solidFill>
              <a:latin typeface="Times New Roman" panose="02020503050405090304" pitchFamily="18" charset="0"/>
              <a:ea typeface="黑体" panose="02010609060101010101" pitchFamily="2"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3" name="组合 2"/>
          <p:cNvGrpSpPr/>
          <p:nvPr/>
        </p:nvGrpSpPr>
        <p:grpSpPr>
          <a:xfrm>
            <a:off x="1749668" y="1532735"/>
            <a:ext cx="8415264" cy="3912527"/>
            <a:chOff x="1123950" y="1132205"/>
            <a:chExt cx="7036372" cy="2955424"/>
          </a:xfrm>
        </p:grpSpPr>
        <p:sp>
          <p:nvSpPr>
            <p:cNvPr id="4" name="矩形 3"/>
            <p:cNvSpPr/>
            <p:nvPr/>
          </p:nvSpPr>
          <p:spPr>
            <a:xfrm>
              <a:off x="1213083" y="3321128"/>
              <a:ext cx="6947239" cy="766501"/>
            </a:xfrm>
            <a:prstGeom prst="rect">
              <a:avLst/>
            </a:prstGeom>
          </p:spPr>
          <p:txBody>
            <a:bodyPr wrap="square">
              <a:spAutoFit/>
            </a:bodyPr>
            <a:lstStyle>
              <a:lvl1pPr algn="l" eaLnBrk="0" hangingPunct="0">
                <a:defRPr>
                  <a:solidFill>
                    <a:schemeClr val="tx1"/>
                  </a:solidFill>
                  <a:latin typeface="Arial" panose="020B0604020202090204" pitchFamily="34" charset="0"/>
                  <a:ea typeface="宋体" panose="02010600030101010101" pitchFamily="2" charset="-122"/>
                </a:defRPr>
              </a:lvl1pPr>
              <a:lvl2pPr marL="742950" indent="-285750" algn="l" eaLnBrk="0" hangingPunct="0">
                <a:defRPr>
                  <a:solidFill>
                    <a:schemeClr val="tx1"/>
                  </a:solidFill>
                  <a:latin typeface="Arial" panose="020B0604020202090204" pitchFamily="34" charset="0"/>
                  <a:ea typeface="宋体" panose="02010600030101010101" pitchFamily="2" charset="-122"/>
                </a:defRPr>
              </a:lvl2pPr>
              <a:lvl3pPr marL="1143000" indent="-228600" algn="l" eaLnBrk="0" hangingPunct="0">
                <a:defRPr>
                  <a:solidFill>
                    <a:schemeClr val="tx1"/>
                  </a:solidFill>
                  <a:latin typeface="Arial" panose="020B0604020202090204" pitchFamily="34" charset="0"/>
                  <a:ea typeface="宋体" panose="02010600030101010101" pitchFamily="2" charset="-122"/>
                </a:defRPr>
              </a:lvl3pPr>
              <a:lvl4pPr marL="1600200" indent="-228600" algn="l" eaLnBrk="0" hangingPunct="0">
                <a:defRPr>
                  <a:solidFill>
                    <a:schemeClr val="tx1"/>
                  </a:solidFill>
                  <a:latin typeface="Arial" panose="020B0604020202090204" pitchFamily="34" charset="0"/>
                  <a:ea typeface="宋体" panose="02010600030101010101" pitchFamily="2" charset="-122"/>
                </a:defRPr>
              </a:lvl4pPr>
              <a:lvl5pPr marL="2057400" indent="-228600" algn="l"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eaLnBrk="1" hangingPunct="1">
                <a:spcBef>
                  <a:spcPct val="20000"/>
                </a:spcBef>
                <a:buClr>
                  <a:srgbClr val="0000FF"/>
                </a:buClr>
                <a:buNone/>
              </a:pPr>
              <a:r>
                <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Avoid diluents and vaccine bottles left in the henhouse, high temperature or disinfectant disinfection after all packed into bags, waiting for the relevant departments for recycling.</a:t>
              </a:r>
              <a:endParaRPr lang="en-US" altLang="zh-CN" sz="20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5" name="Picture 9"/>
            <p:cNvPicPr>
              <a:picLocks noChangeAspect="1" noChangeArrowheads="1"/>
            </p:cNvPicPr>
            <p:nvPr/>
          </p:nvPicPr>
          <p:blipFill>
            <a:blip r:embed="rId1" cstate="print">
              <a:extLst>
                <a:ext uri="{BEBA8EAE-BF5A-486C-A8C5-ECC9F3942E4B}">
                  <a14:imgProps xmlns:a14="http://schemas.microsoft.com/office/drawing/2010/main">
                    <a14:imgLayer r:embed="rId2"/>
                  </a14:imgProps>
                </a:ext>
                <a:ext uri="{28A0092B-C50C-407E-A947-70E740481C1C}">
                  <a14:useLocalDpi xmlns:a14="http://schemas.microsoft.com/office/drawing/2010/main" val="0"/>
                </a:ext>
              </a:extLst>
            </a:blip>
            <a:srcRect/>
            <a:stretch>
              <a:fillRect/>
            </a:stretch>
          </p:blipFill>
          <p:spPr bwMode="auto">
            <a:xfrm>
              <a:off x="1123950" y="1132205"/>
              <a:ext cx="287464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pic>
          <p:nvPicPr>
            <p:cNvPr id="7" name="Picture 10"/>
            <p:cNvPicPr>
              <a:picLocks noChangeArrowheads="1"/>
            </p:cNvPicPr>
            <p:nvPr/>
          </p:nvPicPr>
          <p:blipFill>
            <a:blip r:embed="rId3" cstate="print">
              <a:extLst>
                <a:ext uri="{BEBA8EAE-BF5A-486C-A8C5-ECC9F3942E4B}">
                  <a14:imgProps xmlns:a14="http://schemas.microsoft.com/office/drawing/2010/main">
                    <a14:imgLayer r:embed="rId4"/>
                  </a14:imgProps>
                </a:ext>
              </a:extLst>
            </a:blip>
            <a:srcRect/>
            <a:stretch>
              <a:fillRect/>
            </a:stretch>
          </p:blipFill>
          <p:spPr bwMode="auto">
            <a:xfrm>
              <a:off x="4861343" y="1132206"/>
              <a:ext cx="2876421" cy="1972814"/>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alpha val="50000"/>
                      </a:schemeClr>
                    </a:outerShdw>
                  </a:effectLst>
                </a14:hiddenEffects>
              </a:ext>
            </a:extLst>
          </p:spPr>
        </p:pic>
      </p:grpSp>
      <p:sp>
        <p:nvSpPr>
          <p:cNvPr id="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charset="0"/>
                <a:ea typeface="宋体" panose="02010600030101010101" pitchFamily="2" charset="-122"/>
              </a:rPr>
            </a:fld>
            <a:endParaRPr lang="zh-CN" altLang="en-US" b="1" noProof="1">
              <a:solidFill>
                <a:prstClr val="black">
                  <a:tint val="75000"/>
                </a:prstClr>
              </a:solidFill>
              <a:latin typeface="Calibri" panose="020F0502020204030204" charset="0"/>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9785" y="356235"/>
            <a:ext cx="5922645" cy="61150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rPr>
              <a:t>Key points of </a:t>
            </a:r>
            <a:r>
              <a:rPr kumimoji="1" lang="en-US" altLang="zh-CN"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sym typeface="+mn-ea"/>
              </a:rPr>
              <a:t>vaccination</a:t>
            </a:r>
            <a:endParaRPr kumimoji="1" lang="zh-CN" altLang="en-US" sz="3200" b="1" dirty="0">
              <a:solidFill>
                <a:srgbClr val="2AA03B"/>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nvGrpSpPr>
          <p:cNvPr id="14" name="组合 13"/>
          <p:cNvGrpSpPr/>
          <p:nvPr/>
        </p:nvGrpSpPr>
        <p:grpSpPr>
          <a:xfrm>
            <a:off x="477642" y="1436899"/>
            <a:ext cx="11382375" cy="1654499"/>
            <a:chOff x="-120720" y="1618509"/>
            <a:chExt cx="11382375" cy="1654499"/>
          </a:xfrm>
        </p:grpSpPr>
        <p:grpSp>
          <p:nvGrpSpPr>
            <p:cNvPr id="7" name="组合 6"/>
            <p:cNvGrpSpPr/>
            <p:nvPr/>
          </p:nvGrpSpPr>
          <p:grpSpPr>
            <a:xfrm>
              <a:off x="-120720" y="1618509"/>
              <a:ext cx="11382375" cy="760730"/>
              <a:chOff x="-807766" y="959886"/>
              <a:chExt cx="9710595" cy="760730"/>
            </a:xfrm>
          </p:grpSpPr>
          <p:sp>
            <p:nvSpPr>
              <p:cNvPr id="4" name="Line 595"/>
              <p:cNvSpPr>
                <a:spLocks noChangeShapeType="1"/>
              </p:cNvSpPr>
              <p:nvPr/>
            </p:nvSpPr>
            <p:spPr bwMode="auto">
              <a:xfrm flipV="1">
                <a:off x="-768219" y="1719981"/>
                <a:ext cx="9539948" cy="635"/>
              </a:xfrm>
              <a:prstGeom prst="line">
                <a:avLst/>
              </a:prstGeom>
              <a:noFill/>
              <a:ln w="34925">
                <a:solidFill>
                  <a:srgbClr val="FF0000"/>
                </a:solidFill>
                <a:round/>
                <a:tailEnd type="arrow" w="med" len="med"/>
              </a:ln>
              <a:extLst>
                <a:ext uri="{909E8E84-426E-40DD-AFC4-6F175D3DCCD1}">
                  <a14:hiddenFill xmlns:a14="http://schemas.microsoft.com/office/drawing/2010/main">
                    <a:noFill/>
                  </a14:hiddenFill>
                </a:ext>
              </a:extLst>
            </p:spPr>
            <p:txBody>
              <a:bodyPr/>
              <a:lstStyle/>
              <a:p>
                <a:endParaRPr lang="zh-CN" altLang="en-US" sz="675"/>
              </a:p>
            </p:txBody>
          </p:sp>
          <p:sp>
            <p:nvSpPr>
              <p:cNvPr id="5" name="Text Box 596"/>
              <p:cNvSpPr txBox="1">
                <a:spLocks noChangeArrowheads="1"/>
              </p:cNvSpPr>
              <p:nvPr/>
            </p:nvSpPr>
            <p:spPr bwMode="auto">
              <a:xfrm>
                <a:off x="-807766" y="959886"/>
                <a:ext cx="9710595" cy="549910"/>
              </a:xfrm>
              <a:prstGeom prst="rect">
                <a:avLst/>
              </a:prstGeom>
              <a:solidFill>
                <a:schemeClr val="accent6">
                  <a:lumMod val="40000"/>
                  <a:lumOff val="60000"/>
                </a:schemeClr>
              </a:solidFill>
              <a:ln w="22225">
                <a:noFill/>
                <a:miter lim="800000"/>
              </a:ln>
            </p:spPr>
            <p:txBody>
              <a:bodyPr wrap="square" bIns="62100" anchor="ctr" anchorCtr="1">
                <a:spAutoFit/>
              </a:bodyP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lnSpc>
                    <a:spcPct val="120000"/>
                  </a:lnSpc>
                  <a:spcBef>
                    <a:spcPct val="50000"/>
                  </a:spcBef>
                  <a:buNone/>
                </a:pPr>
                <a:endParaRPr lang="zh-CN" altLang="en-US" sz="2400" b="0" dirty="0">
                  <a:solidFill>
                    <a:srgbClr val="FF0000"/>
                  </a:solidFill>
                  <a:latin typeface="微软雅黑" panose="020B0503020204020204" pitchFamily="34" charset="-122"/>
                  <a:ea typeface="微软雅黑" panose="020B0503020204020204" pitchFamily="34" charset="-122"/>
                </a:endParaRPr>
              </a:p>
            </p:txBody>
          </p:sp>
        </p:grpSp>
        <p:sp>
          <p:nvSpPr>
            <p:cNvPr id="6" name="Line 593"/>
            <p:cNvSpPr>
              <a:spLocks noChangeShapeType="1"/>
            </p:cNvSpPr>
            <p:nvPr/>
          </p:nvSpPr>
          <p:spPr bwMode="auto">
            <a:xfrm>
              <a:off x="5673294" y="3042709"/>
              <a:ext cx="539353" cy="0"/>
            </a:xfrm>
            <a:prstGeom prst="line">
              <a:avLst/>
            </a:prstGeom>
            <a:noFill/>
            <a:ln w="73025">
              <a:solidFill>
                <a:schemeClr val="accent6"/>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a:p>
          </p:txBody>
        </p:sp>
        <p:sp>
          <p:nvSpPr>
            <p:cNvPr id="9" name="文本框 8"/>
            <p:cNvSpPr txBox="1"/>
            <p:nvPr/>
          </p:nvSpPr>
          <p:spPr>
            <a:xfrm>
              <a:off x="-120720" y="2694199"/>
              <a:ext cx="2839720" cy="521970"/>
            </a:xfrm>
            <a:prstGeom prst="rect">
              <a:avLst/>
            </a:prstGeom>
            <a:noFill/>
            <a:ln w="38100">
              <a:solidFill>
                <a:srgbClr val="C00000"/>
              </a:solidFill>
            </a:ln>
          </p:spPr>
          <p:txBody>
            <a:bodyPr wrap="square">
              <a:spAutoFit/>
            </a:bodyPr>
            <a:lstStyle/>
            <a:p>
              <a:pPr lvl="0" algn="ctr" eaLnBrk="0" fontAlgn="b" hangingPunct="0">
                <a:buNone/>
              </a:pPr>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Key points</a:t>
              </a:r>
              <a:endParaRPr kumimoji="1" lang="en-US" altLang="zh-CN" sz="2800" b="1" i="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0" name="文本框 9"/>
            <p:cNvSpPr txBox="1"/>
            <p:nvPr/>
          </p:nvSpPr>
          <p:spPr>
            <a:xfrm>
              <a:off x="3875704" y="2747581"/>
              <a:ext cx="1650365" cy="521970"/>
            </a:xfrm>
            <a:prstGeom prst="rect">
              <a:avLst/>
            </a:prstGeom>
            <a:noFill/>
            <a:ln w="38100">
              <a:solidFill>
                <a:srgbClr val="C00000"/>
              </a:solidFill>
            </a:ln>
          </p:spPr>
          <p:txBody>
            <a:bodyPr wrap="square">
              <a:spAutoFit/>
            </a:bodyPr>
            <a:lstStyle/>
            <a:p>
              <a:pPr lvl="0" algn="ctr" eaLnBrk="0" fontAlgn="b" hangingPunct="0"/>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Before </a:t>
              </a:r>
              <a:endPar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1" name="文本框 10"/>
            <p:cNvSpPr txBox="1"/>
            <p:nvPr/>
          </p:nvSpPr>
          <p:spPr>
            <a:xfrm>
              <a:off x="6409376" y="2751038"/>
              <a:ext cx="1650366" cy="521970"/>
            </a:xfrm>
            <a:prstGeom prst="rect">
              <a:avLst/>
            </a:prstGeom>
            <a:noFill/>
            <a:ln w="38100">
              <a:solidFill>
                <a:srgbClr val="C00000"/>
              </a:solidFill>
            </a:ln>
          </p:spPr>
          <p:txBody>
            <a:bodyPr wrap="square">
              <a:spAutoFit/>
            </a:bodyPr>
            <a:lstStyle/>
            <a:p>
              <a:pPr lvl="0" algn="ctr" eaLnBrk="0" fontAlgn="b" hangingPunct="0"/>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During</a:t>
              </a:r>
              <a:endPar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3" name="Line 593"/>
            <p:cNvSpPr>
              <a:spLocks noChangeShapeType="1"/>
            </p:cNvSpPr>
            <p:nvPr/>
          </p:nvSpPr>
          <p:spPr bwMode="auto">
            <a:xfrm flipV="1">
              <a:off x="8359045" y="3028188"/>
              <a:ext cx="539115" cy="8255"/>
            </a:xfrm>
            <a:prstGeom prst="line">
              <a:avLst/>
            </a:prstGeom>
            <a:noFill/>
            <a:ln w="73025">
              <a:solidFill>
                <a:schemeClr val="accent6"/>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dirty="0"/>
            </a:p>
          </p:txBody>
        </p:sp>
      </p:grpSp>
      <p:sp>
        <p:nvSpPr>
          <p:cNvPr id="17" name="文本框 16"/>
          <p:cNvSpPr txBox="1"/>
          <p:nvPr/>
        </p:nvSpPr>
        <p:spPr>
          <a:xfrm>
            <a:off x="471805" y="1482090"/>
            <a:ext cx="11247755" cy="460375"/>
          </a:xfrm>
          <a:prstGeom prst="rect">
            <a:avLst/>
          </a:prstGeom>
          <a:noFill/>
        </p:spPr>
        <p:txBody>
          <a:bodyPr wrap="square">
            <a:spAutoFit/>
          </a:bodyPr>
          <a:lstStyle/>
          <a:p>
            <a:pPr algn="ctr"/>
            <a:r>
              <a:rPr sz="2400" b="1" dirty="0">
                <a:solidFill>
                  <a:srgbClr val="C00000"/>
                </a:solidFill>
                <a:latin typeface="Times New Roman Bold" panose="02020503050405090304" charset="0"/>
                <a:cs typeface="Times New Roman Bold" panose="02020503050405090304" charset="0"/>
              </a:rPr>
              <a:t>Inoculate effective vaccines into chickens </a:t>
            </a:r>
            <a:r>
              <a:rPr lang="en-US" sz="2400" b="1" dirty="0">
                <a:solidFill>
                  <a:srgbClr val="C00000"/>
                </a:solidFill>
                <a:latin typeface="Times New Roman Bold" panose="02020503050405090304" charset="0"/>
                <a:cs typeface="Times New Roman Bold" panose="02020503050405090304" charset="0"/>
              </a:rPr>
              <a:t>     </a:t>
            </a:r>
            <a:r>
              <a:rPr sz="2400" b="1" dirty="0">
                <a:solidFill>
                  <a:srgbClr val="C00000"/>
                </a:solidFill>
                <a:latin typeface="Times New Roman Bold" panose="02020503050405090304" charset="0"/>
                <a:cs typeface="Times New Roman Bold" panose="02020503050405090304" charset="0"/>
              </a:rPr>
              <a:t> </a:t>
            </a:r>
            <a:r>
              <a:rPr lang="en-US" sz="2400" b="1" dirty="0">
                <a:solidFill>
                  <a:srgbClr val="C00000"/>
                </a:solidFill>
                <a:latin typeface="Times New Roman Bold" panose="02020503050405090304" charset="0"/>
                <a:ea typeface="Microsoft YaHei" panose="020B0503020204020204" pitchFamily="34" charset="-122"/>
                <a:cs typeface="Times New Roman Bold" panose="02020503050405090304" charset="0"/>
                <a:sym typeface="+mn-ea"/>
              </a:rPr>
              <a:t>N</a:t>
            </a:r>
            <a:r>
              <a:rPr lang="en-US" altLang="zh-CN" sz="2400" b="1" dirty="0">
                <a:solidFill>
                  <a:srgbClr val="C00000"/>
                </a:solidFill>
                <a:effectLst/>
                <a:latin typeface="Times New Roman Bold" panose="02020503050405090304" charset="0"/>
                <a:ea typeface="Microsoft YaHei" panose="020B0503020204020204" pitchFamily="34" charset="-122"/>
                <a:cs typeface="Times New Roman Bold" panose="02020503050405090304" charset="0"/>
                <a:sym typeface="+mn-ea"/>
              </a:rPr>
              <a:t>o environmental pollution</a:t>
            </a:r>
            <a:endParaRPr lang="en-US" altLang="zh-CN" sz="2400" b="1" dirty="0">
              <a:solidFill>
                <a:srgbClr val="C00000"/>
              </a:solidFill>
              <a:effectLst/>
              <a:latin typeface="Times New Roman Bold" panose="02020503050405090304" charset="0"/>
              <a:ea typeface="Microsoft YaHei" panose="020B0503020204020204" pitchFamily="34" charset="-122"/>
              <a:cs typeface="Times New Roman Bold" panose="02020503050405090304" charset="0"/>
              <a:sym typeface="+mn-ea"/>
            </a:endParaRPr>
          </a:p>
        </p:txBody>
      </p:sp>
      <p:sp>
        <p:nvSpPr>
          <p:cNvPr id="8" name="文本框 7"/>
          <p:cNvSpPr txBox="1"/>
          <p:nvPr/>
        </p:nvSpPr>
        <p:spPr>
          <a:xfrm>
            <a:off x="9795826" y="2570328"/>
            <a:ext cx="1650365" cy="521970"/>
          </a:xfrm>
          <a:prstGeom prst="rect">
            <a:avLst/>
          </a:prstGeom>
          <a:noFill/>
          <a:ln w="38100">
            <a:solidFill>
              <a:srgbClr val="C00000"/>
            </a:solidFill>
          </a:ln>
        </p:spPr>
        <p:txBody>
          <a:bodyPr wrap="square" rtlCol="0">
            <a:spAutoFit/>
          </a:bodyPr>
          <a:lstStyle/>
          <a:p>
            <a:pPr lvl="0" algn="ctr" eaLnBrk="0" fontAlgn="b" hangingPunct="0"/>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After</a:t>
            </a:r>
            <a:endPar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6" name="文本框 15"/>
          <p:cNvSpPr txBox="1"/>
          <p:nvPr/>
        </p:nvSpPr>
        <p:spPr>
          <a:xfrm>
            <a:off x="301625" y="3473148"/>
            <a:ext cx="127571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Vaccine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18" name="文本框 17"/>
          <p:cNvSpPr txBox="1"/>
          <p:nvPr/>
        </p:nvSpPr>
        <p:spPr>
          <a:xfrm>
            <a:off x="301625" y="4152265"/>
            <a:ext cx="1275715" cy="400110"/>
          </a:xfrm>
          <a:prstGeom prst="rect">
            <a:avLst/>
          </a:prstGeom>
          <a:noFill/>
          <a:ln>
            <a:solidFill>
              <a:schemeClr val="accent2">
                <a:lumMod val="60000"/>
                <a:lumOff val="40000"/>
              </a:schemeClr>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Chickens</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0" name="文本框 19"/>
          <p:cNvSpPr txBox="1"/>
          <p:nvPr/>
        </p:nvSpPr>
        <p:spPr>
          <a:xfrm>
            <a:off x="301625" y="4825329"/>
            <a:ext cx="127571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Person</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5" name="文本框 24"/>
          <p:cNvSpPr txBox="1"/>
          <p:nvPr/>
        </p:nvSpPr>
        <p:spPr>
          <a:xfrm>
            <a:off x="301625" y="5566713"/>
            <a:ext cx="1275715" cy="369332"/>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Equipment</a:t>
            </a:r>
            <a:endPar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6" name="文本框 25"/>
          <p:cNvSpPr txBox="1"/>
          <p:nvPr/>
        </p:nvSpPr>
        <p:spPr>
          <a:xfrm>
            <a:off x="1604132" y="3473042"/>
            <a:ext cx="175196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Effective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7" name="文本框 26"/>
          <p:cNvSpPr txBox="1"/>
          <p:nvPr/>
        </p:nvSpPr>
        <p:spPr>
          <a:xfrm>
            <a:off x="1604132" y="4152159"/>
            <a:ext cx="1751965" cy="398780"/>
          </a:xfrm>
          <a:prstGeom prst="rect">
            <a:avLst/>
          </a:prstGeom>
          <a:noFill/>
          <a:ln>
            <a:solidFill>
              <a:schemeClr val="accent2">
                <a:lumMod val="60000"/>
                <a:lumOff val="40000"/>
              </a:schemeClr>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Healthy</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8" name="文本框 27"/>
          <p:cNvSpPr txBox="1"/>
          <p:nvPr/>
        </p:nvSpPr>
        <p:spPr>
          <a:xfrm>
            <a:off x="1604132" y="4825223"/>
            <a:ext cx="175196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Skilled</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9" name="文本框 28"/>
          <p:cNvSpPr txBox="1"/>
          <p:nvPr/>
        </p:nvSpPr>
        <p:spPr>
          <a:xfrm>
            <a:off x="1604010" y="5569468"/>
            <a:ext cx="1964813" cy="369332"/>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Clean and accurate</a:t>
            </a:r>
            <a:endPar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0" name="文本框 29"/>
          <p:cNvSpPr txBox="1"/>
          <p:nvPr/>
        </p:nvSpPr>
        <p:spPr>
          <a:xfrm>
            <a:off x="4050666" y="3462655"/>
            <a:ext cx="2501054"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Buy and store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1" name="文本框 30"/>
          <p:cNvSpPr txBox="1"/>
          <p:nvPr/>
        </p:nvSpPr>
        <p:spPr>
          <a:xfrm>
            <a:off x="4050665" y="4152159"/>
            <a:ext cx="2501055" cy="398780"/>
          </a:xfrm>
          <a:prstGeom prst="rect">
            <a:avLst/>
          </a:prstGeom>
          <a:noFill/>
          <a:ln>
            <a:solidFill>
              <a:schemeClr val="accent2"/>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Disease free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2" name="文本框 31"/>
          <p:cNvSpPr txBox="1"/>
          <p:nvPr/>
        </p:nvSpPr>
        <p:spPr>
          <a:xfrm>
            <a:off x="4043573" y="4843746"/>
            <a:ext cx="250105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Meet the requirements</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3" name="文本框 32"/>
          <p:cNvSpPr txBox="1"/>
          <p:nvPr/>
        </p:nvSpPr>
        <p:spPr>
          <a:xfrm>
            <a:off x="4050665" y="5546255"/>
            <a:ext cx="2501055" cy="706755"/>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Disinfected, cleaned and calibrated</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4" name="文本框 33"/>
          <p:cNvSpPr txBox="1"/>
          <p:nvPr/>
        </p:nvSpPr>
        <p:spPr>
          <a:xfrm>
            <a:off x="6811009" y="3462655"/>
            <a:ext cx="200596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Control stress</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5" name="文本框 34"/>
          <p:cNvSpPr txBox="1"/>
          <p:nvPr/>
        </p:nvSpPr>
        <p:spPr>
          <a:xfrm>
            <a:off x="6829941" y="4153595"/>
            <a:ext cx="2005964" cy="398780"/>
          </a:xfrm>
          <a:prstGeom prst="rect">
            <a:avLst/>
          </a:prstGeom>
          <a:noFill/>
          <a:ln>
            <a:solidFill>
              <a:schemeClr val="accent2"/>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Disease free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6" name="文本框 35"/>
          <p:cNvSpPr txBox="1"/>
          <p:nvPr/>
        </p:nvSpPr>
        <p:spPr>
          <a:xfrm>
            <a:off x="6829940" y="4843746"/>
            <a:ext cx="200596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Serious and sober</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7" name="文本框 36"/>
          <p:cNvSpPr txBox="1"/>
          <p:nvPr/>
        </p:nvSpPr>
        <p:spPr>
          <a:xfrm>
            <a:off x="6829939" y="5533897"/>
            <a:ext cx="200596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Work</a:t>
            </a:r>
            <a:r>
              <a:rPr kumimoji="1" lang="en-US" altLang="zh-CN" sz="2000"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sym typeface="+mn-ea"/>
              </a:rPr>
              <a:t> </a:t>
            </a: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accurately</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8" name="文本框 37"/>
          <p:cNvSpPr txBox="1"/>
          <p:nvPr/>
        </p:nvSpPr>
        <p:spPr>
          <a:xfrm>
            <a:off x="9351644" y="3462655"/>
            <a:ext cx="2538731"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Harmless treatment</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9" name="文本框 38"/>
          <p:cNvSpPr txBox="1"/>
          <p:nvPr/>
        </p:nvSpPr>
        <p:spPr>
          <a:xfrm>
            <a:off x="9351644" y="4841875"/>
            <a:ext cx="2538731" cy="398780"/>
          </a:xfrm>
          <a:prstGeom prst="rect">
            <a:avLst/>
          </a:prstGeom>
          <a:noFill/>
          <a:ln>
            <a:solidFill>
              <a:schemeClr val="accent2"/>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Observe the effect</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40" name="文本框 39"/>
          <p:cNvSpPr txBox="1"/>
          <p:nvPr/>
        </p:nvSpPr>
        <p:spPr>
          <a:xfrm>
            <a:off x="9351644" y="5533897"/>
            <a:ext cx="2538731"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Disinfected, cleaned </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41" name="文本框 40"/>
          <p:cNvSpPr txBox="1"/>
          <p:nvPr/>
        </p:nvSpPr>
        <p:spPr>
          <a:xfrm>
            <a:off x="9351644" y="4152265"/>
            <a:ext cx="2538731"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Reduce stress response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7642" y="1436899"/>
            <a:ext cx="11382375" cy="1654499"/>
            <a:chOff x="-120720" y="1618509"/>
            <a:chExt cx="11382375" cy="1654499"/>
          </a:xfrm>
        </p:grpSpPr>
        <p:grpSp>
          <p:nvGrpSpPr>
            <p:cNvPr id="7" name="组合 6"/>
            <p:cNvGrpSpPr/>
            <p:nvPr/>
          </p:nvGrpSpPr>
          <p:grpSpPr>
            <a:xfrm>
              <a:off x="-120720" y="1618509"/>
              <a:ext cx="11382375" cy="760730"/>
              <a:chOff x="-807766" y="959886"/>
              <a:chExt cx="9710595" cy="760730"/>
            </a:xfrm>
          </p:grpSpPr>
          <p:sp>
            <p:nvSpPr>
              <p:cNvPr id="4" name="Line 595"/>
              <p:cNvSpPr>
                <a:spLocks noChangeShapeType="1"/>
              </p:cNvSpPr>
              <p:nvPr/>
            </p:nvSpPr>
            <p:spPr bwMode="auto">
              <a:xfrm flipV="1">
                <a:off x="-768219" y="1719981"/>
                <a:ext cx="9539948" cy="635"/>
              </a:xfrm>
              <a:prstGeom prst="line">
                <a:avLst/>
              </a:prstGeom>
              <a:noFill/>
              <a:ln w="34925">
                <a:solidFill>
                  <a:srgbClr val="FF0000"/>
                </a:solidFill>
                <a:round/>
                <a:tailEnd type="arrow" w="med" len="med"/>
              </a:ln>
              <a:extLst>
                <a:ext uri="{909E8E84-426E-40DD-AFC4-6F175D3DCCD1}">
                  <a14:hiddenFill xmlns:a14="http://schemas.microsoft.com/office/drawing/2010/main">
                    <a:noFill/>
                  </a14:hiddenFill>
                </a:ext>
              </a:extLst>
            </p:spPr>
            <p:txBody>
              <a:bodyPr/>
              <a:lstStyle/>
              <a:p>
                <a:endParaRPr lang="zh-CN" altLang="en-US" sz="675"/>
              </a:p>
            </p:txBody>
          </p:sp>
          <p:sp>
            <p:nvSpPr>
              <p:cNvPr id="5" name="Text Box 596"/>
              <p:cNvSpPr txBox="1">
                <a:spLocks noChangeArrowheads="1"/>
              </p:cNvSpPr>
              <p:nvPr/>
            </p:nvSpPr>
            <p:spPr bwMode="auto">
              <a:xfrm>
                <a:off x="-807766" y="959886"/>
                <a:ext cx="9710595" cy="549910"/>
              </a:xfrm>
              <a:prstGeom prst="rect">
                <a:avLst/>
              </a:prstGeom>
              <a:solidFill>
                <a:schemeClr val="accent6">
                  <a:lumMod val="40000"/>
                  <a:lumOff val="60000"/>
                </a:schemeClr>
              </a:solidFill>
              <a:ln w="22225">
                <a:noFill/>
                <a:miter lim="800000"/>
              </a:ln>
            </p:spPr>
            <p:txBody>
              <a:bodyPr wrap="square" bIns="62100" anchor="ctr" anchorCtr="1">
                <a:spAutoFit/>
              </a:bodyPr>
              <a:lstStyle>
                <a:lvl1pPr>
                  <a:defRPr sz="3600" b="1">
                    <a:solidFill>
                      <a:schemeClr val="tx1"/>
                    </a:solidFill>
                    <a:latin typeface="Arial" panose="020B0604020202090204" pitchFamily="34" charset="0"/>
                    <a:ea typeface="黑体" panose="02010609060101010101" pitchFamily="2" charset="-122"/>
                  </a:defRPr>
                </a:lvl1pPr>
                <a:lvl2pPr>
                  <a:defRPr sz="3600" b="1">
                    <a:solidFill>
                      <a:schemeClr val="tx1"/>
                    </a:solidFill>
                    <a:latin typeface="Arial" panose="020B0604020202090204" pitchFamily="34" charset="0"/>
                    <a:ea typeface="黑体" panose="02010609060101010101" pitchFamily="2" charset="-122"/>
                  </a:defRPr>
                </a:lvl2pPr>
                <a:lvl3pPr>
                  <a:defRPr sz="3600" b="1">
                    <a:solidFill>
                      <a:schemeClr val="tx1"/>
                    </a:solidFill>
                    <a:latin typeface="Arial" panose="020B0604020202090204" pitchFamily="34" charset="0"/>
                    <a:ea typeface="黑体" panose="02010609060101010101" pitchFamily="2" charset="-122"/>
                  </a:defRPr>
                </a:lvl3pPr>
                <a:lvl4pPr>
                  <a:defRPr sz="3600" b="1">
                    <a:solidFill>
                      <a:schemeClr val="tx1"/>
                    </a:solidFill>
                    <a:latin typeface="Arial" panose="020B0604020202090204" pitchFamily="34" charset="0"/>
                    <a:ea typeface="黑体" panose="02010609060101010101" pitchFamily="2" charset="-122"/>
                  </a:defRPr>
                </a:lvl4pPr>
                <a:lvl5pPr>
                  <a:defRPr sz="3600" b="1">
                    <a:solidFill>
                      <a:schemeClr val="tx1"/>
                    </a:solidFill>
                    <a:latin typeface="Arial" panose="020B0604020202090204" pitchFamily="34" charset="0"/>
                    <a:ea typeface="黑体" panose="02010609060101010101" pitchFamily="2"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2" charset="-122"/>
                  </a:defRPr>
                </a:lvl9pPr>
              </a:lstStyle>
              <a:p>
                <a:pPr indent="0" algn="ctr">
                  <a:lnSpc>
                    <a:spcPct val="120000"/>
                  </a:lnSpc>
                  <a:spcBef>
                    <a:spcPct val="50000"/>
                  </a:spcBef>
                  <a:buNone/>
                </a:pPr>
                <a:endParaRPr lang="zh-CN" altLang="en-US" sz="2400" b="0" dirty="0">
                  <a:solidFill>
                    <a:srgbClr val="FF0000"/>
                  </a:solidFill>
                  <a:latin typeface="微软雅黑" panose="020B0503020204020204" pitchFamily="34" charset="-122"/>
                  <a:ea typeface="微软雅黑" panose="020B0503020204020204" pitchFamily="34" charset="-122"/>
                </a:endParaRPr>
              </a:p>
            </p:txBody>
          </p:sp>
        </p:grpSp>
        <p:sp>
          <p:nvSpPr>
            <p:cNvPr id="6" name="Line 593"/>
            <p:cNvSpPr>
              <a:spLocks noChangeShapeType="1"/>
            </p:cNvSpPr>
            <p:nvPr/>
          </p:nvSpPr>
          <p:spPr bwMode="auto">
            <a:xfrm>
              <a:off x="5673294" y="3042709"/>
              <a:ext cx="539353" cy="0"/>
            </a:xfrm>
            <a:prstGeom prst="line">
              <a:avLst/>
            </a:prstGeom>
            <a:noFill/>
            <a:ln w="73025">
              <a:solidFill>
                <a:schemeClr val="accent6"/>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a:p>
          </p:txBody>
        </p:sp>
        <p:sp>
          <p:nvSpPr>
            <p:cNvPr id="9" name="文本框 8"/>
            <p:cNvSpPr txBox="1"/>
            <p:nvPr/>
          </p:nvSpPr>
          <p:spPr>
            <a:xfrm>
              <a:off x="-120720" y="2694199"/>
              <a:ext cx="2839720" cy="521970"/>
            </a:xfrm>
            <a:prstGeom prst="rect">
              <a:avLst/>
            </a:prstGeom>
            <a:noFill/>
            <a:ln w="38100">
              <a:solidFill>
                <a:srgbClr val="C00000"/>
              </a:solidFill>
            </a:ln>
          </p:spPr>
          <p:txBody>
            <a:bodyPr wrap="square">
              <a:spAutoFit/>
            </a:bodyPr>
            <a:lstStyle/>
            <a:p>
              <a:pPr lvl="0" algn="ctr" eaLnBrk="0" fontAlgn="b" hangingPunct="0">
                <a:buNone/>
              </a:pPr>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Key points</a:t>
              </a:r>
              <a:endParaRPr kumimoji="1" lang="en-US" altLang="zh-CN" sz="2800" b="1" i="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0" name="文本框 9"/>
            <p:cNvSpPr txBox="1"/>
            <p:nvPr/>
          </p:nvSpPr>
          <p:spPr>
            <a:xfrm>
              <a:off x="3875704" y="2747581"/>
              <a:ext cx="1650365" cy="521970"/>
            </a:xfrm>
            <a:prstGeom prst="rect">
              <a:avLst/>
            </a:prstGeom>
            <a:noFill/>
            <a:ln w="38100">
              <a:solidFill>
                <a:srgbClr val="C00000"/>
              </a:solidFill>
            </a:ln>
          </p:spPr>
          <p:txBody>
            <a:bodyPr wrap="square">
              <a:spAutoFit/>
            </a:bodyPr>
            <a:lstStyle/>
            <a:p>
              <a:pPr lvl="0" algn="ctr" eaLnBrk="0" fontAlgn="b" hangingPunct="0"/>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Before </a:t>
              </a:r>
              <a:endPar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1" name="文本框 10"/>
            <p:cNvSpPr txBox="1"/>
            <p:nvPr/>
          </p:nvSpPr>
          <p:spPr>
            <a:xfrm>
              <a:off x="6409376" y="2751038"/>
              <a:ext cx="1650366" cy="521970"/>
            </a:xfrm>
            <a:prstGeom prst="rect">
              <a:avLst/>
            </a:prstGeom>
            <a:noFill/>
            <a:ln w="38100">
              <a:solidFill>
                <a:srgbClr val="C00000"/>
              </a:solidFill>
            </a:ln>
          </p:spPr>
          <p:txBody>
            <a:bodyPr wrap="square">
              <a:spAutoFit/>
            </a:bodyPr>
            <a:lstStyle/>
            <a:p>
              <a:pPr lvl="0" algn="ctr" eaLnBrk="0" fontAlgn="b" hangingPunct="0"/>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During</a:t>
              </a:r>
              <a:endPar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3" name="Line 593"/>
            <p:cNvSpPr>
              <a:spLocks noChangeShapeType="1"/>
            </p:cNvSpPr>
            <p:nvPr/>
          </p:nvSpPr>
          <p:spPr bwMode="auto">
            <a:xfrm flipV="1">
              <a:off x="8359045" y="3028188"/>
              <a:ext cx="539115" cy="8255"/>
            </a:xfrm>
            <a:prstGeom prst="line">
              <a:avLst/>
            </a:prstGeom>
            <a:noFill/>
            <a:ln w="73025">
              <a:solidFill>
                <a:schemeClr val="accent6"/>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dirty="0"/>
            </a:p>
          </p:txBody>
        </p:sp>
      </p:grpSp>
      <p:sp>
        <p:nvSpPr>
          <p:cNvPr id="17" name="文本框 16"/>
          <p:cNvSpPr txBox="1"/>
          <p:nvPr/>
        </p:nvSpPr>
        <p:spPr>
          <a:xfrm>
            <a:off x="471805" y="1482090"/>
            <a:ext cx="11247755" cy="460375"/>
          </a:xfrm>
          <a:prstGeom prst="rect">
            <a:avLst/>
          </a:prstGeom>
          <a:noFill/>
        </p:spPr>
        <p:txBody>
          <a:bodyPr wrap="square">
            <a:spAutoFit/>
          </a:bodyPr>
          <a:lstStyle/>
          <a:p>
            <a:pPr algn="ctr"/>
            <a:r>
              <a:rPr sz="2400" b="1" dirty="0">
                <a:solidFill>
                  <a:srgbClr val="C00000"/>
                </a:solidFill>
                <a:latin typeface="Times New Roman Bold" panose="02020503050405090304" charset="0"/>
                <a:cs typeface="Times New Roman Bold" panose="02020503050405090304" charset="0"/>
              </a:rPr>
              <a:t>Inoculate effective vaccines into chickens </a:t>
            </a:r>
            <a:r>
              <a:rPr lang="en-US" sz="2400" b="1" dirty="0">
                <a:solidFill>
                  <a:srgbClr val="C00000"/>
                </a:solidFill>
                <a:latin typeface="Times New Roman Bold" panose="02020503050405090304" charset="0"/>
                <a:cs typeface="Times New Roman Bold" panose="02020503050405090304" charset="0"/>
              </a:rPr>
              <a:t>     </a:t>
            </a:r>
            <a:r>
              <a:rPr sz="2400" b="1" dirty="0">
                <a:solidFill>
                  <a:srgbClr val="C00000"/>
                </a:solidFill>
                <a:latin typeface="Times New Roman Bold" panose="02020503050405090304" charset="0"/>
                <a:cs typeface="Times New Roman Bold" panose="02020503050405090304" charset="0"/>
              </a:rPr>
              <a:t> </a:t>
            </a:r>
            <a:r>
              <a:rPr lang="en-US" sz="2400" b="1" dirty="0">
                <a:solidFill>
                  <a:srgbClr val="C00000"/>
                </a:solidFill>
                <a:latin typeface="Times New Roman Bold" panose="02020503050405090304" charset="0"/>
                <a:ea typeface="Microsoft YaHei" panose="020B0503020204020204" pitchFamily="34" charset="-122"/>
                <a:cs typeface="Times New Roman Bold" panose="02020503050405090304" charset="0"/>
                <a:sym typeface="+mn-ea"/>
              </a:rPr>
              <a:t>N</a:t>
            </a:r>
            <a:r>
              <a:rPr lang="en-US" altLang="zh-CN" sz="2400" b="1" dirty="0">
                <a:solidFill>
                  <a:srgbClr val="C00000"/>
                </a:solidFill>
                <a:effectLst/>
                <a:latin typeface="Times New Roman Bold" panose="02020503050405090304" charset="0"/>
                <a:ea typeface="Microsoft YaHei" panose="020B0503020204020204" pitchFamily="34" charset="-122"/>
                <a:cs typeface="Times New Roman Bold" panose="02020503050405090304" charset="0"/>
                <a:sym typeface="+mn-ea"/>
              </a:rPr>
              <a:t>o environmental pollution</a:t>
            </a:r>
            <a:endParaRPr lang="en-US" altLang="zh-CN" sz="2400" b="1" dirty="0">
              <a:solidFill>
                <a:srgbClr val="C00000"/>
              </a:solidFill>
              <a:effectLst/>
              <a:latin typeface="Times New Roman Bold" panose="02020503050405090304" charset="0"/>
              <a:ea typeface="Microsoft YaHei" panose="020B0503020204020204" pitchFamily="34" charset="-122"/>
              <a:cs typeface="Times New Roman Bold" panose="02020503050405090304" charset="0"/>
              <a:sym typeface="+mn-ea"/>
            </a:endParaRPr>
          </a:p>
        </p:txBody>
      </p:sp>
      <p:sp>
        <p:nvSpPr>
          <p:cNvPr id="8" name="文本框 7"/>
          <p:cNvSpPr txBox="1"/>
          <p:nvPr/>
        </p:nvSpPr>
        <p:spPr>
          <a:xfrm>
            <a:off x="9795826" y="2570328"/>
            <a:ext cx="1650365" cy="521970"/>
          </a:xfrm>
          <a:prstGeom prst="rect">
            <a:avLst/>
          </a:prstGeom>
          <a:noFill/>
          <a:ln w="38100">
            <a:solidFill>
              <a:srgbClr val="C00000"/>
            </a:solidFill>
          </a:ln>
        </p:spPr>
        <p:txBody>
          <a:bodyPr wrap="square" rtlCol="0">
            <a:spAutoFit/>
          </a:bodyPr>
          <a:lstStyle/>
          <a:p>
            <a:pPr lvl="0" algn="ctr" eaLnBrk="0" fontAlgn="b" hangingPunct="0"/>
            <a:r>
              <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rPr>
              <a:t>After</a:t>
            </a:r>
            <a:endParaRPr kumimoji="1" lang="en-US" altLang="zh-CN" sz="2800" b="1" dirty="0">
              <a:solidFill>
                <a:schemeClr val="accent2"/>
              </a:solidFill>
              <a:latin typeface="Times New Roman Bold" panose="02020503050405090304" charset="0"/>
              <a:ea typeface="微软雅黑" panose="020B0503020204020204" pitchFamily="34" charset="-122"/>
              <a:cs typeface="Times New Roman Bold" panose="02020503050405090304" charset="0"/>
              <a:sym typeface="+mn-ea"/>
            </a:endParaRPr>
          </a:p>
        </p:txBody>
      </p:sp>
      <p:sp>
        <p:nvSpPr>
          <p:cNvPr id="16" name="文本框 15"/>
          <p:cNvSpPr txBox="1"/>
          <p:nvPr/>
        </p:nvSpPr>
        <p:spPr>
          <a:xfrm>
            <a:off x="301625" y="3473148"/>
            <a:ext cx="127571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Vaccine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18" name="文本框 17"/>
          <p:cNvSpPr txBox="1"/>
          <p:nvPr/>
        </p:nvSpPr>
        <p:spPr>
          <a:xfrm>
            <a:off x="301625" y="4152265"/>
            <a:ext cx="1275715" cy="400110"/>
          </a:xfrm>
          <a:prstGeom prst="rect">
            <a:avLst/>
          </a:prstGeom>
          <a:noFill/>
          <a:ln>
            <a:solidFill>
              <a:schemeClr val="accent2">
                <a:lumMod val="60000"/>
                <a:lumOff val="40000"/>
              </a:schemeClr>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Chickens</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0" name="文本框 19"/>
          <p:cNvSpPr txBox="1"/>
          <p:nvPr/>
        </p:nvSpPr>
        <p:spPr>
          <a:xfrm>
            <a:off x="301625" y="4825329"/>
            <a:ext cx="127571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Person</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5" name="文本框 24"/>
          <p:cNvSpPr txBox="1"/>
          <p:nvPr/>
        </p:nvSpPr>
        <p:spPr>
          <a:xfrm>
            <a:off x="301625" y="5566713"/>
            <a:ext cx="1275715" cy="369332"/>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Equipment</a:t>
            </a:r>
            <a:endPar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6" name="文本框 25"/>
          <p:cNvSpPr txBox="1"/>
          <p:nvPr/>
        </p:nvSpPr>
        <p:spPr>
          <a:xfrm>
            <a:off x="1604132" y="3473042"/>
            <a:ext cx="175196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Effective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7" name="文本框 26"/>
          <p:cNvSpPr txBox="1"/>
          <p:nvPr/>
        </p:nvSpPr>
        <p:spPr>
          <a:xfrm>
            <a:off x="1604132" y="4152159"/>
            <a:ext cx="1751965" cy="398780"/>
          </a:xfrm>
          <a:prstGeom prst="rect">
            <a:avLst/>
          </a:prstGeom>
          <a:noFill/>
          <a:ln>
            <a:solidFill>
              <a:schemeClr val="accent2">
                <a:lumMod val="60000"/>
                <a:lumOff val="40000"/>
              </a:schemeClr>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Healthy</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8" name="文本框 27"/>
          <p:cNvSpPr txBox="1"/>
          <p:nvPr/>
        </p:nvSpPr>
        <p:spPr>
          <a:xfrm>
            <a:off x="1604132" y="4825223"/>
            <a:ext cx="1751965" cy="400110"/>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Skilled</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29" name="文本框 28"/>
          <p:cNvSpPr txBox="1"/>
          <p:nvPr/>
        </p:nvSpPr>
        <p:spPr>
          <a:xfrm>
            <a:off x="1604010" y="5569468"/>
            <a:ext cx="1964813" cy="369332"/>
          </a:xfrm>
          <a:prstGeom prst="rect">
            <a:avLst/>
          </a:prstGeom>
          <a:noFill/>
          <a:ln>
            <a:solidFill>
              <a:schemeClr val="accent2">
                <a:lumMod val="60000"/>
                <a:lumOff val="40000"/>
              </a:schemeClr>
            </a:solidFill>
          </a:ln>
        </p:spPr>
        <p:txBody>
          <a:bodyPr wrap="square">
            <a:spAutoFit/>
          </a:bodyPr>
          <a:lstStyle/>
          <a:p>
            <a:pPr lvl="0" algn="ctr" eaLnBrk="0" fontAlgn="b" hangingPunct="0">
              <a:buNone/>
            </a:pPr>
            <a:r>
              <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Clean and accurate</a:t>
            </a:r>
            <a:endParaRPr kumimoji="1" lang="en-US" altLang="zh-CN"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0" name="文本框 29"/>
          <p:cNvSpPr txBox="1"/>
          <p:nvPr/>
        </p:nvSpPr>
        <p:spPr>
          <a:xfrm>
            <a:off x="4050666" y="3462655"/>
            <a:ext cx="2501054"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Buy and store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1" name="文本框 30"/>
          <p:cNvSpPr txBox="1"/>
          <p:nvPr/>
        </p:nvSpPr>
        <p:spPr>
          <a:xfrm>
            <a:off x="4050665" y="4152159"/>
            <a:ext cx="2501055" cy="398780"/>
          </a:xfrm>
          <a:prstGeom prst="rect">
            <a:avLst/>
          </a:prstGeom>
          <a:noFill/>
          <a:ln>
            <a:solidFill>
              <a:schemeClr val="accent2"/>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Disease free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2" name="文本框 31"/>
          <p:cNvSpPr txBox="1"/>
          <p:nvPr/>
        </p:nvSpPr>
        <p:spPr>
          <a:xfrm>
            <a:off x="4043573" y="4843746"/>
            <a:ext cx="250105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Meet the requirements</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3" name="文本框 32"/>
          <p:cNvSpPr txBox="1"/>
          <p:nvPr/>
        </p:nvSpPr>
        <p:spPr>
          <a:xfrm>
            <a:off x="4050665" y="5546255"/>
            <a:ext cx="2501055" cy="706755"/>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Disinfected, cleaned and calibrated</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4" name="文本框 33"/>
          <p:cNvSpPr txBox="1"/>
          <p:nvPr/>
        </p:nvSpPr>
        <p:spPr>
          <a:xfrm>
            <a:off x="6811009" y="3462655"/>
            <a:ext cx="200596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Control stress</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5" name="文本框 34"/>
          <p:cNvSpPr txBox="1"/>
          <p:nvPr/>
        </p:nvSpPr>
        <p:spPr>
          <a:xfrm>
            <a:off x="6829941" y="4153595"/>
            <a:ext cx="2005964" cy="398780"/>
          </a:xfrm>
          <a:prstGeom prst="rect">
            <a:avLst/>
          </a:prstGeom>
          <a:noFill/>
          <a:ln>
            <a:solidFill>
              <a:schemeClr val="accent2"/>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Disease free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6" name="文本框 35"/>
          <p:cNvSpPr txBox="1"/>
          <p:nvPr/>
        </p:nvSpPr>
        <p:spPr>
          <a:xfrm>
            <a:off x="6829940" y="4843746"/>
            <a:ext cx="200596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Serious and sober</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7" name="文本框 36"/>
          <p:cNvSpPr txBox="1"/>
          <p:nvPr/>
        </p:nvSpPr>
        <p:spPr>
          <a:xfrm>
            <a:off x="6829939" y="5533897"/>
            <a:ext cx="2005965"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Work</a:t>
            </a:r>
            <a:r>
              <a:rPr kumimoji="1" lang="en-US" altLang="zh-CN" sz="2000"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sym typeface="+mn-ea"/>
              </a:rPr>
              <a:t> </a:t>
            </a: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accurately</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8" name="文本框 37"/>
          <p:cNvSpPr txBox="1"/>
          <p:nvPr/>
        </p:nvSpPr>
        <p:spPr>
          <a:xfrm>
            <a:off x="9351644" y="3462655"/>
            <a:ext cx="2538731"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Harmless treatment</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39" name="文本框 38"/>
          <p:cNvSpPr txBox="1"/>
          <p:nvPr/>
        </p:nvSpPr>
        <p:spPr>
          <a:xfrm>
            <a:off x="9351644" y="4841875"/>
            <a:ext cx="2538731" cy="398780"/>
          </a:xfrm>
          <a:prstGeom prst="rect">
            <a:avLst/>
          </a:prstGeom>
          <a:noFill/>
          <a:ln>
            <a:solidFill>
              <a:schemeClr val="accent2"/>
            </a:solidFill>
          </a:ln>
        </p:spPr>
        <p:txBody>
          <a:bodyPr wrap="square">
            <a:spAutoFit/>
          </a:bodyPr>
          <a:lstStyle/>
          <a:p>
            <a:pPr lvl="0" algn="ctr" eaLnBrk="0" fontAlgn="b" hangingPunct="0"/>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Observe the effect</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40" name="文本框 39"/>
          <p:cNvSpPr txBox="1"/>
          <p:nvPr/>
        </p:nvSpPr>
        <p:spPr>
          <a:xfrm>
            <a:off x="9351644" y="5533897"/>
            <a:ext cx="2538731"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Disinfected, cleaned </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41" name="文本框 40"/>
          <p:cNvSpPr txBox="1"/>
          <p:nvPr/>
        </p:nvSpPr>
        <p:spPr>
          <a:xfrm>
            <a:off x="9351644" y="4152265"/>
            <a:ext cx="2538731" cy="398780"/>
          </a:xfrm>
          <a:prstGeom prst="rect">
            <a:avLst/>
          </a:prstGeom>
          <a:noFill/>
          <a:ln>
            <a:solidFill>
              <a:schemeClr val="accent2"/>
            </a:solidFill>
          </a:ln>
        </p:spPr>
        <p:txBody>
          <a:bodyPr wrap="square">
            <a:spAutoFit/>
          </a:bodyPr>
          <a:lstStyle/>
          <a:p>
            <a:pPr lvl="0" algn="ctr" eaLnBrk="0" fontAlgn="b" hangingPunct="0">
              <a:buNone/>
            </a:pPr>
            <a:r>
              <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Reduce stress response</a:t>
            </a:r>
            <a:endParaRPr kumimoji="1"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sp>
        <p:nvSpPr>
          <p:cNvPr id="42" name="Rectangle 2"/>
          <p:cNvSpPr txBox="1">
            <a:spLocks noChangeArrowheads="1"/>
          </p:cNvSpPr>
          <p:nvPr/>
        </p:nvSpPr>
        <p:spPr>
          <a:xfrm>
            <a:off x="819785" y="356235"/>
            <a:ext cx="5922645" cy="611505"/>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lang="en-US" altLang="zh-CN"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sym typeface="+mn-ea"/>
              </a:rPr>
              <a:t>Summary</a:t>
            </a:r>
            <a:endParaRPr kumimoji="1" lang="zh-CN" altLang="en-US" sz="3200" b="1" dirty="0">
              <a:solidFill>
                <a:srgbClr val="00B050"/>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p:nvPr/>
        </p:nvSpPr>
        <p:spPr>
          <a:xfrm>
            <a:off x="3375911" y="5113898"/>
            <a:ext cx="5975436" cy="10258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7200" b="1" spc="360" dirty="0">
                <a:solidFill>
                  <a:srgbClr val="2AA139"/>
                </a:solidFill>
                <a:latin typeface="微软雅黑" panose="020B0503020204020204" pitchFamily="34" charset="-122"/>
                <a:ea typeface="微软雅黑" panose="020B0503020204020204" pitchFamily="34" charset="-122"/>
                <a:cs typeface="Alibaba PuHuiTi" pitchFamily="18" charset="-122"/>
                <a:sym typeface="Arial" panose="020B0604020202090204" pitchFamily="34" charset="0"/>
              </a:rPr>
              <a:t>感谢聆听！</a:t>
            </a:r>
            <a:endParaRPr lang="ru-RU" altLang="zh-CN" sz="7200" b="1" spc="360" dirty="0">
              <a:solidFill>
                <a:srgbClr val="2AA139"/>
              </a:solidFill>
              <a:latin typeface="微软雅黑" panose="020B0503020204020204" pitchFamily="34" charset="-122"/>
              <a:ea typeface="微软雅黑" panose="020B0503020204020204" pitchFamily="34" charset="-122"/>
              <a:cs typeface="Alibaba PuHuiTi" pitchFamily="18" charset="-122"/>
              <a:sym typeface="Arial" panose="020B0604020202090204" pitchFamily="34" charset="0"/>
            </a:endParaRPr>
          </a:p>
        </p:txBody>
      </p:sp>
      <p:pic>
        <p:nvPicPr>
          <p:cNvPr id="2" name="图片 1"/>
          <p:cNvPicPr>
            <a:picLocks noChangeAspect="1"/>
          </p:cNvPicPr>
          <p:nvPr/>
        </p:nvPicPr>
        <p:blipFill>
          <a:blip r:embed="rId1"/>
          <a:stretch>
            <a:fillRect/>
          </a:stretch>
        </p:blipFill>
        <p:spPr>
          <a:xfrm>
            <a:off x="0" y="3996413"/>
            <a:ext cx="12192000" cy="381000"/>
          </a:xfrm>
          <a:prstGeom prst="rect">
            <a:avLst/>
          </a:prstGeom>
        </p:spPr>
      </p:pic>
      <p:pic>
        <p:nvPicPr>
          <p:cNvPr id="4" name="图片 3"/>
          <p:cNvPicPr>
            <a:picLocks noChangeAspect="1"/>
          </p:cNvPicPr>
          <p:nvPr/>
        </p:nvPicPr>
        <p:blipFill>
          <a:blip r:embed="rId2"/>
          <a:stretch>
            <a:fillRect/>
          </a:stretch>
        </p:blipFill>
        <p:spPr>
          <a:xfrm>
            <a:off x="0" y="6808817"/>
            <a:ext cx="9768840" cy="4572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651" y="2009903"/>
            <a:ext cx="7248698" cy="16737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3399" y="2476066"/>
            <a:ext cx="12189013" cy="1133928"/>
          </a:xfrm>
          <a:prstGeom prst="rect">
            <a:avLst/>
          </a:prstGeom>
          <a:solidFill>
            <a:srgbClr val="E2741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852" rtlCol="0" anchor="ctr">
            <a:normAutofit/>
          </a:bodyPr>
          <a:lstStyle/>
          <a:p>
            <a:pPr algn="ctr" defTabSz="866775" fontAlgn="base">
              <a:spcBef>
                <a:spcPct val="0"/>
              </a:spcBef>
              <a:spcAft>
                <a:spcPct val="0"/>
              </a:spcAft>
            </a:pPr>
            <a:endParaRPr lang="zh-CN" altLang="en-US" sz="1900"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sp>
        <p:nvSpPr>
          <p:cNvPr id="5" name="矩形 4"/>
          <p:cNvSpPr/>
          <p:nvPr/>
        </p:nvSpPr>
        <p:spPr>
          <a:xfrm>
            <a:off x="-1493" y="-43185"/>
            <a:ext cx="12192000" cy="133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24"/>
          <p:cNvSpPr/>
          <p:nvPr/>
        </p:nvSpPr>
        <p:spPr>
          <a:xfrm>
            <a:off x="4285615" y="2726055"/>
            <a:ext cx="7343140" cy="632460"/>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en-US" altLang="zh-CN" sz="3200" kern="0" dirty="0">
                <a:solidFill>
                  <a:prstClr val="white"/>
                </a:solidFill>
                <a:latin typeface="微软雅黑" panose="020B0503020204020204" pitchFamily="34" charset="-122"/>
                <a:ea typeface="微软雅黑" panose="020B0503020204020204" pitchFamily="34" charset="-122"/>
                <a:sym typeface="Arial" panose="020B0604020202090204" pitchFamily="34" charset="0"/>
              </a:rPr>
              <a:t>Procedures and standards </a:t>
            </a:r>
            <a:endPar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28" name="Freeform 5"/>
          <p:cNvSpPr/>
          <p:nvPr/>
        </p:nvSpPr>
        <p:spPr bwMode="auto">
          <a:xfrm>
            <a:off x="2053490" y="2130065"/>
            <a:ext cx="2064132" cy="1861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A13A"/>
          </a:solidFill>
          <a:ln w="9525" cap="flat">
            <a:noFill/>
            <a:prstDash val="solid"/>
            <a:miter lim="800000"/>
          </a:ln>
        </p:spPr>
        <p:txBody>
          <a:bodyPr vert="horz" wrap="square" lIns="128573" tIns="64286" rIns="128573" bIns="64286"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26" name="矩形 25"/>
          <p:cNvSpPr/>
          <p:nvPr/>
        </p:nvSpPr>
        <p:spPr>
          <a:xfrm>
            <a:off x="2613116" y="2590758"/>
            <a:ext cx="944880" cy="903605"/>
          </a:xfrm>
          <a:prstGeom prst="rect">
            <a:avLst/>
          </a:prstGeom>
        </p:spPr>
        <p:txBody>
          <a:bodyPr wrap="none">
            <a:spAutoFit/>
          </a:bodyPr>
          <a:lstStyle/>
          <a:p>
            <a:pPr algn="ctr" defTabSz="1219200" fontAlgn="base">
              <a:lnSpc>
                <a:spcPct val="110000"/>
              </a:lnSpc>
              <a:spcBef>
                <a:spcPct val="0"/>
              </a:spcBef>
              <a:spcAft>
                <a:spcPct val="10000"/>
              </a:spcAft>
              <a:buClr>
                <a:srgbClr val="4F81BD"/>
              </a:buClr>
              <a:buSzPct val="70000"/>
            </a:pPr>
            <a:r>
              <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02</a:t>
            </a:r>
            <a:endParaRPr lang="en-US" altLang="zh-CN" sz="4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endParaRPr>
          </a:p>
        </p:txBody>
      </p:sp>
    </p:spTree>
  </p:cSld>
  <p:clrMapOvr>
    <a:masterClrMapping/>
  </p:clrMapOvr>
</p:sld>
</file>

<file path=ppt/tags/tag1.xml><?xml version="1.0" encoding="utf-8"?>
<p:tagLst xmlns:p="http://schemas.openxmlformats.org/presentationml/2006/main">
  <p:tag name="MH" val="20160830110855"/>
  <p:tag name="MH_LIBRARY" val="CONTENTS"/>
  <p:tag name="MH_TYPE" val="ENTRY"/>
  <p:tag name="ID" val="545820"/>
  <p:tag name="MH_ORDER" val="1"/>
</p:tagLst>
</file>

<file path=ppt/tags/tag10.xml><?xml version="1.0" encoding="utf-8"?>
<p:tagLst xmlns:p="http://schemas.openxmlformats.org/presentationml/2006/main">
  <p:tag name="MH" val="20160830110855"/>
  <p:tag name="MH_LIBRARY" val="CONTENTS"/>
  <p:tag name="MH_TYPE" val="NUMBER"/>
  <p:tag name="ID" val="545820"/>
  <p:tag name="MH_ORDER" val="3"/>
</p:tagLst>
</file>

<file path=ppt/tags/tag11.xml><?xml version="1.0" encoding="utf-8"?>
<p:tagLst xmlns:p="http://schemas.openxmlformats.org/presentationml/2006/main">
  <p:tag name="MH" val="20161022204741"/>
  <p:tag name="MH_LIBRARY" val="GRAPHIC"/>
  <p:tag name="MH_ORDER" val="Rectangle 1"/>
</p:tagLst>
</file>

<file path=ppt/tags/tag12.xml><?xml version="1.0" encoding="utf-8"?>
<p:tagLst xmlns:p="http://schemas.openxmlformats.org/presentationml/2006/main">
  <p:tag name="MH" val="20161022204741"/>
  <p:tag name="MH_LIBRARY" val="GRAPHIC"/>
  <p:tag name="MH_ORDER" val="Rectangle 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715"/>
  <p:tag name="KSO_WM_UNIT_TYPE" val="l_h_f"/>
  <p:tag name="KSO_WM_UNIT_INDEX" val="1_1_1"/>
  <p:tag name="KSO_WM_UNIT_ID" val="diagram715_1*l_h_f*1_1_1"/>
  <p:tag name="KSO_WM_UNIT_CLEAR" val="1"/>
  <p:tag name="KSO_WM_UNIT_LAYERLEVEL" val="1_1_1"/>
  <p:tag name="KSO_WM_UNIT_VALUE" val="68"/>
  <p:tag name="KSO_WM_UNIT_HIGHLIGHT" val="0"/>
  <p:tag name="KSO_WM_UNIT_COMPATIBLE" val="0"/>
  <p:tag name="KSO_WM_UNIT_PRESET_TEXT_INDEX" val="4"/>
  <p:tag name="KSO_WM_UNIT_PRESET_TEXT_LEN" val="23"/>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4.xml><?xml version="1.0" encoding="utf-8"?>
<p:tagLst xmlns:p="http://schemas.openxmlformats.org/presentationml/2006/main">
  <p:tag name="MH" val="20161022204741"/>
  <p:tag name="MH_LIBRARY" val="GRAPHIC"/>
  <p:tag name="MH_ORDER" val="Rectangle 1"/>
</p:tagLst>
</file>

<file path=ppt/tags/tag15.xml><?xml version="1.0" encoding="utf-8"?>
<p:tagLst xmlns:p="http://schemas.openxmlformats.org/presentationml/2006/main">
  <p:tag name="MH" val="20161022204741"/>
  <p:tag name="MH_LIBRARY" val="GRAPHIC"/>
  <p:tag name="MH_ORDER" val="Rectangle 1"/>
</p:tagLst>
</file>

<file path=ppt/tags/tag16.xml><?xml version="1.0" encoding="utf-8"?>
<p:tagLst xmlns:p="http://schemas.openxmlformats.org/presentationml/2006/main">
  <p:tag name="MH" val="20161022204741"/>
  <p:tag name="MH_LIBRARY" val="GRAPHIC"/>
  <p:tag name="MH_ORDER" val="Rectangle 1"/>
</p:tagLst>
</file>

<file path=ppt/tags/tag2.xml><?xml version="1.0" encoding="utf-8"?>
<p:tagLst xmlns:p="http://schemas.openxmlformats.org/presentationml/2006/main">
  <p:tag name="MH" val="20160830110855"/>
  <p:tag name="MH_LIBRARY" val="CONTENTS"/>
  <p:tag name="MH_TYPE" val="NUMBER"/>
  <p:tag name="ID" val="545820"/>
  <p:tag name="MH_ORDER" val="1"/>
</p:tagLst>
</file>

<file path=ppt/tags/tag3.xml><?xml version="1.0" encoding="utf-8"?>
<p:tagLst xmlns:p="http://schemas.openxmlformats.org/presentationml/2006/main">
  <p:tag name="MH" val="20160830110855"/>
  <p:tag name="MH_LIBRARY" val="CONTENTS"/>
  <p:tag name="MH_TYPE" val="ENTRY"/>
  <p:tag name="ID" val="545820"/>
  <p:tag name="MH_ORDER" val="2"/>
</p:tagLst>
</file>

<file path=ppt/tags/tag4.xml><?xml version="1.0" encoding="utf-8"?>
<p:tagLst xmlns:p="http://schemas.openxmlformats.org/presentationml/2006/main">
  <p:tag name="MH" val="20160830110855"/>
  <p:tag name="MH_LIBRARY" val="CONTENTS"/>
  <p:tag name="MH_TYPE" val="NUMBER"/>
  <p:tag name="ID" val="545820"/>
  <p:tag name="MH_ORDER" val="2"/>
</p:tagLst>
</file>

<file path=ppt/tags/tag5.xml><?xml version="1.0" encoding="utf-8"?>
<p:tagLst xmlns:p="http://schemas.openxmlformats.org/presentationml/2006/main">
  <p:tag name="MH" val="20160830110855"/>
  <p:tag name="MH_LIBRARY" val="CONTENTS"/>
  <p:tag name="MH_TYPE" val="ENTRY"/>
  <p:tag name="ID" val="545820"/>
  <p:tag name="MH_ORDER" val="3"/>
</p:tagLst>
</file>

<file path=ppt/tags/tag6.xml><?xml version="1.0" encoding="utf-8"?>
<p:tagLst xmlns:p="http://schemas.openxmlformats.org/presentationml/2006/main">
  <p:tag name="MH" val="20160830110855"/>
  <p:tag name="MH_LIBRARY" val="CONTENTS"/>
  <p:tag name="MH_TYPE" val="NUMBER"/>
  <p:tag name="ID" val="545820"/>
  <p:tag name="MH_ORDER" val="3"/>
</p:tagLst>
</file>

<file path=ppt/tags/tag7.xml><?xml version="1.0" encoding="utf-8"?>
<p:tagLst xmlns:p="http://schemas.openxmlformats.org/presentationml/2006/main">
  <p:tag name="MH" val="20160830110855"/>
  <p:tag name="MH_LIBRARY" val="CONTENTS"/>
  <p:tag name="MH_TYPE" val="ENTRY"/>
  <p:tag name="ID" val="545820"/>
  <p:tag name="MH_ORDER" val="2"/>
</p:tagLst>
</file>

<file path=ppt/tags/tag8.xml><?xml version="1.0" encoding="utf-8"?>
<p:tagLst xmlns:p="http://schemas.openxmlformats.org/presentationml/2006/main">
  <p:tag name="MH" val="20160830110855"/>
  <p:tag name="MH_LIBRARY" val="CONTENTS"/>
  <p:tag name="MH_TYPE" val="NUMBER"/>
  <p:tag name="ID" val="545820"/>
  <p:tag name="MH_ORDER" val="2"/>
</p:tagLst>
</file>

<file path=ppt/tags/tag9.xml><?xml version="1.0" encoding="utf-8"?>
<p:tagLst xmlns:p="http://schemas.openxmlformats.org/presentationml/2006/main">
  <p:tag name="MH" val="20160830110855"/>
  <p:tag name="MH_LIBRARY" val="CONTENTS"/>
  <p:tag name="MH_TYPE" val="ENTRY"/>
  <p:tag name="ID" val="545820"/>
  <p:tag name="MH_ORDER" val="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0c0de8ccbe0ad7dc1a392826ffdc4552">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5c7ba72fc7ac93f9f40918b0dde3c16d"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26E73265-D026-48D9-89FF-339F0B183871}"/>
</file>

<file path=customXml/itemProps2.xml><?xml version="1.0" encoding="utf-8"?>
<ds:datastoreItem xmlns:ds="http://schemas.openxmlformats.org/officeDocument/2006/customXml" ds:itemID="{C2D9C20B-160A-4C5E-9384-368416617E44}"/>
</file>

<file path=customXml/itemProps3.xml><?xml version="1.0" encoding="utf-8"?>
<ds:datastoreItem xmlns:ds="http://schemas.openxmlformats.org/officeDocument/2006/customXml" ds:itemID="{75F6B8FD-20E2-4E70-BA21-FC50D0D19751}"/>
</file>

<file path=docProps/app.xml><?xml version="1.0" encoding="utf-8"?>
<Properties xmlns="http://schemas.openxmlformats.org/officeDocument/2006/extended-properties" xmlns:vt="http://schemas.openxmlformats.org/officeDocument/2006/docPropsVTypes">
  <TotalTime>0</TotalTime>
  <Words>13264</Words>
  <Application>WPS 文字</Application>
  <PresentationFormat>宽屏</PresentationFormat>
  <Paragraphs>794</Paragraphs>
  <Slides>81</Slides>
  <Notes>59</Notes>
  <HiddenSlides>0</HiddenSlides>
  <MMClips>0</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81</vt:i4>
      </vt:variant>
    </vt:vector>
  </HeadingPairs>
  <TitlesOfParts>
    <vt:vector size="114" baseType="lpstr">
      <vt:lpstr>Arial</vt:lpstr>
      <vt:lpstr>方正书宋_GBK</vt:lpstr>
      <vt:lpstr>Wingdings</vt:lpstr>
      <vt:lpstr>微软雅黑</vt:lpstr>
      <vt:lpstr>汉仪旗黑</vt:lpstr>
      <vt:lpstr>Alibaba PuHuiTi</vt:lpstr>
      <vt:lpstr>苹方-简</vt:lpstr>
      <vt:lpstr>Times New Roman</vt:lpstr>
      <vt:lpstr>Alibaba PuHuiTi Medium</vt:lpstr>
      <vt:lpstr>宋体</vt:lpstr>
      <vt:lpstr>Wingdings</vt:lpstr>
      <vt:lpstr>汉仪书宋二KW</vt:lpstr>
      <vt:lpstr>楷体_GB2312</vt:lpstr>
      <vt:lpstr>黑体</vt:lpstr>
      <vt:lpstr>汉仪中黑KW</vt:lpstr>
      <vt:lpstr>华文细黑</vt:lpstr>
      <vt:lpstr>等线</vt:lpstr>
      <vt:lpstr>Calibri</vt:lpstr>
      <vt:lpstr>Times New Roman Bold</vt:lpstr>
      <vt:lpstr>Microsoft YaHei</vt:lpstr>
      <vt:lpstr>宋体</vt:lpstr>
      <vt:lpstr>Times New Roman</vt:lpstr>
      <vt:lpstr>汉仪楷体简</vt:lpstr>
      <vt:lpstr>仿宋_GB2312</vt:lpstr>
      <vt:lpstr>方正仿宋_GBK</vt:lpstr>
      <vt:lpstr>汉仪中等线KW</vt:lpstr>
      <vt:lpstr>宋体</vt:lpstr>
      <vt:lpstr>Arial Unicode MS</vt:lpstr>
      <vt:lpstr>等线 Light</vt:lpstr>
      <vt:lpstr>Helvetica Neue</vt:lpstr>
      <vt:lpstr>黑体-简</vt:lpstr>
      <vt:lpstr>宋体-简</vt:lpstr>
      <vt:lpstr>1_Office 主题​​</vt:lpstr>
      <vt:lpstr>PowerPoint 演示文稿</vt:lpstr>
      <vt:lpstr>How to perform poultry vaccination</vt:lpstr>
      <vt:lpstr>目录  CONTENTS</vt:lpstr>
      <vt:lpstr>PowerPoint 演示文稿</vt:lpstr>
      <vt:lpstr>The role of vaccination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Dosage based calibration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Legend of inoculation site</vt:lpstr>
      <vt:lpstr>PowerPoint 演示文稿</vt:lpstr>
      <vt:lpstr>PowerPoint 演示文稿</vt:lpstr>
      <vt:lpstr>PowerPoint 演示文稿</vt:lpstr>
      <vt:lpstr>PowerPoint 演示文稿</vt:lpstr>
      <vt:lpstr>PowerPoint 演示文稿</vt:lpstr>
      <vt:lpstr>PowerPoint 演示文稿</vt:lpstr>
      <vt:lpstr>Cleaning</vt:lpstr>
      <vt:lpstr>Regular inspection</vt:lpstr>
      <vt:lpstr>Dose calibration</vt:lpstr>
      <vt:lpstr>Disinfection/Boil disinfection</vt:lpstr>
      <vt:lpstr>Disinfection/Alcohol disinfection</vt:lpstr>
      <vt:lpstr>Disinfection/High pressure sterilization</vt:lpstr>
      <vt:lpstr>Save</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huangxiuying</cp:lastModifiedBy>
  <cp:revision>307</cp:revision>
  <dcterms:created xsi:type="dcterms:W3CDTF">2021-11-16T06:08:31Z</dcterms:created>
  <dcterms:modified xsi:type="dcterms:W3CDTF">2021-11-16T06:08:31Z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2052-3.1.1.4956</vt:lpwstr>
  </property>
  <property fmtid="{D5CDD505-2E9C-101B-9397-08002B2CF9AE}" pid="3" name="ContentTypeId">
    <vt:lpwstr>0x0101008C130CFC53E1D4458B80B5377008CEEE</vt:lpwstr>
  </property>
</Properties>
</file>