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4273" r:id="rId5"/>
    <p:sldId id="4558" r:id="rId6"/>
    <p:sldId id="4560" r:id="rId7"/>
    <p:sldId id="4563" r:id="rId8"/>
    <p:sldId id="4581" r:id="rId9"/>
    <p:sldId id="4565" r:id="rId10"/>
    <p:sldId id="4437" r:id="rId11"/>
    <p:sldId id="4482" r:id="rId12"/>
    <p:sldId id="4474" r:id="rId13"/>
    <p:sldId id="4587" r:id="rId14"/>
    <p:sldId id="4585" r:id="rId15"/>
    <p:sldId id="4582" r:id="rId16"/>
    <p:sldId id="4586" r:id="rId17"/>
    <p:sldId id="4561" r:id="rId18"/>
    <p:sldId id="4584" r:id="rId19"/>
    <p:sldId id="293" r:id="rId20"/>
    <p:sldId id="4414" r:id="rId21"/>
    <p:sldId id="4564" r:id="rId22"/>
    <p:sldId id="4455" r:id="rId23"/>
    <p:sldId id="284" r:id="rId24"/>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CB05A-C6E1-8C7C-1AB5-EB07BCB72CAC}" name="Parvathy Subha" initials="" userId="S::parvathy.subha@un.org::d86d9a23-3d77-4480-ab76-5f3979faba83" providerId="AD"/>
  <p188:author id="{D3110C6F-2EB2-4BBA-2F4A-EC813242FC7C}" name="Rahul Kumar Suman" initials="" userId="S::rahul.suman@un.org::7145d7f2-0621-4cde-8df7-c9586e517381" providerId="AD"/>
  <p188:author id="{F077798B-258C-19EC-276B-B181539F40EA}" name="Leila Salarpour Goodarzi" initials="LS" userId="S::leila.salarpour@un.org::6be7a1b2-6658-450a-ad7c-182e9de71034" providerId="AD"/>
  <p188:author id="{151BEC91-11BD-A96B-3814-8BF2FF96230D}" name="Elisa Belaz" initials="EB" userId="S::elisa.belaz@un.org::3ecc454e-5535-4b11-bbf3-80aa0ed7974b" providerId="AD"/>
  <p188:author id="{2A56B5C9-E460-D672-D448-C0E2807C3FAB}" name="Youngeun Kim" initials="YK" userId="S::youngeun.kim@un.org::7c26a1e0-2174-435e-80ff-2ca8b51889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44A3"/>
    <a:srgbClr val="FFFFCC"/>
    <a:srgbClr val="3366FF"/>
    <a:srgbClr val="FFEB00"/>
    <a:srgbClr val="0368B8"/>
    <a:srgbClr val="F3DC18"/>
    <a:srgbClr val="8ED97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400B1-97E9-4BF8-94E1-AB9C8A8468D8}" v="621" dt="2026-07-02T04:02:10.045"/>
    <p1510:client id="{90A31760-ACD5-CB48-9F71-D7EF8764E3E8}" v="488" dt="2026-07-02T05:18:57.729"/>
    <p1510:client id="{E0F2AC00-A45E-BE26-EE5B-54CBCBF6B178}" v="316" dt="2026-07-01T09:49:26.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58"/>
  </p:normalViewPr>
  <p:slideViewPr>
    <p:cSldViewPr snapToGrid="0">
      <p:cViewPr varScale="1">
        <p:scale>
          <a:sx n="105" d="100"/>
          <a:sy n="105" d="100"/>
        </p:scale>
        <p:origin x="7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vathy Subha" userId="d86d9a23-3d77-4480-ab76-5f3979faba83" providerId="ADAL" clId="{90A31760-ACD5-CB48-9F71-D7EF8764E3E8}"/>
    <pc:docChg chg="undo redo custSel addSld modSld">
      <pc:chgData name="Parvathy Subha" userId="d86d9a23-3d77-4480-ab76-5f3979faba83" providerId="ADAL" clId="{90A31760-ACD5-CB48-9F71-D7EF8764E3E8}" dt="2026-07-02T05:19:08.533" v="2107" actId="732"/>
      <pc:docMkLst>
        <pc:docMk/>
      </pc:docMkLst>
      <pc:sldChg chg="mod modShow">
        <pc:chgData name="Parvathy Subha" userId="d86d9a23-3d77-4480-ab76-5f3979faba83" providerId="ADAL" clId="{90A31760-ACD5-CB48-9F71-D7EF8764E3E8}" dt="2026-07-02T01:27:29.463" v="652" actId="729"/>
        <pc:sldMkLst>
          <pc:docMk/>
          <pc:sldMk cId="4164941165" sldId="4386"/>
        </pc:sldMkLst>
      </pc:sldChg>
      <pc:sldChg chg="addSp delSp modSp mod">
        <pc:chgData name="Parvathy Subha" userId="d86d9a23-3d77-4480-ab76-5f3979faba83" providerId="ADAL" clId="{90A31760-ACD5-CB48-9F71-D7EF8764E3E8}" dt="2026-07-02T04:38:43.067" v="2099" actId="14100"/>
        <pc:sldMkLst>
          <pc:docMk/>
          <pc:sldMk cId="1408241510" sldId="4414"/>
        </pc:sldMkLst>
        <pc:spChg chg="mod">
          <ac:chgData name="Parvathy Subha" userId="d86d9a23-3d77-4480-ab76-5f3979faba83" providerId="ADAL" clId="{90A31760-ACD5-CB48-9F71-D7EF8764E3E8}" dt="2026-07-02T03:47:22.937" v="1878" actId="122"/>
          <ac:spMkLst>
            <pc:docMk/>
            <pc:sldMk cId="1408241510" sldId="4414"/>
            <ac:spMk id="7" creationId="{8F13648F-B5B1-E20B-25E4-EE09E127132D}"/>
          </ac:spMkLst>
        </pc:spChg>
        <pc:picChg chg="del">
          <ac:chgData name="Parvathy Subha" userId="d86d9a23-3d77-4480-ab76-5f3979faba83" providerId="ADAL" clId="{90A31760-ACD5-CB48-9F71-D7EF8764E3E8}" dt="2026-07-02T02:29:05.315" v="1465" actId="478"/>
          <ac:picMkLst>
            <pc:docMk/>
            <pc:sldMk cId="1408241510" sldId="4414"/>
            <ac:picMk id="3" creationId="{26B4C919-5A8D-F327-398D-AB0EB032B8F5}"/>
          </ac:picMkLst>
        </pc:picChg>
        <pc:picChg chg="add mod">
          <ac:chgData name="Parvathy Subha" userId="d86d9a23-3d77-4480-ab76-5f3979faba83" providerId="ADAL" clId="{90A31760-ACD5-CB48-9F71-D7EF8764E3E8}" dt="2026-07-02T04:38:43.067" v="2099" actId="14100"/>
          <ac:picMkLst>
            <pc:docMk/>
            <pc:sldMk cId="1408241510" sldId="4414"/>
            <ac:picMk id="4" creationId="{1CC887E0-9888-63B6-8B9A-7E756C0C110E}"/>
          </ac:picMkLst>
        </pc:picChg>
        <pc:picChg chg="add del mod">
          <ac:chgData name="Parvathy Subha" userId="d86d9a23-3d77-4480-ab76-5f3979faba83" providerId="ADAL" clId="{90A31760-ACD5-CB48-9F71-D7EF8764E3E8}" dt="2026-07-02T04:38:20.515" v="2093" actId="478"/>
          <ac:picMkLst>
            <pc:docMk/>
            <pc:sldMk cId="1408241510" sldId="4414"/>
            <ac:picMk id="5" creationId="{82ACBC05-3305-5AF3-12C9-8F5454A71755}"/>
          </ac:picMkLst>
        </pc:picChg>
      </pc:sldChg>
      <pc:sldChg chg="addSp delSp modSp add mod">
        <pc:chgData name="Parvathy Subha" userId="d86d9a23-3d77-4480-ab76-5f3979faba83" providerId="ADAL" clId="{90A31760-ACD5-CB48-9F71-D7EF8764E3E8}" dt="2026-07-02T04:35:48.988" v="2013" actId="20577"/>
        <pc:sldMkLst>
          <pc:docMk/>
          <pc:sldMk cId="2153934285" sldId="4474"/>
        </pc:sldMkLst>
        <pc:spChg chg="add mod">
          <ac:chgData name="Parvathy Subha" userId="d86d9a23-3d77-4480-ab76-5f3979faba83" providerId="ADAL" clId="{90A31760-ACD5-CB48-9F71-D7EF8764E3E8}" dt="2026-07-02T03:38:52.469" v="1594" actId="1076"/>
          <ac:spMkLst>
            <pc:docMk/>
            <pc:sldMk cId="2153934285" sldId="4474"/>
            <ac:spMk id="2" creationId="{2211A380-B6AE-BA0E-F0E4-D46200B934DE}"/>
          </ac:spMkLst>
        </pc:spChg>
        <pc:spChg chg="add mod">
          <ac:chgData name="Parvathy Subha" userId="d86d9a23-3d77-4480-ab76-5f3979faba83" providerId="ADAL" clId="{90A31760-ACD5-CB48-9F71-D7EF8764E3E8}" dt="2026-07-02T03:38:39.615" v="1585" actId="20577"/>
          <ac:spMkLst>
            <pc:docMk/>
            <pc:sldMk cId="2153934285" sldId="4474"/>
            <ac:spMk id="3" creationId="{ECE02C6B-BE4B-665D-04C5-DED5DCA39011}"/>
          </ac:spMkLst>
        </pc:spChg>
        <pc:spChg chg="mod">
          <ac:chgData name="Parvathy Subha" userId="d86d9a23-3d77-4480-ab76-5f3979faba83" providerId="ADAL" clId="{90A31760-ACD5-CB48-9F71-D7EF8764E3E8}" dt="2026-07-02T03:40:50.180" v="1613" actId="2085"/>
          <ac:spMkLst>
            <pc:docMk/>
            <pc:sldMk cId="2153934285" sldId="4474"/>
            <ac:spMk id="6" creationId="{6116E792-1AF2-2241-D12A-1B2FF2B00CC3}"/>
          </ac:spMkLst>
        </pc:spChg>
        <pc:spChg chg="add del mod">
          <ac:chgData name="Parvathy Subha" userId="d86d9a23-3d77-4480-ab76-5f3979faba83" providerId="ADAL" clId="{90A31760-ACD5-CB48-9F71-D7EF8764E3E8}" dt="2026-07-02T03:45:35.790" v="1831" actId="20577"/>
          <ac:spMkLst>
            <pc:docMk/>
            <pc:sldMk cId="2153934285" sldId="4474"/>
            <ac:spMk id="11" creationId="{B9936473-37E5-7BA7-D44F-3B562EC895D0}"/>
          </ac:spMkLst>
        </pc:spChg>
        <pc:spChg chg="mod">
          <ac:chgData name="Parvathy Subha" userId="d86d9a23-3d77-4480-ab76-5f3979faba83" providerId="ADAL" clId="{90A31760-ACD5-CB48-9F71-D7EF8764E3E8}" dt="2026-07-02T03:42:47.047" v="1656" actId="14100"/>
          <ac:spMkLst>
            <pc:docMk/>
            <pc:sldMk cId="2153934285" sldId="4474"/>
            <ac:spMk id="12" creationId="{FB83DFF3-3E9D-660B-9141-D2CA072C21C8}"/>
          </ac:spMkLst>
        </pc:spChg>
        <pc:spChg chg="mod">
          <ac:chgData name="Parvathy Subha" userId="d86d9a23-3d77-4480-ab76-5f3979faba83" providerId="ADAL" clId="{90A31760-ACD5-CB48-9F71-D7EF8764E3E8}" dt="2026-07-02T03:40:23.551" v="1609" actId="1076"/>
          <ac:spMkLst>
            <pc:docMk/>
            <pc:sldMk cId="2153934285" sldId="4474"/>
            <ac:spMk id="13" creationId="{06BAFE60-6068-63CB-BA1F-AE0381A3CFF8}"/>
          </ac:spMkLst>
        </pc:spChg>
        <pc:spChg chg="mod">
          <ac:chgData name="Parvathy Subha" userId="d86d9a23-3d77-4480-ab76-5f3979faba83" providerId="ADAL" clId="{90A31760-ACD5-CB48-9F71-D7EF8764E3E8}" dt="2026-07-02T03:39:53.989" v="1605" actId="1076"/>
          <ac:spMkLst>
            <pc:docMk/>
            <pc:sldMk cId="2153934285" sldId="4474"/>
            <ac:spMk id="14" creationId="{B425A9AF-0AAC-E913-5EDE-8C591A6C1742}"/>
          </ac:spMkLst>
        </pc:spChg>
        <pc:spChg chg="mod">
          <ac:chgData name="Parvathy Subha" userId="d86d9a23-3d77-4480-ab76-5f3979faba83" providerId="ADAL" clId="{90A31760-ACD5-CB48-9F71-D7EF8764E3E8}" dt="2026-07-02T03:41:00.158" v="1614" actId="14100"/>
          <ac:spMkLst>
            <pc:docMk/>
            <pc:sldMk cId="2153934285" sldId="4474"/>
            <ac:spMk id="15" creationId="{02328C0A-5755-5F68-5B9B-228C30DEBFFE}"/>
          </ac:spMkLst>
        </pc:spChg>
        <pc:spChg chg="mod">
          <ac:chgData name="Parvathy Subha" userId="d86d9a23-3d77-4480-ab76-5f3979faba83" providerId="ADAL" clId="{90A31760-ACD5-CB48-9F71-D7EF8764E3E8}" dt="2026-07-02T03:45:43.941" v="1835" actId="403"/>
          <ac:spMkLst>
            <pc:docMk/>
            <pc:sldMk cId="2153934285" sldId="4474"/>
            <ac:spMk id="19" creationId="{88EE22AE-4874-664C-4669-69F48BA7C4FC}"/>
          </ac:spMkLst>
        </pc:spChg>
        <pc:spChg chg="mod">
          <ac:chgData name="Parvathy Subha" userId="d86d9a23-3d77-4480-ab76-5f3979faba83" providerId="ADAL" clId="{90A31760-ACD5-CB48-9F71-D7EF8764E3E8}" dt="2026-07-02T04:35:48.988" v="2013" actId="20577"/>
          <ac:spMkLst>
            <pc:docMk/>
            <pc:sldMk cId="2153934285" sldId="4474"/>
            <ac:spMk id="26" creationId="{D9780AC8-1CCD-7B5D-D609-6456C62D3A28}"/>
          </ac:spMkLst>
        </pc:spChg>
        <pc:picChg chg="add mod">
          <ac:chgData name="Parvathy Subha" userId="d86d9a23-3d77-4480-ab76-5f3979faba83" providerId="ADAL" clId="{90A31760-ACD5-CB48-9F71-D7EF8764E3E8}" dt="2026-07-02T03:38:18.990" v="1572"/>
          <ac:picMkLst>
            <pc:docMk/>
            <pc:sldMk cId="2153934285" sldId="4474"/>
            <ac:picMk id="4" creationId="{11348B22-31FB-E53C-BC80-A161E9D34ED1}"/>
          </ac:picMkLst>
        </pc:picChg>
        <pc:picChg chg="del">
          <ac:chgData name="Parvathy Subha" userId="d86d9a23-3d77-4480-ab76-5f3979faba83" providerId="ADAL" clId="{90A31760-ACD5-CB48-9F71-D7EF8764E3E8}" dt="2026-07-02T03:38:12.667" v="1571" actId="478"/>
          <ac:picMkLst>
            <pc:docMk/>
            <pc:sldMk cId="2153934285" sldId="4474"/>
            <ac:picMk id="5" creationId="{ADE05166-179A-B5E0-94EB-F78D8E9AAF18}"/>
          </ac:picMkLst>
        </pc:picChg>
        <pc:picChg chg="mod">
          <ac:chgData name="Parvathy Subha" userId="d86d9a23-3d77-4480-ab76-5f3979faba83" providerId="ADAL" clId="{90A31760-ACD5-CB48-9F71-D7EF8764E3E8}" dt="2026-07-02T03:40:08.445" v="1606" actId="1076"/>
          <ac:picMkLst>
            <pc:docMk/>
            <pc:sldMk cId="2153934285" sldId="4474"/>
            <ac:picMk id="10" creationId="{242C1425-437C-DDB0-0199-599C20247007}"/>
          </ac:picMkLst>
        </pc:picChg>
        <pc:picChg chg="mod">
          <ac:chgData name="Parvathy Subha" userId="d86d9a23-3d77-4480-ab76-5f3979faba83" providerId="ADAL" clId="{90A31760-ACD5-CB48-9F71-D7EF8764E3E8}" dt="2026-07-02T03:45:40.423" v="1832" actId="14100"/>
          <ac:picMkLst>
            <pc:docMk/>
            <pc:sldMk cId="2153934285" sldId="4474"/>
            <ac:picMk id="18" creationId="{8409BFBC-A126-8954-EF6F-BBEA6EE02E36}"/>
          </ac:picMkLst>
        </pc:picChg>
      </pc:sldChg>
      <pc:sldChg chg="addSp delSp modSp add mod">
        <pc:chgData name="Parvathy Subha" userId="d86d9a23-3d77-4480-ab76-5f3979faba83" providerId="ADAL" clId="{90A31760-ACD5-CB48-9F71-D7EF8764E3E8}" dt="2026-07-02T02:19:32.455" v="660"/>
        <pc:sldMkLst>
          <pc:docMk/>
          <pc:sldMk cId="2203103719" sldId="4482"/>
        </pc:sldMkLst>
        <pc:spChg chg="mod">
          <ac:chgData name="Parvathy Subha" userId="d86d9a23-3d77-4480-ab76-5f3979faba83" providerId="ADAL" clId="{90A31760-ACD5-CB48-9F71-D7EF8764E3E8}" dt="2026-07-01T09:56:15.161" v="209" actId="14100"/>
          <ac:spMkLst>
            <pc:docMk/>
            <pc:sldMk cId="2203103719" sldId="4482"/>
            <ac:spMk id="3" creationId="{641CD017-8316-059D-9C6D-4450913CDB66}"/>
          </ac:spMkLst>
        </pc:spChg>
        <pc:spChg chg="mod">
          <ac:chgData name="Parvathy Subha" userId="d86d9a23-3d77-4480-ab76-5f3979faba83" providerId="ADAL" clId="{90A31760-ACD5-CB48-9F71-D7EF8764E3E8}" dt="2026-07-01T10:01:54.236" v="553" actId="20577"/>
          <ac:spMkLst>
            <pc:docMk/>
            <pc:sldMk cId="2203103719" sldId="4482"/>
            <ac:spMk id="4" creationId="{64852173-43D3-05BA-E7EC-279F43E6BFFC}"/>
          </ac:spMkLst>
        </pc:spChg>
        <pc:spChg chg="add mod">
          <ac:chgData name="Parvathy Subha" userId="d86d9a23-3d77-4480-ab76-5f3979faba83" providerId="ADAL" clId="{90A31760-ACD5-CB48-9F71-D7EF8764E3E8}" dt="2026-07-01T09:55:21.282" v="189" actId="167"/>
          <ac:spMkLst>
            <pc:docMk/>
            <pc:sldMk cId="2203103719" sldId="4482"/>
            <ac:spMk id="5" creationId="{8545B70A-4171-A8A9-9C77-774A661D75D7}"/>
          </ac:spMkLst>
        </pc:spChg>
        <pc:spChg chg="mod">
          <ac:chgData name="Parvathy Subha" userId="d86d9a23-3d77-4480-ab76-5f3979faba83" providerId="ADAL" clId="{90A31760-ACD5-CB48-9F71-D7EF8764E3E8}" dt="2026-07-01T10:02:53.519" v="560" actId="208"/>
          <ac:spMkLst>
            <pc:docMk/>
            <pc:sldMk cId="2203103719" sldId="4482"/>
            <ac:spMk id="9" creationId="{27CB6F93-EA87-9054-5EC3-AA9E2BB30FAF}"/>
          </ac:spMkLst>
        </pc:spChg>
        <pc:spChg chg="mod">
          <ac:chgData name="Parvathy Subha" userId="d86d9a23-3d77-4480-ab76-5f3979faba83" providerId="ADAL" clId="{90A31760-ACD5-CB48-9F71-D7EF8764E3E8}" dt="2026-07-01T09:56:06.017" v="208" actId="403"/>
          <ac:spMkLst>
            <pc:docMk/>
            <pc:sldMk cId="2203103719" sldId="4482"/>
            <ac:spMk id="10" creationId="{DAC5C878-2BDB-5D6D-4DDB-DF0A6A87C6AE}"/>
          </ac:spMkLst>
        </pc:spChg>
        <pc:spChg chg="add del mod">
          <ac:chgData name="Parvathy Subha" userId="d86d9a23-3d77-4480-ab76-5f3979faba83" providerId="ADAL" clId="{90A31760-ACD5-CB48-9F71-D7EF8764E3E8}" dt="2026-07-01T10:02:53.519" v="560" actId="208"/>
          <ac:spMkLst>
            <pc:docMk/>
            <pc:sldMk cId="2203103719" sldId="4482"/>
            <ac:spMk id="11" creationId="{A97D6665-CC17-62AE-288A-227D1F31A6AD}"/>
          </ac:spMkLst>
        </pc:spChg>
        <pc:spChg chg="mod">
          <ac:chgData name="Parvathy Subha" userId="d86d9a23-3d77-4480-ab76-5f3979faba83" providerId="ADAL" clId="{90A31760-ACD5-CB48-9F71-D7EF8764E3E8}" dt="2026-07-01T09:55:46.310" v="201" actId="1076"/>
          <ac:spMkLst>
            <pc:docMk/>
            <pc:sldMk cId="2203103719" sldId="4482"/>
            <ac:spMk id="19" creationId="{454DAF43-E8A0-A473-FCC1-89BFB6B6E8F3}"/>
          </ac:spMkLst>
        </pc:spChg>
        <pc:graphicFrameChg chg="add mod">
          <ac:chgData name="Parvathy Subha" userId="d86d9a23-3d77-4480-ab76-5f3979faba83" providerId="ADAL" clId="{90A31760-ACD5-CB48-9F71-D7EF8764E3E8}" dt="2026-07-02T02:19:32.455" v="660"/>
          <ac:graphicFrameMkLst>
            <pc:docMk/>
            <pc:sldMk cId="2203103719" sldId="4482"/>
            <ac:graphicFrameMk id="17" creationId="{D27F4C66-00C8-FC1C-9B50-ED6F0CBCDF6B}"/>
          </ac:graphicFrameMkLst>
        </pc:graphicFrameChg>
        <pc:picChg chg="mod">
          <ac:chgData name="Parvathy Subha" userId="d86d9a23-3d77-4480-ab76-5f3979faba83" providerId="ADAL" clId="{90A31760-ACD5-CB48-9F71-D7EF8764E3E8}" dt="2026-07-01T09:55:39.131" v="196" actId="14100"/>
          <ac:picMkLst>
            <pc:docMk/>
            <pc:sldMk cId="2203103719" sldId="4482"/>
            <ac:picMk id="2" creationId="{63EAE150-DECF-2EE5-AC3B-6C394B92CDEA}"/>
          </ac:picMkLst>
        </pc:picChg>
      </pc:sldChg>
      <pc:sldChg chg="modSp mod">
        <pc:chgData name="Parvathy Subha" userId="d86d9a23-3d77-4480-ab76-5f3979faba83" providerId="ADAL" clId="{90A31760-ACD5-CB48-9F71-D7EF8764E3E8}" dt="2026-07-02T03:47:56.147" v="1880" actId="20577"/>
        <pc:sldMkLst>
          <pc:docMk/>
          <pc:sldMk cId="343741361" sldId="4563"/>
        </pc:sldMkLst>
        <pc:spChg chg="mod">
          <ac:chgData name="Parvathy Subha" userId="d86d9a23-3d77-4480-ab76-5f3979faba83" providerId="ADAL" clId="{90A31760-ACD5-CB48-9F71-D7EF8764E3E8}" dt="2026-07-02T03:47:56.147" v="1880" actId="20577"/>
          <ac:spMkLst>
            <pc:docMk/>
            <pc:sldMk cId="343741361" sldId="4563"/>
            <ac:spMk id="12" creationId="{E16F1C58-DEBA-0932-419E-8B8B883F3895}"/>
          </ac:spMkLst>
        </pc:spChg>
      </pc:sldChg>
      <pc:sldChg chg="addSp delSp modSp mod">
        <pc:chgData name="Parvathy Subha" userId="d86d9a23-3d77-4480-ab76-5f3979faba83" providerId="ADAL" clId="{90A31760-ACD5-CB48-9F71-D7EF8764E3E8}" dt="2026-07-02T05:19:08.533" v="2107" actId="732"/>
        <pc:sldMkLst>
          <pc:docMk/>
          <pc:sldMk cId="3848664482" sldId="4564"/>
        </pc:sldMkLst>
        <pc:spChg chg="mod">
          <ac:chgData name="Parvathy Subha" userId="d86d9a23-3d77-4480-ab76-5f3979faba83" providerId="ADAL" clId="{90A31760-ACD5-CB48-9F71-D7EF8764E3E8}" dt="2026-07-02T03:46:59.799" v="1858" actId="122"/>
          <ac:spMkLst>
            <pc:docMk/>
            <pc:sldMk cId="3848664482" sldId="4564"/>
            <ac:spMk id="7" creationId="{A78FB87A-8A67-A637-0A8E-36DB58126A24}"/>
          </ac:spMkLst>
        </pc:spChg>
        <pc:picChg chg="del">
          <ac:chgData name="Parvathy Subha" userId="d86d9a23-3d77-4480-ab76-5f3979faba83" providerId="ADAL" clId="{90A31760-ACD5-CB48-9F71-D7EF8764E3E8}" dt="2026-07-02T02:07:02.234" v="653" actId="478"/>
          <ac:picMkLst>
            <pc:docMk/>
            <pc:sldMk cId="3848664482" sldId="4564"/>
            <ac:picMk id="3" creationId="{40E93428-059B-A76A-FCF6-76105F12440D}"/>
          </ac:picMkLst>
        </pc:picChg>
        <pc:picChg chg="add mod modCrop">
          <ac:chgData name="Parvathy Subha" userId="d86d9a23-3d77-4480-ab76-5f3979faba83" providerId="ADAL" clId="{90A31760-ACD5-CB48-9F71-D7EF8764E3E8}" dt="2026-07-02T05:19:08.533" v="2107" actId="732"/>
          <ac:picMkLst>
            <pc:docMk/>
            <pc:sldMk cId="3848664482" sldId="4564"/>
            <ac:picMk id="4" creationId="{55B10684-8B5A-C687-028A-1BDBF312D869}"/>
          </ac:picMkLst>
        </pc:picChg>
        <pc:picChg chg="add del mod">
          <ac:chgData name="Parvathy Subha" userId="d86d9a23-3d77-4480-ab76-5f3979faba83" providerId="ADAL" clId="{90A31760-ACD5-CB48-9F71-D7EF8764E3E8}" dt="2026-07-02T05:18:40.901" v="2100" actId="478"/>
          <ac:picMkLst>
            <pc:docMk/>
            <pc:sldMk cId="3848664482" sldId="4564"/>
            <ac:picMk id="5" creationId="{35A523F5-1AEB-E7EB-178D-B4D2C7AFF450}"/>
          </ac:picMkLst>
        </pc:picChg>
      </pc:sldChg>
      <pc:sldChg chg="mod modShow">
        <pc:chgData name="Parvathy Subha" userId="d86d9a23-3d77-4480-ab76-5f3979faba83" providerId="ADAL" clId="{90A31760-ACD5-CB48-9F71-D7EF8764E3E8}" dt="2026-07-01T09:56:52.193" v="212" actId="729"/>
        <pc:sldMkLst>
          <pc:docMk/>
          <pc:sldMk cId="629067534" sldId="4566"/>
        </pc:sldMkLst>
      </pc:sldChg>
      <pc:sldChg chg="addSp delSp modSp mod">
        <pc:chgData name="Parvathy Subha" userId="d86d9a23-3d77-4480-ab76-5f3979faba83" providerId="ADAL" clId="{90A31760-ACD5-CB48-9F71-D7EF8764E3E8}" dt="2026-07-02T02:30:27.298" v="1549" actId="20577"/>
        <pc:sldMkLst>
          <pc:docMk/>
          <pc:sldMk cId="1936039622" sldId="4585"/>
        </pc:sldMkLst>
        <pc:spChg chg="mod">
          <ac:chgData name="Parvathy Subha" userId="d86d9a23-3d77-4480-ab76-5f3979faba83" providerId="ADAL" clId="{90A31760-ACD5-CB48-9F71-D7EF8764E3E8}" dt="2026-07-01T10:03:13.740" v="569" actId="403"/>
          <ac:spMkLst>
            <pc:docMk/>
            <pc:sldMk cId="1936039622" sldId="4585"/>
            <ac:spMk id="2" creationId="{DB5E0D44-29CD-384B-9803-3BCE117308BC}"/>
          </ac:spMkLst>
        </pc:spChg>
        <pc:spChg chg="del mod">
          <ac:chgData name="Parvathy Subha" userId="d86d9a23-3d77-4480-ab76-5f3979faba83" providerId="ADAL" clId="{90A31760-ACD5-CB48-9F71-D7EF8764E3E8}" dt="2026-07-01T09:53:52.344" v="82" actId="478"/>
          <ac:spMkLst>
            <pc:docMk/>
            <pc:sldMk cId="1936039622" sldId="4585"/>
            <ac:spMk id="3" creationId="{BB54C507-031A-E307-1B41-83F97EC7BAF6}"/>
          </ac:spMkLst>
        </pc:spChg>
        <pc:spChg chg="mod">
          <ac:chgData name="Parvathy Subha" userId="d86d9a23-3d77-4480-ab76-5f3979faba83" providerId="ADAL" clId="{90A31760-ACD5-CB48-9F71-D7EF8764E3E8}" dt="2026-07-02T02:30:27.298" v="1549" actId="20577"/>
          <ac:spMkLst>
            <pc:docMk/>
            <pc:sldMk cId="1936039622" sldId="4585"/>
            <ac:spMk id="4" creationId="{C829FE40-E45F-8671-41EF-F1697ED301F3}"/>
          </ac:spMkLst>
        </pc:spChg>
        <pc:spChg chg="del mod">
          <ac:chgData name="Parvathy Subha" userId="d86d9a23-3d77-4480-ab76-5f3979faba83" providerId="ADAL" clId="{90A31760-ACD5-CB48-9F71-D7EF8764E3E8}" dt="2026-07-01T09:52:03.313" v="5" actId="478"/>
          <ac:spMkLst>
            <pc:docMk/>
            <pc:sldMk cId="1936039622" sldId="4585"/>
            <ac:spMk id="5" creationId="{B766AC75-1866-65FC-B0EB-9D8FC4B025DA}"/>
          </ac:spMkLst>
        </pc:spChg>
        <pc:spChg chg="add del mod">
          <ac:chgData name="Parvathy Subha" userId="d86d9a23-3d77-4480-ab76-5f3979faba83" providerId="ADAL" clId="{90A31760-ACD5-CB48-9F71-D7EF8764E3E8}" dt="2026-07-02T02:28:15.791" v="1457" actId="478"/>
          <ac:spMkLst>
            <pc:docMk/>
            <pc:sldMk cId="1936039622" sldId="4585"/>
            <ac:spMk id="6" creationId="{BFB19062-5F43-5FC6-BDEE-1D6E244DE121}"/>
          </ac:spMkLst>
        </pc:spChg>
        <pc:spChg chg="del mod">
          <ac:chgData name="Parvathy Subha" userId="d86d9a23-3d77-4480-ab76-5f3979faba83" providerId="ADAL" clId="{90A31760-ACD5-CB48-9F71-D7EF8764E3E8}" dt="2026-07-02T02:28:12.080" v="1455" actId="478"/>
          <ac:spMkLst>
            <pc:docMk/>
            <pc:sldMk cId="1936039622" sldId="4585"/>
            <ac:spMk id="8" creationId="{8D8333A8-360F-0940-F19D-5FBB7BEB4056}"/>
          </ac:spMkLst>
        </pc:spChg>
        <pc:spChg chg="add del mod">
          <ac:chgData name="Parvathy Subha" userId="d86d9a23-3d77-4480-ab76-5f3979faba83" providerId="ADAL" clId="{90A31760-ACD5-CB48-9F71-D7EF8764E3E8}" dt="2026-07-02T02:28:20.158" v="1459" actId="478"/>
          <ac:spMkLst>
            <pc:docMk/>
            <pc:sldMk cId="1936039622" sldId="4585"/>
            <ac:spMk id="9" creationId="{22E88D46-C7DF-CF20-4D49-805BFFC7F715}"/>
          </ac:spMkLst>
        </pc:spChg>
        <pc:spChg chg="add mod">
          <ac:chgData name="Parvathy Subha" userId="d86d9a23-3d77-4480-ab76-5f3979faba83" providerId="ADAL" clId="{90A31760-ACD5-CB48-9F71-D7EF8764E3E8}" dt="2026-07-01T09:57:50.714" v="276" actId="14100"/>
          <ac:spMkLst>
            <pc:docMk/>
            <pc:sldMk cId="1936039622" sldId="4585"/>
            <ac:spMk id="11" creationId="{6599259E-5D18-6371-F34F-17ACB198DA3F}"/>
          </ac:spMkLst>
        </pc:spChg>
        <pc:spChg chg="add del mod">
          <ac:chgData name="Parvathy Subha" userId="d86d9a23-3d77-4480-ab76-5f3979faba83" providerId="ADAL" clId="{90A31760-ACD5-CB48-9F71-D7EF8764E3E8}" dt="2026-07-02T00:44:15.675" v="572"/>
          <ac:spMkLst>
            <pc:docMk/>
            <pc:sldMk cId="1936039622" sldId="4585"/>
            <ac:spMk id="12" creationId="{DA34B621-B4BC-2C82-D535-F73ACA4122BE}"/>
          </ac:spMkLst>
        </pc:spChg>
        <pc:grpChg chg="add del mod">
          <ac:chgData name="Parvathy Subha" userId="d86d9a23-3d77-4480-ab76-5f3979faba83" providerId="ADAL" clId="{90A31760-ACD5-CB48-9F71-D7EF8764E3E8}" dt="2026-07-02T02:28:14.561" v="1456" actId="478"/>
          <ac:grpSpMkLst>
            <pc:docMk/>
            <pc:sldMk cId="1936039622" sldId="4585"/>
            <ac:grpSpMk id="16" creationId="{4685856B-12D0-8F25-528B-0EE117B2BDB7}"/>
          </ac:grpSpMkLst>
        </pc:grpChg>
        <pc:graphicFrameChg chg="add mod">
          <ac:chgData name="Parvathy Subha" userId="d86d9a23-3d77-4480-ab76-5f3979faba83" providerId="ADAL" clId="{90A31760-ACD5-CB48-9F71-D7EF8764E3E8}" dt="2026-07-02T01:11:48.273" v="622" actId="164"/>
          <ac:graphicFrameMkLst>
            <pc:docMk/>
            <pc:sldMk cId="1936039622" sldId="4585"/>
            <ac:graphicFrameMk id="15" creationId="{1C1F287C-542E-F3CC-5923-D0E2DF412803}"/>
          </ac:graphicFrameMkLst>
        </pc:graphicFrameChg>
        <pc:graphicFrameChg chg="add del mod">
          <ac:chgData name="Parvathy Subha" userId="d86d9a23-3d77-4480-ab76-5f3979faba83" providerId="ADAL" clId="{90A31760-ACD5-CB48-9F71-D7EF8764E3E8}" dt="2026-07-02T02:24:05.273" v="912" actId="21"/>
          <ac:graphicFrameMkLst>
            <pc:docMk/>
            <pc:sldMk cId="1936039622" sldId="4585"/>
            <ac:graphicFrameMk id="17" creationId="{A8FE72E6-0F9D-3631-4846-7183811CAF6F}"/>
          </ac:graphicFrameMkLst>
        </pc:graphicFrameChg>
        <pc:picChg chg="del mod">
          <ac:chgData name="Parvathy Subha" userId="d86d9a23-3d77-4480-ab76-5f3979faba83" providerId="ADAL" clId="{90A31760-ACD5-CB48-9F71-D7EF8764E3E8}" dt="2026-07-02T02:28:16.821" v="1458" actId="478"/>
          <ac:picMkLst>
            <pc:docMk/>
            <pc:sldMk cId="1936039622" sldId="4585"/>
            <ac:picMk id="10" creationId="{319D54E6-AC9C-29ED-B937-7A6710EACBBD}"/>
          </ac:picMkLst>
        </pc:picChg>
        <pc:picChg chg="add mod">
          <ac:chgData name="Parvathy Subha" userId="d86d9a23-3d77-4480-ab76-5f3979faba83" providerId="ADAL" clId="{90A31760-ACD5-CB48-9F71-D7EF8764E3E8}" dt="2026-07-02T01:11:48.273" v="622" actId="164"/>
          <ac:picMkLst>
            <pc:docMk/>
            <pc:sldMk cId="1936039622" sldId="4585"/>
            <ac:picMk id="14" creationId="{D5EDE4FD-F2EC-18FF-1C55-41E7415F5749}"/>
          </ac:picMkLst>
        </pc:picChg>
        <pc:picChg chg="mod">
          <ac:chgData name="Parvathy Subha" userId="d86d9a23-3d77-4480-ab76-5f3979faba83" providerId="ADAL" clId="{90A31760-ACD5-CB48-9F71-D7EF8764E3E8}" dt="2026-07-02T02:28:34.259" v="1464" actId="1076"/>
          <ac:picMkLst>
            <pc:docMk/>
            <pc:sldMk cId="1936039622" sldId="4585"/>
            <ac:picMk id="34" creationId="{192FE8DB-B4CA-7305-C053-672FFB696EBC}"/>
          </ac:picMkLst>
        </pc:picChg>
        <pc:picChg chg="del mod">
          <ac:chgData name="Parvathy Subha" userId="d86d9a23-3d77-4480-ab76-5f3979faba83" providerId="ADAL" clId="{90A31760-ACD5-CB48-9F71-D7EF8764E3E8}" dt="2026-07-01T09:53:43.295" v="80" actId="478"/>
          <ac:picMkLst>
            <pc:docMk/>
            <pc:sldMk cId="1936039622" sldId="4585"/>
            <ac:picMk id="37" creationId="{33A0A045-9078-EF44-D4B1-B420E038807B}"/>
          </ac:picMkLst>
        </pc:picChg>
      </pc:sldChg>
      <pc:sldChg chg="addSp delSp modSp add mod modCm">
        <pc:chgData name="Parvathy Subha" userId="d86d9a23-3d77-4480-ab76-5f3979faba83" providerId="ADAL" clId="{90A31760-ACD5-CB48-9F71-D7EF8764E3E8}" dt="2026-07-02T04:37:41.810" v="2092" actId="1076"/>
        <pc:sldMkLst>
          <pc:docMk/>
          <pc:sldMk cId="1739834492" sldId="4587"/>
        </pc:sldMkLst>
        <pc:spChg chg="add mod">
          <ac:chgData name="Parvathy Subha" userId="d86d9a23-3d77-4480-ab76-5f3979faba83" providerId="ADAL" clId="{90A31760-ACD5-CB48-9F71-D7EF8764E3E8}" dt="2026-07-02T02:22:24.696" v="836" actId="20577"/>
          <ac:spMkLst>
            <pc:docMk/>
            <pc:sldMk cId="1739834492" sldId="4587"/>
            <ac:spMk id="3" creationId="{DADE055E-DE0A-F4F2-6970-B402B8789313}"/>
          </ac:spMkLst>
        </pc:spChg>
        <pc:spChg chg="del">
          <ac:chgData name="Parvathy Subha" userId="d86d9a23-3d77-4480-ab76-5f3979faba83" providerId="ADAL" clId="{90A31760-ACD5-CB48-9F71-D7EF8764E3E8}" dt="2026-07-02T02:23:45.309" v="907" actId="478"/>
          <ac:spMkLst>
            <pc:docMk/>
            <pc:sldMk cId="1739834492" sldId="4587"/>
            <ac:spMk id="4" creationId="{191CDCA7-3DCF-33C5-1BF1-2C35F6ED8823}"/>
          </ac:spMkLst>
        </pc:spChg>
        <pc:spChg chg="add mod">
          <ac:chgData name="Parvathy Subha" userId="d86d9a23-3d77-4480-ab76-5f3979faba83" providerId="ADAL" clId="{90A31760-ACD5-CB48-9F71-D7EF8764E3E8}" dt="2026-07-02T02:22:32.197" v="838" actId="1076"/>
          <ac:spMkLst>
            <pc:docMk/>
            <pc:sldMk cId="1739834492" sldId="4587"/>
            <ac:spMk id="5" creationId="{72E1522E-48AF-204F-17B7-93174220EF03}"/>
          </ac:spMkLst>
        </pc:spChg>
        <pc:spChg chg="del">
          <ac:chgData name="Parvathy Subha" userId="d86d9a23-3d77-4480-ab76-5f3979faba83" providerId="ADAL" clId="{90A31760-ACD5-CB48-9F71-D7EF8764E3E8}" dt="2026-07-02T02:19:49.372" v="665" actId="478"/>
          <ac:spMkLst>
            <pc:docMk/>
            <pc:sldMk cId="1739834492" sldId="4587"/>
            <ac:spMk id="6" creationId="{3C0855AD-9181-5062-D6E0-CD0362B6D346}"/>
          </ac:spMkLst>
        </pc:spChg>
        <pc:spChg chg="add del mod">
          <ac:chgData name="Parvathy Subha" userId="d86d9a23-3d77-4480-ab76-5f3979faba83" providerId="ADAL" clId="{90A31760-ACD5-CB48-9F71-D7EF8764E3E8}" dt="2026-07-02T02:23:29.126" v="905" actId="20577"/>
          <ac:spMkLst>
            <pc:docMk/>
            <pc:sldMk cId="1739834492" sldId="4587"/>
            <ac:spMk id="7" creationId="{F558D156-B30C-A452-61F9-5A1AD00252C9}"/>
          </ac:spMkLst>
        </pc:spChg>
        <pc:spChg chg="mod">
          <ac:chgData name="Parvathy Subha" userId="d86d9a23-3d77-4480-ab76-5f3979faba83" providerId="ADAL" clId="{90A31760-ACD5-CB48-9F71-D7EF8764E3E8}" dt="2026-07-02T04:36:47.517" v="2069" actId="1076"/>
          <ac:spMkLst>
            <pc:docMk/>
            <pc:sldMk cId="1739834492" sldId="4587"/>
            <ac:spMk id="8" creationId="{AAEFFCC3-E03A-BD9D-D62F-5371599E2523}"/>
          </ac:spMkLst>
        </pc:spChg>
        <pc:spChg chg="mod">
          <ac:chgData name="Parvathy Subha" userId="d86d9a23-3d77-4480-ab76-5f3979faba83" providerId="ADAL" clId="{90A31760-ACD5-CB48-9F71-D7EF8764E3E8}" dt="2026-07-02T02:23:50.494" v="908" actId="1076"/>
          <ac:spMkLst>
            <pc:docMk/>
            <pc:sldMk cId="1739834492" sldId="4587"/>
            <ac:spMk id="9" creationId="{20980717-B493-AA08-BDA0-DC494A0E519F}"/>
          </ac:spMkLst>
        </pc:spChg>
        <pc:spChg chg="del">
          <ac:chgData name="Parvathy Subha" userId="d86d9a23-3d77-4480-ab76-5f3979faba83" providerId="ADAL" clId="{90A31760-ACD5-CB48-9F71-D7EF8764E3E8}" dt="2026-07-02T02:23:58.300" v="910" actId="478"/>
          <ac:spMkLst>
            <pc:docMk/>
            <pc:sldMk cId="1739834492" sldId="4587"/>
            <ac:spMk id="11" creationId="{0E123725-AE16-7E52-665F-087B0A4623B0}"/>
          </ac:spMkLst>
        </pc:spChg>
        <pc:spChg chg="add del mod">
          <ac:chgData name="Parvathy Subha" userId="d86d9a23-3d77-4480-ab76-5f3979faba83" providerId="ADAL" clId="{90A31760-ACD5-CB48-9F71-D7EF8764E3E8}" dt="2026-07-02T02:21:17.567" v="767" actId="478"/>
          <ac:spMkLst>
            <pc:docMk/>
            <pc:sldMk cId="1739834492" sldId="4587"/>
            <ac:spMk id="12" creationId="{A16C3F66-C6A4-7FC6-9CE2-4D60B9630C4D}"/>
          </ac:spMkLst>
        </pc:spChg>
        <pc:spChg chg="add mod">
          <ac:chgData name="Parvathy Subha" userId="d86d9a23-3d77-4480-ab76-5f3979faba83" providerId="ADAL" clId="{90A31760-ACD5-CB48-9F71-D7EF8764E3E8}" dt="2026-07-02T02:24:25.400" v="919" actId="1076"/>
          <ac:spMkLst>
            <pc:docMk/>
            <pc:sldMk cId="1739834492" sldId="4587"/>
            <ac:spMk id="13" creationId="{4FA0B627-D230-113B-E311-52CA74538C32}"/>
          </ac:spMkLst>
        </pc:spChg>
        <pc:spChg chg="add mod">
          <ac:chgData name="Parvathy Subha" userId="d86d9a23-3d77-4480-ab76-5f3979faba83" providerId="ADAL" clId="{90A31760-ACD5-CB48-9F71-D7EF8764E3E8}" dt="2026-07-02T02:23:12.397" v="863" actId="167"/>
          <ac:spMkLst>
            <pc:docMk/>
            <pc:sldMk cId="1739834492" sldId="4587"/>
            <ac:spMk id="18" creationId="{15CB2D07-2085-D299-57C6-4A3F6C37FCBE}"/>
          </ac:spMkLst>
        </pc:spChg>
        <pc:spChg chg="add mod">
          <ac:chgData name="Parvathy Subha" userId="d86d9a23-3d77-4480-ab76-5f3979faba83" providerId="ADAL" clId="{90A31760-ACD5-CB48-9F71-D7EF8764E3E8}" dt="2026-07-02T02:28:00.281" v="1454" actId="20577"/>
          <ac:spMkLst>
            <pc:docMk/>
            <pc:sldMk cId="1739834492" sldId="4587"/>
            <ac:spMk id="21" creationId="{05F2676C-7F34-B0B2-5089-142F2912C91B}"/>
          </ac:spMkLst>
        </pc:spChg>
        <pc:spChg chg="add mod">
          <ac:chgData name="Parvathy Subha" userId="d86d9a23-3d77-4480-ab76-5f3979faba83" providerId="ADAL" clId="{90A31760-ACD5-CB48-9F71-D7EF8764E3E8}" dt="2026-07-02T04:37:38.702" v="2091" actId="1076"/>
          <ac:spMkLst>
            <pc:docMk/>
            <pc:sldMk cId="1739834492" sldId="4587"/>
            <ac:spMk id="22" creationId="{7325613D-A40D-D94A-C982-DF631143B5B5}"/>
          </ac:spMkLst>
        </pc:spChg>
        <pc:grpChg chg="mod">
          <ac:chgData name="Parvathy Subha" userId="d86d9a23-3d77-4480-ab76-5f3979faba83" providerId="ADAL" clId="{90A31760-ACD5-CB48-9F71-D7EF8764E3E8}" dt="2026-07-02T02:24:01.824" v="911" actId="1076"/>
          <ac:grpSpMkLst>
            <pc:docMk/>
            <pc:sldMk cId="1739834492" sldId="4587"/>
            <ac:grpSpMk id="16" creationId="{A693ACF6-C243-1569-8D63-6BBFD4325FE5}"/>
          </ac:grpSpMkLst>
        </pc:grpChg>
        <pc:graphicFrameChg chg="del">
          <ac:chgData name="Parvathy Subha" userId="d86d9a23-3d77-4480-ab76-5f3979faba83" providerId="ADAL" clId="{90A31760-ACD5-CB48-9F71-D7EF8764E3E8}" dt="2026-07-02T02:19:39.667" v="662" actId="478"/>
          <ac:graphicFrameMkLst>
            <pc:docMk/>
            <pc:sldMk cId="1739834492" sldId="4587"/>
            <ac:graphicFrameMk id="17" creationId="{2047936E-7198-91D5-8B07-6A6C4DAAB6A4}"/>
          </ac:graphicFrameMkLst>
        </pc:graphicFrameChg>
        <pc:graphicFrameChg chg="add mod">
          <ac:chgData name="Parvathy Subha" userId="d86d9a23-3d77-4480-ab76-5f3979faba83" providerId="ADAL" clId="{90A31760-ACD5-CB48-9F71-D7EF8764E3E8}" dt="2026-07-02T04:37:41.810" v="2092" actId="1076"/>
          <ac:graphicFrameMkLst>
            <pc:docMk/>
            <pc:sldMk cId="1739834492" sldId="4587"/>
            <ac:graphicFrameMk id="19" creationId="{6E70DBE0-DF12-ED6E-361E-F4227D68A74B}"/>
          </ac:graphicFrameMkLst>
        </pc:graphicFrameChg>
        <pc:graphicFrameChg chg="add mod">
          <ac:chgData name="Parvathy Subha" userId="d86d9a23-3d77-4480-ab76-5f3979faba83" providerId="ADAL" clId="{90A31760-ACD5-CB48-9F71-D7EF8764E3E8}" dt="2026-07-02T02:24:17.292" v="916"/>
          <ac:graphicFrameMkLst>
            <pc:docMk/>
            <pc:sldMk cId="1739834492" sldId="4587"/>
            <ac:graphicFrameMk id="20" creationId="{75103CD4-E210-6A68-79D1-4DF1A64EA3C8}"/>
          </ac:graphicFrameMkLst>
        </pc:graphicFrameChg>
        <pc:picChg chg="mod">
          <ac:chgData name="Parvathy Subha" userId="d86d9a23-3d77-4480-ab76-5f3979faba83" providerId="ADAL" clId="{90A31760-ACD5-CB48-9F71-D7EF8764E3E8}" dt="2026-07-02T02:19:53.454" v="667" actId="14100"/>
          <ac:picMkLst>
            <pc:docMk/>
            <pc:sldMk cId="1739834492" sldId="4587"/>
            <ac:picMk id="10" creationId="{E9A1563B-552E-309B-33BC-98ADCEDE0394}"/>
          </ac:picMkLst>
        </pc:picChg>
        <pc:picChg chg="del">
          <ac:chgData name="Parvathy Subha" userId="d86d9a23-3d77-4480-ab76-5f3979faba83" providerId="ADAL" clId="{90A31760-ACD5-CB48-9F71-D7EF8764E3E8}" dt="2026-07-02T02:23:43.328" v="906" actId="478"/>
          <ac:picMkLst>
            <pc:docMk/>
            <pc:sldMk cId="1739834492" sldId="4587"/>
            <ac:picMk id="34" creationId="{C009997F-708C-FF1D-8253-DBAE1D989E51}"/>
          </ac:picMkLst>
        </pc:picChg>
        <pc:extLst>
          <p:ext xmlns:p="http://schemas.openxmlformats.org/presentationml/2006/main" uri="{D6D511B9-2390-475A-947B-AFAB55BFBCF1}">
            <pc226:cmChg xmlns:pc226="http://schemas.microsoft.com/office/powerpoint/2022/06/main/command" chg="mod">
              <pc226:chgData name="Parvathy Subha" userId="d86d9a23-3d77-4480-ab76-5f3979faba83" providerId="ADAL" clId="{90A31760-ACD5-CB48-9F71-D7EF8764E3E8}" dt="2026-07-02T04:36:57.577" v="2081" actId="20577"/>
              <pc2:cmMkLst xmlns:pc2="http://schemas.microsoft.com/office/powerpoint/2019/9/main/command">
                <pc:docMk/>
                <pc:sldMk cId="1739834492" sldId="4587"/>
                <pc2:cmMk id="{33B62292-5412-400F-875D-5DC9BBB3FA76}"/>
              </pc2:cmMkLst>
            </pc226:cmChg>
          </p:ext>
        </pc:extLst>
      </pc:sldChg>
    </pc:docChg>
  </pc:docChgLst>
  <pc:docChgLst>
    <pc:chgData name="Parvathy Subha" userId="S::parvathy.subha@un.org::d86d9a23-3d77-4480-ab76-5f3979faba83" providerId="AD" clId="Web-{E0F2AC00-A45E-BE26-EE5B-54CBCBF6B178}"/>
    <pc:docChg chg="addSld modSld">
      <pc:chgData name="Parvathy Subha" userId="S::parvathy.subha@un.org::d86d9a23-3d77-4480-ab76-5f3979faba83" providerId="AD" clId="Web-{E0F2AC00-A45E-BE26-EE5B-54CBCBF6B178}" dt="2026-07-01T09:49:26.769" v="199"/>
      <pc:docMkLst>
        <pc:docMk/>
      </pc:docMkLst>
      <pc:sldChg chg="mod modShow">
        <pc:chgData name="Parvathy Subha" userId="S::parvathy.subha@un.org::d86d9a23-3d77-4480-ab76-5f3979faba83" providerId="AD" clId="Web-{E0F2AC00-A45E-BE26-EE5B-54CBCBF6B178}" dt="2026-07-01T08:36:37.822" v="0"/>
        <pc:sldMkLst>
          <pc:docMk/>
          <pc:sldMk cId="3622930388" sldId="293"/>
        </pc:sldMkLst>
      </pc:sldChg>
      <pc:sldChg chg="addSp delSp modSp">
        <pc:chgData name="Parvathy Subha" userId="S::parvathy.subha@un.org::d86d9a23-3d77-4480-ab76-5f3979faba83" providerId="AD" clId="Web-{E0F2AC00-A45E-BE26-EE5B-54CBCBF6B178}" dt="2026-07-01T09:23:41.462" v="9"/>
        <pc:sldMkLst>
          <pc:docMk/>
          <pc:sldMk cId="1408241510" sldId="4414"/>
        </pc:sldMkLst>
        <pc:picChg chg="add mod ord">
          <ac:chgData name="Parvathy Subha" userId="S::parvathy.subha@un.org::d86d9a23-3d77-4480-ab76-5f3979faba83" providerId="AD" clId="Web-{E0F2AC00-A45E-BE26-EE5B-54CBCBF6B178}" dt="2026-07-01T09:23:41.462" v="9"/>
          <ac:picMkLst>
            <pc:docMk/>
            <pc:sldMk cId="1408241510" sldId="4414"/>
            <ac:picMk id="3" creationId="{26B4C919-5A8D-F327-398D-AB0EB032B8F5}"/>
          </ac:picMkLst>
        </pc:picChg>
        <pc:picChg chg="del">
          <ac:chgData name="Parvathy Subha" userId="S::parvathy.subha@un.org::d86d9a23-3d77-4480-ab76-5f3979faba83" providerId="AD" clId="Web-{E0F2AC00-A45E-BE26-EE5B-54CBCBF6B178}" dt="2026-07-01T09:23:11.289" v="1"/>
          <ac:picMkLst>
            <pc:docMk/>
            <pc:sldMk cId="1408241510" sldId="4414"/>
            <ac:picMk id="4" creationId="{7182F8B7-CB8B-CD57-FF33-341E4859E9D6}"/>
          </ac:picMkLst>
        </pc:picChg>
      </pc:sldChg>
      <pc:sldChg chg="addSp delSp modSp">
        <pc:chgData name="Parvathy Subha" userId="S::parvathy.subha@un.org::d86d9a23-3d77-4480-ab76-5f3979faba83" providerId="AD" clId="Web-{E0F2AC00-A45E-BE26-EE5B-54CBCBF6B178}" dt="2026-07-01T09:49:26.769" v="199"/>
        <pc:sldMkLst>
          <pc:docMk/>
          <pc:sldMk cId="4143864983" sldId="4437"/>
        </pc:sldMkLst>
        <pc:spChg chg="add del mod">
          <ac:chgData name="Parvathy Subha" userId="S::parvathy.subha@un.org::d86d9a23-3d77-4480-ab76-5f3979faba83" providerId="AD" clId="Web-{E0F2AC00-A45E-BE26-EE5B-54CBCBF6B178}" dt="2026-07-01T09:48:50.424" v="195"/>
          <ac:spMkLst>
            <pc:docMk/>
            <pc:sldMk cId="4143864983" sldId="4437"/>
            <ac:spMk id="8" creationId="{5BD73C8E-6CF9-C001-0F37-021104180F75}"/>
          </ac:spMkLst>
        </pc:spChg>
        <pc:spChg chg="add del mod">
          <ac:chgData name="Parvathy Subha" userId="S::parvathy.subha@un.org::d86d9a23-3d77-4480-ab76-5f3979faba83" providerId="AD" clId="Web-{E0F2AC00-A45E-BE26-EE5B-54CBCBF6B178}" dt="2026-07-01T09:49:26.769" v="199"/>
          <ac:spMkLst>
            <pc:docMk/>
            <pc:sldMk cId="4143864983" sldId="4437"/>
            <ac:spMk id="9" creationId="{B60A9587-2292-4842-4CD3-5922A20F4DC2}"/>
          </ac:spMkLst>
        </pc:spChg>
      </pc:sldChg>
      <pc:sldChg chg="addSp delSp modSp">
        <pc:chgData name="Parvathy Subha" userId="S::parvathy.subha@un.org::d86d9a23-3d77-4480-ab76-5f3979faba83" providerId="AD" clId="Web-{E0F2AC00-A45E-BE26-EE5B-54CBCBF6B178}" dt="2026-07-01T09:24:14.760" v="19" actId="14100"/>
        <pc:sldMkLst>
          <pc:docMk/>
          <pc:sldMk cId="3848664482" sldId="4564"/>
        </pc:sldMkLst>
        <pc:picChg chg="add mod">
          <ac:chgData name="Parvathy Subha" userId="S::parvathy.subha@un.org::d86d9a23-3d77-4480-ab76-5f3979faba83" providerId="AD" clId="Web-{E0F2AC00-A45E-BE26-EE5B-54CBCBF6B178}" dt="2026-07-01T09:24:14.760" v="19" actId="14100"/>
          <ac:picMkLst>
            <pc:docMk/>
            <pc:sldMk cId="3848664482" sldId="4564"/>
            <ac:picMk id="3" creationId="{40E93428-059B-A76A-FCF6-76105F12440D}"/>
          </ac:picMkLst>
        </pc:picChg>
        <pc:picChg chg="del">
          <ac:chgData name="Parvathy Subha" userId="S::parvathy.subha@un.org::d86d9a23-3d77-4480-ab76-5f3979faba83" providerId="AD" clId="Web-{E0F2AC00-A45E-BE26-EE5B-54CBCBF6B178}" dt="2026-07-01T09:23:47.884" v="10"/>
          <ac:picMkLst>
            <pc:docMk/>
            <pc:sldMk cId="3848664482" sldId="4564"/>
            <ac:picMk id="4" creationId="{4EAC7CAF-9014-3AA7-EDE9-9AC1978BD203}"/>
          </ac:picMkLst>
        </pc:picChg>
      </pc:sldChg>
      <pc:sldChg chg="addSp delSp modSp add replId">
        <pc:chgData name="Parvathy Subha" userId="S::parvathy.subha@un.org::d86d9a23-3d77-4480-ab76-5f3979faba83" providerId="AD" clId="Web-{E0F2AC00-A45E-BE26-EE5B-54CBCBF6B178}" dt="2026-07-01T09:47:32.593" v="191" actId="1076"/>
        <pc:sldMkLst>
          <pc:docMk/>
          <pc:sldMk cId="1936039622" sldId="4585"/>
        </pc:sldMkLst>
        <pc:spChg chg="mod">
          <ac:chgData name="Parvathy Subha" userId="S::parvathy.subha@un.org::d86d9a23-3d77-4480-ab76-5f3979faba83" providerId="AD" clId="Web-{E0F2AC00-A45E-BE26-EE5B-54CBCBF6B178}" dt="2026-07-01T09:47:24.874" v="190" actId="14100"/>
          <ac:spMkLst>
            <pc:docMk/>
            <pc:sldMk cId="1936039622" sldId="4585"/>
            <ac:spMk id="3" creationId="{BB54C507-031A-E307-1B41-83F97EC7BAF6}"/>
          </ac:spMkLst>
        </pc:spChg>
        <pc:spChg chg="add mod">
          <ac:chgData name="Parvathy Subha" userId="S::parvathy.subha@un.org::d86d9a23-3d77-4480-ab76-5f3979faba83" providerId="AD" clId="Web-{E0F2AC00-A45E-BE26-EE5B-54CBCBF6B178}" dt="2026-07-01T09:45:20.416" v="77" actId="20577"/>
          <ac:spMkLst>
            <pc:docMk/>
            <pc:sldMk cId="1936039622" sldId="4585"/>
            <ac:spMk id="4" creationId="{C829FE40-E45F-8671-41EF-F1697ED301F3}"/>
          </ac:spMkLst>
        </pc:spChg>
        <pc:spChg chg="mod">
          <ac:chgData name="Parvathy Subha" userId="S::parvathy.subha@un.org::d86d9a23-3d77-4480-ab76-5f3979faba83" providerId="AD" clId="Web-{E0F2AC00-A45E-BE26-EE5B-54CBCBF6B178}" dt="2026-07-01T09:42:41.895" v="30" actId="1076"/>
          <ac:spMkLst>
            <pc:docMk/>
            <pc:sldMk cId="1936039622" sldId="4585"/>
            <ac:spMk id="8" creationId="{8D8333A8-360F-0940-F19D-5FBB7BEB4056}"/>
          </ac:spMkLst>
        </pc:spChg>
        <pc:spChg chg="del">
          <ac:chgData name="Parvathy Subha" userId="S::parvathy.subha@un.org::d86d9a23-3d77-4480-ab76-5f3979faba83" providerId="AD" clId="Web-{E0F2AC00-A45E-BE26-EE5B-54CBCBF6B178}" dt="2026-07-01T09:42:29.567" v="25"/>
          <ac:spMkLst>
            <pc:docMk/>
            <pc:sldMk cId="1936039622" sldId="4585"/>
            <ac:spMk id="11" creationId="{A3237B28-C210-096A-7AC7-09403A04980C}"/>
          </ac:spMkLst>
        </pc:spChg>
        <pc:spChg chg="del">
          <ac:chgData name="Parvathy Subha" userId="S::parvathy.subha@un.org::d86d9a23-3d77-4480-ab76-5f3979faba83" providerId="AD" clId="Web-{E0F2AC00-A45E-BE26-EE5B-54CBCBF6B178}" dt="2026-07-01T09:42:29.567" v="21"/>
          <ac:spMkLst>
            <pc:docMk/>
            <pc:sldMk cId="1936039622" sldId="4585"/>
            <ac:spMk id="23" creationId="{0B137BD1-0C63-570B-3FBE-76316E306F12}"/>
          </ac:spMkLst>
        </pc:spChg>
        <pc:grpChg chg="del">
          <ac:chgData name="Parvathy Subha" userId="S::parvathy.subha@un.org::d86d9a23-3d77-4480-ab76-5f3979faba83" providerId="AD" clId="Web-{E0F2AC00-A45E-BE26-EE5B-54CBCBF6B178}" dt="2026-07-01T09:42:29.567" v="23"/>
          <ac:grpSpMkLst>
            <pc:docMk/>
            <pc:sldMk cId="1936039622" sldId="4585"/>
            <ac:grpSpMk id="17" creationId="{3917D085-B489-BD43-0317-EF4A05010CA6}"/>
          </ac:grpSpMkLst>
        </pc:grpChg>
        <pc:graphicFrameChg chg="del">
          <ac:chgData name="Parvathy Subha" userId="S::parvathy.subha@un.org::d86d9a23-3d77-4480-ab76-5f3979faba83" providerId="AD" clId="Web-{E0F2AC00-A45E-BE26-EE5B-54CBCBF6B178}" dt="2026-07-01T09:42:29.567" v="24"/>
          <ac:graphicFrameMkLst>
            <pc:docMk/>
            <pc:sldMk cId="1936039622" sldId="4585"/>
            <ac:graphicFrameMk id="16" creationId="{7C700913-4ADA-E0C8-D46C-7B72F58A0E14}"/>
          </ac:graphicFrameMkLst>
        </pc:graphicFrameChg>
        <pc:graphicFrameChg chg="del">
          <ac:chgData name="Parvathy Subha" userId="S::parvathy.subha@un.org::d86d9a23-3d77-4480-ab76-5f3979faba83" providerId="AD" clId="Web-{E0F2AC00-A45E-BE26-EE5B-54CBCBF6B178}" dt="2026-07-01T09:42:29.567" v="22"/>
          <ac:graphicFrameMkLst>
            <pc:docMk/>
            <pc:sldMk cId="1936039622" sldId="4585"/>
            <ac:graphicFrameMk id="22" creationId="{32A077FE-1DAD-FF81-8C8C-95D20A7DA193}"/>
          </ac:graphicFrameMkLst>
        </pc:graphicFrameChg>
        <pc:picChg chg="mod">
          <ac:chgData name="Parvathy Subha" userId="S::parvathy.subha@un.org::d86d9a23-3d77-4480-ab76-5f3979faba83" providerId="AD" clId="Web-{E0F2AC00-A45E-BE26-EE5B-54CBCBF6B178}" dt="2026-07-01T09:45:30.776" v="79" actId="14100"/>
          <ac:picMkLst>
            <pc:docMk/>
            <pc:sldMk cId="1936039622" sldId="4585"/>
            <ac:picMk id="10" creationId="{319D54E6-AC9C-29ED-B937-7A6710EACBBD}"/>
          </ac:picMkLst>
        </pc:picChg>
        <pc:picChg chg="del">
          <ac:chgData name="Parvathy Subha" userId="S::parvathy.subha@un.org::d86d9a23-3d77-4480-ab76-5f3979faba83" providerId="AD" clId="Web-{E0F2AC00-A45E-BE26-EE5B-54CBCBF6B178}" dt="2026-07-01T09:42:29.567" v="26"/>
          <ac:picMkLst>
            <pc:docMk/>
            <pc:sldMk cId="1936039622" sldId="4585"/>
            <ac:picMk id="14" creationId="{0D331B66-3127-D6BA-0204-B8F876F93C0A}"/>
          </ac:picMkLst>
        </pc:picChg>
        <pc:picChg chg="mod">
          <ac:chgData name="Parvathy Subha" userId="S::parvathy.subha@un.org::d86d9a23-3d77-4480-ab76-5f3979faba83" providerId="AD" clId="Web-{E0F2AC00-A45E-BE26-EE5B-54CBCBF6B178}" dt="2026-07-01T09:43:54.507" v="49" actId="1076"/>
          <ac:picMkLst>
            <pc:docMk/>
            <pc:sldMk cId="1936039622" sldId="4585"/>
            <ac:picMk id="34" creationId="{192FE8DB-B4CA-7305-C053-672FFB696EBC}"/>
          </ac:picMkLst>
        </pc:picChg>
        <pc:picChg chg="mod">
          <ac:chgData name="Parvathy Subha" userId="S::parvathy.subha@un.org::d86d9a23-3d77-4480-ab76-5f3979faba83" providerId="AD" clId="Web-{E0F2AC00-A45E-BE26-EE5B-54CBCBF6B178}" dt="2026-07-01T09:47:32.593" v="191" actId="1076"/>
          <ac:picMkLst>
            <pc:docMk/>
            <pc:sldMk cId="1936039622" sldId="4585"/>
            <ac:picMk id="37" creationId="{33A0A045-9078-EF44-D4B1-B420E038807B}"/>
          </ac:picMkLst>
        </pc:picChg>
        <pc:cxnChg chg="del">
          <ac:chgData name="Parvathy Subha" userId="S::parvathy.subha@un.org::d86d9a23-3d77-4480-ab76-5f3979faba83" providerId="AD" clId="Web-{E0F2AC00-A45E-BE26-EE5B-54CBCBF6B178}" dt="2026-07-01T09:43:11.006" v="40"/>
          <ac:cxnSpMkLst>
            <pc:docMk/>
            <pc:sldMk cId="1936039622" sldId="4585"/>
            <ac:cxnSpMk id="13" creationId="{6D9D2229-B4CA-244D-F91F-FD16F403D9A1}"/>
          </ac:cxnSpMkLst>
        </pc:cxnChg>
      </pc:sldChg>
    </pc:docChg>
  </pc:docChgLst>
  <pc:docChgLst>
    <pc:chgData name="Leila Salarpour Goodarzi" userId="6be7a1b2-6658-450a-ad7c-182e9de71034" providerId="ADAL" clId="{5E94C078-5C55-49FC-920A-A4E8A222726F}"/>
    <pc:docChg chg="undo custSel addSld delSld modSld sldOrd">
      <pc:chgData name="Leila Salarpour Goodarzi" userId="6be7a1b2-6658-450a-ad7c-182e9de71034" providerId="ADAL" clId="{5E94C078-5C55-49FC-920A-A4E8A222726F}" dt="2026-07-02T06:18:42.466" v="4140" actId="2696"/>
      <pc:docMkLst>
        <pc:docMk/>
      </pc:docMkLst>
      <pc:sldChg chg="add del">
        <pc:chgData name="Leila Salarpour Goodarzi" userId="6be7a1b2-6658-450a-ad7c-182e9de71034" providerId="ADAL" clId="{5E94C078-5C55-49FC-920A-A4E8A222726F}" dt="2026-07-02T00:45:16.070" v="3739" actId="47"/>
        <pc:sldMkLst>
          <pc:docMk/>
          <pc:sldMk cId="0" sldId="258"/>
        </pc:sldMkLst>
      </pc:sldChg>
      <pc:sldChg chg="add del">
        <pc:chgData name="Leila Salarpour Goodarzi" userId="6be7a1b2-6658-450a-ad7c-182e9de71034" providerId="ADAL" clId="{5E94C078-5C55-49FC-920A-A4E8A222726F}" dt="2026-07-02T00:45:22.284" v="3740" actId="47"/>
        <pc:sldMkLst>
          <pc:docMk/>
          <pc:sldMk cId="0" sldId="260"/>
        </pc:sldMkLst>
      </pc:sldChg>
      <pc:sldChg chg="modSp mod">
        <pc:chgData name="Leila Salarpour Goodarzi" userId="6be7a1b2-6658-450a-ad7c-182e9de71034" providerId="ADAL" clId="{5E94C078-5C55-49FC-920A-A4E8A222726F}" dt="2026-06-30T04:20:58.446" v="3269" actId="1076"/>
        <pc:sldMkLst>
          <pc:docMk/>
          <pc:sldMk cId="3622930388" sldId="293"/>
        </pc:sldMkLst>
        <pc:spChg chg="mod">
          <ac:chgData name="Leila Salarpour Goodarzi" userId="6be7a1b2-6658-450a-ad7c-182e9de71034" providerId="ADAL" clId="{5E94C078-5C55-49FC-920A-A4E8A222726F}" dt="2026-06-30T04:20:58.446" v="3269" actId="1076"/>
          <ac:spMkLst>
            <pc:docMk/>
            <pc:sldMk cId="3622930388" sldId="293"/>
            <ac:spMk id="7" creationId="{0967E83C-CB1F-96B6-02B6-4C904B0FE0DF}"/>
          </ac:spMkLst>
        </pc:spChg>
      </pc:sldChg>
      <pc:sldChg chg="modSp mod">
        <pc:chgData name="Leila Salarpour Goodarzi" userId="6be7a1b2-6658-450a-ad7c-182e9de71034" providerId="ADAL" clId="{5E94C078-5C55-49FC-920A-A4E8A222726F}" dt="2026-06-29T08:56:58.419" v="1270" actId="14100"/>
        <pc:sldMkLst>
          <pc:docMk/>
          <pc:sldMk cId="3454495631" sldId="4273"/>
        </pc:sldMkLst>
        <pc:spChg chg="mod">
          <ac:chgData name="Leila Salarpour Goodarzi" userId="6be7a1b2-6658-450a-ad7c-182e9de71034" providerId="ADAL" clId="{5E94C078-5C55-49FC-920A-A4E8A222726F}" dt="2026-06-29T08:56:58.419" v="1270" actId="14100"/>
          <ac:spMkLst>
            <pc:docMk/>
            <pc:sldMk cId="3454495631" sldId="4273"/>
            <ac:spMk id="11" creationId="{0711A1A5-17CC-0F9B-8EC6-276A804BE619}"/>
          </ac:spMkLst>
        </pc:spChg>
        <pc:spChg chg="mod">
          <ac:chgData name="Leila Salarpour Goodarzi" userId="6be7a1b2-6658-450a-ad7c-182e9de71034" providerId="ADAL" clId="{5E94C078-5C55-49FC-920A-A4E8A222726F}" dt="2026-06-29T08:56:23.720" v="1267" actId="20577"/>
          <ac:spMkLst>
            <pc:docMk/>
            <pc:sldMk cId="3454495631" sldId="4273"/>
            <ac:spMk id="32" creationId="{F27E2477-C7AF-85DB-B9AA-8A126CA74C8C}"/>
          </ac:spMkLst>
        </pc:spChg>
        <pc:picChg chg="mod">
          <ac:chgData name="Leila Salarpour Goodarzi" userId="6be7a1b2-6658-450a-ad7c-182e9de71034" providerId="ADAL" clId="{5E94C078-5C55-49FC-920A-A4E8A222726F}" dt="2026-06-23T03:39:09.236" v="1206" actId="1037"/>
          <ac:picMkLst>
            <pc:docMk/>
            <pc:sldMk cId="3454495631" sldId="4273"/>
            <ac:picMk id="15" creationId="{A7EEBF8D-D9E9-AC37-979D-E846539D4D60}"/>
          </ac:picMkLst>
        </pc:picChg>
      </pc:sldChg>
      <pc:sldChg chg="del ord">
        <pc:chgData name="Leila Salarpour Goodarzi" userId="6be7a1b2-6658-450a-ad7c-182e9de71034" providerId="ADAL" clId="{5E94C078-5C55-49FC-920A-A4E8A222726F}" dt="2026-07-02T06:18:42.466" v="4140" actId="2696"/>
        <pc:sldMkLst>
          <pc:docMk/>
          <pc:sldMk cId="4164941165" sldId="4386"/>
        </pc:sldMkLst>
      </pc:sldChg>
      <pc:sldChg chg="addSp delSp modSp mod">
        <pc:chgData name="Leila Salarpour Goodarzi" userId="6be7a1b2-6658-450a-ad7c-182e9de71034" providerId="ADAL" clId="{5E94C078-5C55-49FC-920A-A4E8A222726F}" dt="2026-07-02T00:33:45.160" v="3536" actId="14100"/>
        <pc:sldMkLst>
          <pc:docMk/>
          <pc:sldMk cId="1408241510" sldId="4414"/>
        </pc:sldMkLst>
        <pc:spChg chg="mod ord">
          <ac:chgData name="Leila Salarpour Goodarzi" userId="6be7a1b2-6658-450a-ad7c-182e9de71034" providerId="ADAL" clId="{5E94C078-5C55-49FC-920A-A4E8A222726F}" dt="2026-07-02T00:33:45.160" v="3536" actId="14100"/>
          <ac:spMkLst>
            <pc:docMk/>
            <pc:sldMk cId="1408241510" sldId="4414"/>
            <ac:spMk id="2" creationId="{0490A799-584F-4848-2AFF-C4A3EE24F2FB}"/>
          </ac:spMkLst>
        </pc:spChg>
        <pc:spChg chg="mod">
          <ac:chgData name="Leila Salarpour Goodarzi" userId="6be7a1b2-6658-450a-ad7c-182e9de71034" providerId="ADAL" clId="{5E94C078-5C55-49FC-920A-A4E8A222726F}" dt="2026-06-23T03:19:15.406" v="1148" actId="12788"/>
          <ac:spMkLst>
            <pc:docMk/>
            <pc:sldMk cId="1408241510" sldId="4414"/>
            <ac:spMk id="7" creationId="{8F13648F-B5B1-E20B-25E4-EE09E127132D}"/>
          </ac:spMkLst>
        </pc:spChg>
        <pc:spChg chg="add mod">
          <ac:chgData name="Leila Salarpour Goodarzi" userId="6be7a1b2-6658-450a-ad7c-182e9de71034" providerId="ADAL" clId="{5E94C078-5C55-49FC-920A-A4E8A222726F}" dt="2026-06-23T03:16:08.663" v="1043" actId="1076"/>
          <ac:spMkLst>
            <pc:docMk/>
            <pc:sldMk cId="1408241510" sldId="4414"/>
            <ac:spMk id="10" creationId="{A9697429-DA9B-2F83-548D-F099DD5E6C12}"/>
          </ac:spMkLst>
        </pc:spChg>
        <pc:picChg chg="mod">
          <ac:chgData name="Leila Salarpour Goodarzi" userId="6be7a1b2-6658-450a-ad7c-182e9de71034" providerId="ADAL" clId="{5E94C078-5C55-49FC-920A-A4E8A222726F}" dt="2026-06-23T03:20:40.376" v="1183" actId="1038"/>
          <ac:picMkLst>
            <pc:docMk/>
            <pc:sldMk cId="1408241510" sldId="4414"/>
            <ac:picMk id="13" creationId="{7BFC8CF4-ACCE-8BCD-F2B3-0D4DC866D23F}"/>
          </ac:picMkLst>
        </pc:picChg>
        <pc:picChg chg="add mod">
          <ac:chgData name="Leila Salarpour Goodarzi" userId="6be7a1b2-6658-450a-ad7c-182e9de71034" providerId="ADAL" clId="{5E94C078-5C55-49FC-920A-A4E8A222726F}" dt="2026-06-23T03:15:50.112" v="1039" actId="1076"/>
          <ac:picMkLst>
            <pc:docMk/>
            <pc:sldMk cId="1408241510" sldId="4414"/>
            <ac:picMk id="14" creationId="{C6D69786-F860-E3A9-6649-00AAA28984AB}"/>
          </ac:picMkLst>
        </pc:picChg>
        <pc:picChg chg="add mod modCrop">
          <ac:chgData name="Leila Salarpour Goodarzi" userId="6be7a1b2-6658-450a-ad7c-182e9de71034" providerId="ADAL" clId="{5E94C078-5C55-49FC-920A-A4E8A222726F}" dt="2026-06-23T03:20:38.056" v="1179" actId="1038"/>
          <ac:picMkLst>
            <pc:docMk/>
            <pc:sldMk cId="1408241510" sldId="4414"/>
            <ac:picMk id="17" creationId="{31ADBAF3-F604-D4BC-02B5-A0D13E4F8F08}"/>
          </ac:picMkLst>
        </pc:picChg>
      </pc:sldChg>
      <pc:sldChg chg="addSp delSp modSp mod ord">
        <pc:chgData name="Leila Salarpour Goodarzi" userId="6be7a1b2-6658-450a-ad7c-182e9de71034" providerId="ADAL" clId="{5E94C078-5C55-49FC-920A-A4E8A222726F}" dt="2026-06-30T04:33:38.450" v="3474" actId="1076"/>
        <pc:sldMkLst>
          <pc:docMk/>
          <pc:sldMk cId="4143864983" sldId="4437"/>
        </pc:sldMkLst>
        <pc:spChg chg="mod">
          <ac:chgData name="Leila Salarpour Goodarzi" userId="6be7a1b2-6658-450a-ad7c-182e9de71034" providerId="ADAL" clId="{5E94C078-5C55-49FC-920A-A4E8A222726F}" dt="2026-06-30T04:33:38.450" v="3474" actId="1076"/>
          <ac:spMkLst>
            <pc:docMk/>
            <pc:sldMk cId="4143864983" sldId="4437"/>
            <ac:spMk id="2" creationId="{9880BCD2-11BC-327D-71D8-9BA4B4BFE12A}"/>
          </ac:spMkLst>
        </pc:spChg>
        <pc:spChg chg="mod">
          <ac:chgData name="Leila Salarpour Goodarzi" userId="6be7a1b2-6658-450a-ad7c-182e9de71034" providerId="ADAL" clId="{5E94C078-5C55-49FC-920A-A4E8A222726F}" dt="2026-06-30T04:15:16.237" v="3183" actId="207"/>
          <ac:spMkLst>
            <pc:docMk/>
            <pc:sldMk cId="4143864983" sldId="4437"/>
            <ac:spMk id="6" creationId="{C6AAF2F2-2E37-3DC6-E674-9808F04BE5B5}"/>
          </ac:spMkLst>
        </pc:spChg>
        <pc:spChg chg="mod">
          <ac:chgData name="Leila Salarpour Goodarzi" userId="6be7a1b2-6658-450a-ad7c-182e9de71034" providerId="ADAL" clId="{5E94C078-5C55-49FC-920A-A4E8A222726F}" dt="2026-06-30T04:15:16.237" v="3183" actId="207"/>
          <ac:spMkLst>
            <pc:docMk/>
            <pc:sldMk cId="4143864983" sldId="4437"/>
            <ac:spMk id="11" creationId="{F7E4BC75-F82C-9220-0545-6420013390C5}"/>
          </ac:spMkLst>
        </pc:spChg>
        <pc:spChg chg="mod">
          <ac:chgData name="Leila Salarpour Goodarzi" userId="6be7a1b2-6658-450a-ad7c-182e9de71034" providerId="ADAL" clId="{5E94C078-5C55-49FC-920A-A4E8A222726F}" dt="2026-06-30T04:14:59.061" v="3182" actId="207"/>
          <ac:spMkLst>
            <pc:docMk/>
            <pc:sldMk cId="4143864983" sldId="4437"/>
            <ac:spMk id="13" creationId="{D52563A5-0579-AB7C-C95A-1F1669EF47E5}"/>
          </ac:spMkLst>
        </pc:spChg>
        <pc:spChg chg="mod">
          <ac:chgData name="Leila Salarpour Goodarzi" userId="6be7a1b2-6658-450a-ad7c-182e9de71034" providerId="ADAL" clId="{5E94C078-5C55-49FC-920A-A4E8A222726F}" dt="2026-06-30T04:14:59.061" v="3182" actId="207"/>
          <ac:spMkLst>
            <pc:docMk/>
            <pc:sldMk cId="4143864983" sldId="4437"/>
            <ac:spMk id="22" creationId="{32FBE1FB-DD30-6949-5DD5-DD650FD73B71}"/>
          </ac:spMkLst>
        </pc:spChg>
        <pc:spChg chg="mod">
          <ac:chgData name="Leila Salarpour Goodarzi" userId="6be7a1b2-6658-450a-ad7c-182e9de71034" providerId="ADAL" clId="{5E94C078-5C55-49FC-920A-A4E8A222726F}" dt="2026-06-30T04:14:59.061" v="3182" actId="207"/>
          <ac:spMkLst>
            <pc:docMk/>
            <pc:sldMk cId="4143864983" sldId="4437"/>
            <ac:spMk id="25" creationId="{5F1DB1FE-825F-0226-2892-8EC240E74E11}"/>
          </ac:spMkLst>
        </pc:spChg>
        <pc:spChg chg="add mod">
          <ac:chgData name="Leila Salarpour Goodarzi" userId="6be7a1b2-6658-450a-ad7c-182e9de71034" providerId="ADAL" clId="{5E94C078-5C55-49FC-920A-A4E8A222726F}" dt="2026-06-30T04:15:25.238" v="3184" actId="208"/>
          <ac:spMkLst>
            <pc:docMk/>
            <pc:sldMk cId="4143864983" sldId="4437"/>
            <ac:spMk id="39" creationId="{2374CE14-1121-4365-4DCF-802CAFB33ED5}"/>
          </ac:spMkLst>
        </pc:spChg>
        <pc:spChg chg="add mod ord">
          <ac:chgData name="Leila Salarpour Goodarzi" userId="6be7a1b2-6658-450a-ad7c-182e9de71034" providerId="ADAL" clId="{5E94C078-5C55-49FC-920A-A4E8A222726F}" dt="2026-06-30T04:15:25.238" v="3184" actId="208"/>
          <ac:spMkLst>
            <pc:docMk/>
            <pc:sldMk cId="4143864983" sldId="4437"/>
            <ac:spMk id="43" creationId="{EF9A7B08-BE3A-510A-6EF4-27B5164E2E17}"/>
          </ac:spMkLst>
        </pc:spChg>
        <pc:spChg chg="add mod ord">
          <ac:chgData name="Leila Salarpour Goodarzi" userId="6be7a1b2-6658-450a-ad7c-182e9de71034" providerId="ADAL" clId="{5E94C078-5C55-49FC-920A-A4E8A222726F}" dt="2026-06-30T04:15:25.238" v="3184" actId="208"/>
          <ac:spMkLst>
            <pc:docMk/>
            <pc:sldMk cId="4143864983" sldId="4437"/>
            <ac:spMk id="45" creationId="{BC1807A1-63AA-A9B7-7353-5C0CADFCB930}"/>
          </ac:spMkLst>
        </pc:spChg>
        <pc:spChg chg="add mod">
          <ac:chgData name="Leila Salarpour Goodarzi" userId="6be7a1b2-6658-450a-ad7c-182e9de71034" providerId="ADAL" clId="{5E94C078-5C55-49FC-920A-A4E8A222726F}" dt="2026-06-30T04:24:00.962" v="3355" actId="1035"/>
          <ac:spMkLst>
            <pc:docMk/>
            <pc:sldMk cId="4143864983" sldId="4437"/>
            <ac:spMk id="47" creationId="{5DD73C78-FA21-3BBD-2FE0-77DC231873F2}"/>
          </ac:spMkLst>
        </pc:spChg>
        <pc:grpChg chg="add mod ord">
          <ac:chgData name="Leila Salarpour Goodarzi" userId="6be7a1b2-6658-450a-ad7c-182e9de71034" providerId="ADAL" clId="{5E94C078-5C55-49FC-920A-A4E8A222726F}" dt="2026-06-30T04:12:02.784" v="3169" actId="167"/>
          <ac:grpSpMkLst>
            <pc:docMk/>
            <pc:sldMk cId="4143864983" sldId="4437"/>
            <ac:grpSpMk id="46" creationId="{0A69A258-4AA3-2D58-AA4F-079BDE2B9622}"/>
          </ac:grpSpMkLst>
        </pc:grpChg>
        <pc:picChg chg="mod">
          <ac:chgData name="Leila Salarpour Goodarzi" userId="6be7a1b2-6658-450a-ad7c-182e9de71034" providerId="ADAL" clId="{5E94C078-5C55-49FC-920A-A4E8A222726F}" dt="2026-06-30T04:07:58.215" v="3073" actId="1035"/>
          <ac:picMkLst>
            <pc:docMk/>
            <pc:sldMk cId="4143864983" sldId="4437"/>
            <ac:picMk id="3" creationId="{4FD8D430-CFE4-26D7-796C-BAEF725D57BC}"/>
          </ac:picMkLst>
        </pc:picChg>
        <pc:picChg chg="mod">
          <ac:chgData name="Leila Salarpour Goodarzi" userId="6be7a1b2-6658-450a-ad7c-182e9de71034" providerId="ADAL" clId="{5E94C078-5C55-49FC-920A-A4E8A222726F}" dt="2026-06-30T04:08:04.671" v="3075" actId="1076"/>
          <ac:picMkLst>
            <pc:docMk/>
            <pc:sldMk cId="4143864983" sldId="4437"/>
            <ac:picMk id="4" creationId="{112329D4-B722-D2A6-B8DD-03127AC3EFCB}"/>
          </ac:picMkLst>
        </pc:picChg>
        <pc:picChg chg="mod">
          <ac:chgData name="Leila Salarpour Goodarzi" userId="6be7a1b2-6658-450a-ad7c-182e9de71034" providerId="ADAL" clId="{5E94C078-5C55-49FC-920A-A4E8A222726F}" dt="2026-06-30T04:07:12.018" v="3052" actId="1076"/>
          <ac:picMkLst>
            <pc:docMk/>
            <pc:sldMk cId="4143864983" sldId="4437"/>
            <ac:picMk id="5" creationId="{055F745F-851B-E984-3DC7-8FF39F007CA2}"/>
          </ac:picMkLst>
        </pc:picChg>
        <pc:picChg chg="mod">
          <ac:chgData name="Leila Salarpour Goodarzi" userId="6be7a1b2-6658-450a-ad7c-182e9de71034" providerId="ADAL" clId="{5E94C078-5C55-49FC-920A-A4E8A222726F}" dt="2026-06-30T04:09:30.209" v="3105" actId="1076"/>
          <ac:picMkLst>
            <pc:docMk/>
            <pc:sldMk cId="4143864983" sldId="4437"/>
            <ac:picMk id="7" creationId="{F9DEE384-EB24-B394-CC5D-E31182ED471C}"/>
          </ac:picMkLst>
        </pc:picChg>
        <pc:picChg chg="mod">
          <ac:chgData name="Leila Salarpour Goodarzi" userId="6be7a1b2-6658-450a-ad7c-182e9de71034" providerId="ADAL" clId="{5E94C078-5C55-49FC-920A-A4E8A222726F}" dt="2026-06-30T04:33:32.146" v="3473" actId="1076"/>
          <ac:picMkLst>
            <pc:docMk/>
            <pc:sldMk cId="4143864983" sldId="4437"/>
            <ac:picMk id="21" creationId="{E0A56437-E34B-B8D8-83BF-770C95ECB295}"/>
          </ac:picMkLst>
        </pc:picChg>
        <pc:picChg chg="mod">
          <ac:chgData name="Leila Salarpour Goodarzi" userId="6be7a1b2-6658-450a-ad7c-182e9de71034" providerId="ADAL" clId="{5E94C078-5C55-49FC-920A-A4E8A222726F}" dt="2026-06-30T04:08:14.510" v="3079" actId="1076"/>
          <ac:picMkLst>
            <pc:docMk/>
            <pc:sldMk cId="4143864983" sldId="4437"/>
            <ac:picMk id="26" creationId="{5CF36429-D17E-5DF0-5251-84ED4BC29D1E}"/>
          </ac:picMkLst>
        </pc:picChg>
        <pc:picChg chg="mod">
          <ac:chgData name="Leila Salarpour Goodarzi" userId="6be7a1b2-6658-450a-ad7c-182e9de71034" providerId="ADAL" clId="{5E94C078-5C55-49FC-920A-A4E8A222726F}" dt="2026-06-30T04:23:52.520" v="3347" actId="1035"/>
          <ac:picMkLst>
            <pc:docMk/>
            <pc:sldMk cId="4143864983" sldId="4437"/>
            <ac:picMk id="33" creationId="{705340B5-FA97-47C3-90E6-746E12ADFE12}"/>
          </ac:picMkLst>
        </pc:picChg>
        <pc:picChg chg="mod">
          <ac:chgData name="Leila Salarpour Goodarzi" userId="6be7a1b2-6658-450a-ad7c-182e9de71034" providerId="ADAL" clId="{5E94C078-5C55-49FC-920A-A4E8A222726F}" dt="2026-06-30T04:07:06.590" v="3051" actId="1076"/>
          <ac:picMkLst>
            <pc:docMk/>
            <pc:sldMk cId="4143864983" sldId="4437"/>
            <ac:picMk id="48" creationId="{D9E82DEA-D31F-1E34-3931-CD1646A90233}"/>
          </ac:picMkLst>
        </pc:picChg>
        <pc:picChg chg="mod">
          <ac:chgData name="Leila Salarpour Goodarzi" userId="6be7a1b2-6658-450a-ad7c-182e9de71034" providerId="ADAL" clId="{5E94C078-5C55-49FC-920A-A4E8A222726F}" dt="2026-06-30T03:55:37.918" v="2816" actId="1076"/>
          <ac:picMkLst>
            <pc:docMk/>
            <pc:sldMk cId="4143864983" sldId="4437"/>
            <ac:picMk id="54" creationId="{A0E8D8BC-619C-1C9A-50EF-AB06A620841C}"/>
          </ac:picMkLst>
        </pc:picChg>
      </pc:sldChg>
      <pc:sldChg chg="ord">
        <pc:chgData name="Leila Salarpour Goodarzi" userId="6be7a1b2-6658-450a-ad7c-182e9de71034" providerId="ADAL" clId="{5E94C078-5C55-49FC-920A-A4E8A222726F}" dt="2026-06-25T01:56:11.902" v="1221"/>
        <pc:sldMkLst>
          <pc:docMk/>
          <pc:sldMk cId="1397903914" sldId="4455"/>
        </pc:sldMkLst>
      </pc:sldChg>
      <pc:sldChg chg="addSp delSp modSp mod">
        <pc:chgData name="Leila Salarpour Goodarzi" userId="6be7a1b2-6658-450a-ad7c-182e9de71034" providerId="ADAL" clId="{5E94C078-5C55-49FC-920A-A4E8A222726F}" dt="2026-07-02T04:50:35.527" v="4139" actId="20577"/>
        <pc:sldMkLst>
          <pc:docMk/>
          <pc:sldMk cId="2153934285" sldId="4474"/>
        </pc:sldMkLst>
        <pc:spChg chg="mod">
          <ac:chgData name="Leila Salarpour Goodarzi" userId="6be7a1b2-6658-450a-ad7c-182e9de71034" providerId="ADAL" clId="{5E94C078-5C55-49FC-920A-A4E8A222726F}" dt="2026-07-02T03:55:37.585" v="3818"/>
          <ac:spMkLst>
            <pc:docMk/>
            <pc:sldMk cId="2153934285" sldId="4474"/>
            <ac:spMk id="8" creationId="{64200F99-5795-5ADA-9FF4-CA1AA53F9451}"/>
          </ac:spMkLst>
        </pc:spChg>
        <pc:spChg chg="mod">
          <ac:chgData name="Leila Salarpour Goodarzi" userId="6be7a1b2-6658-450a-ad7c-182e9de71034" providerId="ADAL" clId="{5E94C078-5C55-49FC-920A-A4E8A222726F}" dt="2026-07-02T04:13:08.922" v="4097" actId="1076"/>
          <ac:spMkLst>
            <pc:docMk/>
            <pc:sldMk cId="2153934285" sldId="4474"/>
            <ac:spMk id="11" creationId="{B9936473-37E5-7BA7-D44F-3B562EC895D0}"/>
          </ac:spMkLst>
        </pc:spChg>
        <pc:spChg chg="mod">
          <ac:chgData name="Leila Salarpour Goodarzi" userId="6be7a1b2-6658-450a-ad7c-182e9de71034" providerId="ADAL" clId="{5E94C078-5C55-49FC-920A-A4E8A222726F}" dt="2026-07-02T03:53:50.708" v="3806" actId="164"/>
          <ac:spMkLst>
            <pc:docMk/>
            <pc:sldMk cId="2153934285" sldId="4474"/>
            <ac:spMk id="12" creationId="{FB83DFF3-3E9D-660B-9141-D2CA072C21C8}"/>
          </ac:spMkLst>
        </pc:spChg>
        <pc:spChg chg="mod">
          <ac:chgData name="Leila Salarpour Goodarzi" userId="6be7a1b2-6658-450a-ad7c-182e9de71034" providerId="ADAL" clId="{5E94C078-5C55-49FC-920A-A4E8A222726F}" dt="2026-07-02T03:53:50.708" v="3806" actId="164"/>
          <ac:spMkLst>
            <pc:docMk/>
            <pc:sldMk cId="2153934285" sldId="4474"/>
            <ac:spMk id="13" creationId="{06BAFE60-6068-63CB-BA1F-AE0381A3CFF8}"/>
          </ac:spMkLst>
        </pc:spChg>
        <pc:spChg chg="mod">
          <ac:chgData name="Leila Salarpour Goodarzi" userId="6be7a1b2-6658-450a-ad7c-182e9de71034" providerId="ADAL" clId="{5E94C078-5C55-49FC-920A-A4E8A222726F}" dt="2026-07-02T03:53:50.708" v="3806" actId="164"/>
          <ac:spMkLst>
            <pc:docMk/>
            <pc:sldMk cId="2153934285" sldId="4474"/>
            <ac:spMk id="14" creationId="{B425A9AF-0AAC-E913-5EDE-8C591A6C1742}"/>
          </ac:spMkLst>
        </pc:spChg>
        <pc:spChg chg="mod">
          <ac:chgData name="Leila Salarpour Goodarzi" userId="6be7a1b2-6658-450a-ad7c-182e9de71034" providerId="ADAL" clId="{5E94C078-5C55-49FC-920A-A4E8A222726F}" dt="2026-07-02T03:53:50.708" v="3806" actId="164"/>
          <ac:spMkLst>
            <pc:docMk/>
            <pc:sldMk cId="2153934285" sldId="4474"/>
            <ac:spMk id="15" creationId="{02328C0A-5755-5F68-5B9B-228C30DEBFFE}"/>
          </ac:spMkLst>
        </pc:spChg>
        <pc:spChg chg="mod">
          <ac:chgData name="Leila Salarpour Goodarzi" userId="6be7a1b2-6658-450a-ad7c-182e9de71034" providerId="ADAL" clId="{5E94C078-5C55-49FC-920A-A4E8A222726F}" dt="2026-07-02T03:55:37.585" v="3818"/>
          <ac:spMkLst>
            <pc:docMk/>
            <pc:sldMk cId="2153934285" sldId="4474"/>
            <ac:spMk id="17" creationId="{2A1D70C4-8484-34E6-4E8D-40C027E0BE07}"/>
          </ac:spMkLst>
        </pc:spChg>
        <pc:spChg chg="del">
          <ac:chgData name="Leila Salarpour Goodarzi" userId="6be7a1b2-6658-450a-ad7c-182e9de71034" providerId="ADAL" clId="{5E94C078-5C55-49FC-920A-A4E8A222726F}" dt="2026-07-02T03:56:48.507" v="3831" actId="478"/>
          <ac:spMkLst>
            <pc:docMk/>
            <pc:sldMk cId="2153934285" sldId="4474"/>
            <ac:spMk id="19" creationId="{88EE22AE-4874-664C-4669-69F48BA7C4FC}"/>
          </ac:spMkLst>
        </pc:spChg>
        <pc:spChg chg="mod">
          <ac:chgData name="Leila Salarpour Goodarzi" userId="6be7a1b2-6658-450a-ad7c-182e9de71034" providerId="ADAL" clId="{5E94C078-5C55-49FC-920A-A4E8A222726F}" dt="2026-07-02T03:55:37.585" v="3818"/>
          <ac:spMkLst>
            <pc:docMk/>
            <pc:sldMk cId="2153934285" sldId="4474"/>
            <ac:spMk id="20" creationId="{43007F59-7BB5-DA36-80F0-83434FDA7C3A}"/>
          </ac:spMkLst>
        </pc:spChg>
        <pc:spChg chg="add mod">
          <ac:chgData name="Leila Salarpour Goodarzi" userId="6be7a1b2-6658-450a-ad7c-182e9de71034" providerId="ADAL" clId="{5E94C078-5C55-49FC-920A-A4E8A222726F}" dt="2026-07-02T03:57:43.420" v="3848" actId="1076"/>
          <ac:spMkLst>
            <pc:docMk/>
            <pc:sldMk cId="2153934285" sldId="4474"/>
            <ac:spMk id="22" creationId="{3E9D3CFA-81B3-7820-8047-A89C332282E5}"/>
          </ac:spMkLst>
        </pc:spChg>
        <pc:spChg chg="add mod">
          <ac:chgData name="Leila Salarpour Goodarzi" userId="6be7a1b2-6658-450a-ad7c-182e9de71034" providerId="ADAL" clId="{5E94C078-5C55-49FC-920A-A4E8A222726F}" dt="2026-07-02T03:58:07.181" v="3860" actId="1076"/>
          <ac:spMkLst>
            <pc:docMk/>
            <pc:sldMk cId="2153934285" sldId="4474"/>
            <ac:spMk id="24" creationId="{44DC3D49-0527-CC63-2A22-4F486001990A}"/>
          </ac:spMkLst>
        </pc:spChg>
        <pc:spChg chg="add mod">
          <ac:chgData name="Leila Salarpour Goodarzi" userId="6be7a1b2-6658-450a-ad7c-182e9de71034" providerId="ADAL" clId="{5E94C078-5C55-49FC-920A-A4E8A222726F}" dt="2026-07-02T04:50:35.527" v="4139" actId="20577"/>
          <ac:spMkLst>
            <pc:docMk/>
            <pc:sldMk cId="2153934285" sldId="4474"/>
            <ac:spMk id="26" creationId="{D9780AC8-1CCD-7B5D-D609-6456C62D3A28}"/>
          </ac:spMkLst>
        </pc:spChg>
        <pc:grpChg chg="add mod">
          <ac:chgData name="Leila Salarpour Goodarzi" userId="6be7a1b2-6658-450a-ad7c-182e9de71034" providerId="ADAL" clId="{5E94C078-5C55-49FC-920A-A4E8A222726F}" dt="2026-07-02T03:58:14.892" v="3861" actId="14100"/>
          <ac:grpSpMkLst>
            <pc:docMk/>
            <pc:sldMk cId="2153934285" sldId="4474"/>
            <ac:grpSpMk id="5" creationId="{C33206F9-FC5B-C338-469F-EB6E32089F04}"/>
          </ac:grpSpMkLst>
        </pc:grpChg>
        <pc:grpChg chg="add mod">
          <ac:chgData name="Leila Salarpour Goodarzi" userId="6be7a1b2-6658-450a-ad7c-182e9de71034" providerId="ADAL" clId="{5E94C078-5C55-49FC-920A-A4E8A222726F}" dt="2026-07-02T03:55:42.262" v="3819" actId="1076"/>
          <ac:grpSpMkLst>
            <pc:docMk/>
            <pc:sldMk cId="2153934285" sldId="4474"/>
            <ac:grpSpMk id="7" creationId="{22D6DA79-B3B8-03C4-B0E5-F07B9BDCBFF1}"/>
          </ac:grpSpMkLst>
        </pc:grpChg>
        <pc:picChg chg="mod">
          <ac:chgData name="Leila Salarpour Goodarzi" userId="6be7a1b2-6658-450a-ad7c-182e9de71034" providerId="ADAL" clId="{5E94C078-5C55-49FC-920A-A4E8A222726F}" dt="2026-07-02T03:53:50.708" v="3806" actId="164"/>
          <ac:picMkLst>
            <pc:docMk/>
            <pc:sldMk cId="2153934285" sldId="4474"/>
            <ac:picMk id="10" creationId="{242C1425-437C-DDB0-0199-599C20247007}"/>
          </ac:picMkLst>
        </pc:picChg>
        <pc:picChg chg="add del">
          <ac:chgData name="Leila Salarpour Goodarzi" userId="6be7a1b2-6658-450a-ad7c-182e9de71034" providerId="ADAL" clId="{5E94C078-5C55-49FC-920A-A4E8A222726F}" dt="2026-07-02T03:56:46.078" v="3830" actId="478"/>
          <ac:picMkLst>
            <pc:docMk/>
            <pc:sldMk cId="2153934285" sldId="4474"/>
            <ac:picMk id="18" creationId="{8409BFBC-A126-8954-EF6F-BBEA6EE02E36}"/>
          </ac:picMkLst>
        </pc:picChg>
        <pc:cxnChg chg="mod">
          <ac:chgData name="Leila Salarpour Goodarzi" userId="6be7a1b2-6658-450a-ad7c-182e9de71034" providerId="ADAL" clId="{5E94C078-5C55-49FC-920A-A4E8A222726F}" dt="2026-07-02T03:55:37.585" v="3818"/>
          <ac:cxnSpMkLst>
            <pc:docMk/>
            <pc:sldMk cId="2153934285" sldId="4474"/>
            <ac:cxnSpMk id="9" creationId="{2B95D9FF-655A-161E-6110-294E154ECD6E}"/>
          </ac:cxnSpMkLst>
        </pc:cxnChg>
        <pc:cxnChg chg="mod">
          <ac:chgData name="Leila Salarpour Goodarzi" userId="6be7a1b2-6658-450a-ad7c-182e9de71034" providerId="ADAL" clId="{5E94C078-5C55-49FC-920A-A4E8A222726F}" dt="2026-07-02T03:55:37.585" v="3818"/>
          <ac:cxnSpMkLst>
            <pc:docMk/>
            <pc:sldMk cId="2153934285" sldId="4474"/>
            <ac:cxnSpMk id="16" creationId="{DD3A2BE2-61DC-6735-D136-1FD06642D3AD}"/>
          </ac:cxnSpMkLst>
        </pc:cxnChg>
        <pc:cxnChg chg="mod">
          <ac:chgData name="Leila Salarpour Goodarzi" userId="6be7a1b2-6658-450a-ad7c-182e9de71034" providerId="ADAL" clId="{5E94C078-5C55-49FC-920A-A4E8A222726F}" dt="2026-07-02T03:55:37.585" v="3818"/>
          <ac:cxnSpMkLst>
            <pc:docMk/>
            <pc:sldMk cId="2153934285" sldId="4474"/>
            <ac:cxnSpMk id="21" creationId="{8265D01D-8BDB-62F8-9BC9-6337B7B47945}"/>
          </ac:cxnSpMkLst>
        </pc:cxnChg>
      </pc:sldChg>
      <pc:sldChg chg="addSp delSp modSp mod">
        <pc:chgData name="Leila Salarpour Goodarzi" userId="6be7a1b2-6658-450a-ad7c-182e9de71034" providerId="ADAL" clId="{5E94C078-5C55-49FC-920A-A4E8A222726F}" dt="2026-07-02T00:39:02.495" v="3590" actId="1076"/>
        <pc:sldMkLst>
          <pc:docMk/>
          <pc:sldMk cId="2203103719" sldId="4482"/>
        </pc:sldMkLst>
        <pc:spChg chg="mod">
          <ac:chgData name="Leila Salarpour Goodarzi" userId="6be7a1b2-6658-450a-ad7c-182e9de71034" providerId="ADAL" clId="{5E94C078-5C55-49FC-920A-A4E8A222726F}" dt="2026-07-02T00:39:02.495" v="3590" actId="1076"/>
          <ac:spMkLst>
            <pc:docMk/>
            <pc:sldMk cId="2203103719" sldId="4482"/>
            <ac:spMk id="3" creationId="{641CD017-8316-059D-9C6D-4450913CDB66}"/>
          </ac:spMkLst>
        </pc:spChg>
        <pc:spChg chg="mod">
          <ac:chgData name="Leila Salarpour Goodarzi" userId="6be7a1b2-6658-450a-ad7c-182e9de71034" providerId="ADAL" clId="{5E94C078-5C55-49FC-920A-A4E8A222726F}" dt="2026-07-02T00:38:14.658" v="3557" actId="1038"/>
          <ac:spMkLst>
            <pc:docMk/>
            <pc:sldMk cId="2203103719" sldId="4482"/>
            <ac:spMk id="4" creationId="{64852173-43D3-05BA-E7EC-279F43E6BFFC}"/>
          </ac:spMkLst>
        </pc:spChg>
        <pc:spChg chg="mod">
          <ac:chgData name="Leila Salarpour Goodarzi" userId="6be7a1b2-6658-450a-ad7c-182e9de71034" providerId="ADAL" clId="{5E94C078-5C55-49FC-920A-A4E8A222726F}" dt="2026-07-02T00:28:09.263" v="3519" actId="164"/>
          <ac:spMkLst>
            <pc:docMk/>
            <pc:sldMk cId="2203103719" sldId="4482"/>
            <ac:spMk id="9" creationId="{27CB6F93-EA87-9054-5EC3-AA9E2BB30FAF}"/>
          </ac:spMkLst>
        </pc:spChg>
        <pc:spChg chg="mod">
          <ac:chgData name="Leila Salarpour Goodarzi" userId="6be7a1b2-6658-450a-ad7c-182e9de71034" providerId="ADAL" clId="{5E94C078-5C55-49FC-920A-A4E8A222726F}" dt="2026-07-02T00:38:27.297" v="3573" actId="21"/>
          <ac:spMkLst>
            <pc:docMk/>
            <pc:sldMk cId="2203103719" sldId="4482"/>
            <ac:spMk id="10" creationId="{DAC5C878-2BDB-5D6D-4DDB-DF0A6A87C6AE}"/>
          </ac:spMkLst>
        </pc:spChg>
        <pc:spChg chg="mod">
          <ac:chgData name="Leila Salarpour Goodarzi" userId="6be7a1b2-6658-450a-ad7c-182e9de71034" providerId="ADAL" clId="{5E94C078-5C55-49FC-920A-A4E8A222726F}" dt="2026-07-02T00:28:09.263" v="3519" actId="164"/>
          <ac:spMkLst>
            <pc:docMk/>
            <pc:sldMk cId="2203103719" sldId="4482"/>
            <ac:spMk id="11" creationId="{A97D6665-CC17-62AE-288A-227D1F31A6AD}"/>
          </ac:spMkLst>
        </pc:spChg>
        <pc:spChg chg="add mod">
          <ac:chgData name="Leila Salarpour Goodarzi" userId="6be7a1b2-6658-450a-ad7c-182e9de71034" providerId="ADAL" clId="{5E94C078-5C55-49FC-920A-A4E8A222726F}" dt="2026-07-02T00:38:47.531" v="3588" actId="20577"/>
          <ac:spMkLst>
            <pc:docMk/>
            <pc:sldMk cId="2203103719" sldId="4482"/>
            <ac:spMk id="16" creationId="{BD28BD4A-1CFB-FB6B-07AF-9E320D11F4A1}"/>
          </ac:spMkLst>
        </pc:spChg>
        <pc:spChg chg="del mod">
          <ac:chgData name="Leila Salarpour Goodarzi" userId="6be7a1b2-6658-450a-ad7c-182e9de71034" providerId="ADAL" clId="{5E94C078-5C55-49FC-920A-A4E8A222726F}" dt="2026-07-02T00:27:43.573" v="3510" actId="478"/>
          <ac:spMkLst>
            <pc:docMk/>
            <pc:sldMk cId="2203103719" sldId="4482"/>
            <ac:spMk id="19" creationId="{454DAF43-E8A0-A473-FCC1-89BFB6B6E8F3}"/>
          </ac:spMkLst>
        </pc:spChg>
        <pc:grpChg chg="add mod ord">
          <ac:chgData name="Leila Salarpour Goodarzi" userId="6be7a1b2-6658-450a-ad7c-182e9de71034" providerId="ADAL" clId="{5E94C078-5C55-49FC-920A-A4E8A222726F}" dt="2026-07-02T00:38:54.583" v="3589" actId="167"/>
          <ac:grpSpMkLst>
            <pc:docMk/>
            <pc:sldMk cId="2203103719" sldId="4482"/>
            <ac:grpSpMk id="14" creationId="{8AFBC150-6AFD-22F0-761B-F8768896A435}"/>
          </ac:grpSpMkLst>
        </pc:grpChg>
        <pc:graphicFrameChg chg="del mod ord">
          <ac:chgData name="Leila Salarpour Goodarzi" userId="6be7a1b2-6658-450a-ad7c-182e9de71034" providerId="ADAL" clId="{5E94C078-5C55-49FC-920A-A4E8A222726F}" dt="2026-07-02T00:37:38.866" v="3538" actId="478"/>
          <ac:graphicFrameMkLst>
            <pc:docMk/>
            <pc:sldMk cId="2203103719" sldId="4482"/>
            <ac:graphicFrameMk id="7" creationId="{0707FE6E-0EFC-7E16-F6A3-A91F55C282B3}"/>
          </ac:graphicFrameMkLst>
        </pc:graphicFrameChg>
        <pc:graphicFrameChg chg="mod">
          <ac:chgData name="Leila Salarpour Goodarzi" userId="6be7a1b2-6658-450a-ad7c-182e9de71034" providerId="ADAL" clId="{5E94C078-5C55-49FC-920A-A4E8A222726F}" dt="2026-07-02T00:38:22.898" v="3572" actId="1038"/>
          <ac:graphicFrameMkLst>
            <pc:docMk/>
            <pc:sldMk cId="2203103719" sldId="4482"/>
            <ac:graphicFrameMk id="8" creationId="{291EB688-22D1-7DE7-2329-8E32D8CF59B6}"/>
          </ac:graphicFrameMkLst>
        </pc:graphicFrameChg>
        <pc:picChg chg="mod">
          <ac:chgData name="Leila Salarpour Goodarzi" userId="6be7a1b2-6658-450a-ad7c-182e9de71034" providerId="ADAL" clId="{5E94C078-5C55-49FC-920A-A4E8A222726F}" dt="2026-07-02T00:28:09.263" v="3519" actId="164"/>
          <ac:picMkLst>
            <pc:docMk/>
            <pc:sldMk cId="2203103719" sldId="4482"/>
            <ac:picMk id="2" creationId="{63EAE150-DECF-2EE5-AC3B-6C394B92CDEA}"/>
          </ac:picMkLst>
        </pc:picChg>
        <pc:picChg chg="del">
          <ac:chgData name="Leila Salarpour Goodarzi" userId="6be7a1b2-6658-450a-ad7c-182e9de71034" providerId="ADAL" clId="{5E94C078-5C55-49FC-920A-A4E8A222726F}" dt="2026-07-02T00:26:45.100" v="3499" actId="478"/>
          <ac:picMkLst>
            <pc:docMk/>
            <pc:sldMk cId="2203103719" sldId="4482"/>
            <ac:picMk id="6" creationId="{03F7C63C-674E-970B-E597-8D8AFB8D5E44}"/>
          </ac:picMkLst>
        </pc:picChg>
        <pc:picChg chg="add">
          <ac:chgData name="Leila Salarpour Goodarzi" userId="6be7a1b2-6658-450a-ad7c-182e9de71034" providerId="ADAL" clId="{5E94C078-5C55-49FC-920A-A4E8A222726F}" dt="2026-07-02T00:26:54.309" v="3500" actId="22"/>
          <ac:picMkLst>
            <pc:docMk/>
            <pc:sldMk cId="2203103719" sldId="4482"/>
            <ac:picMk id="13" creationId="{0B138FF0-DB7D-75A3-5412-CFEBDDABDA19}"/>
          </ac:picMkLst>
        </pc:picChg>
      </pc:sldChg>
      <pc:sldChg chg="addSp delSp modSp mod">
        <pc:chgData name="Leila Salarpour Goodarzi" userId="6be7a1b2-6658-450a-ad7c-182e9de71034" providerId="ADAL" clId="{5E94C078-5C55-49FC-920A-A4E8A222726F}" dt="2026-06-29T10:06:52.174" v="1862" actId="3062"/>
        <pc:sldMkLst>
          <pc:docMk/>
          <pc:sldMk cId="1930380015" sldId="4558"/>
        </pc:sldMkLst>
        <pc:spChg chg="mod">
          <ac:chgData name="Leila Salarpour Goodarzi" userId="6be7a1b2-6658-450a-ad7c-182e9de71034" providerId="ADAL" clId="{5E94C078-5C55-49FC-920A-A4E8A222726F}" dt="2026-06-29T10:06:52.174" v="1862" actId="3062"/>
          <ac:spMkLst>
            <pc:docMk/>
            <pc:sldMk cId="1930380015" sldId="4558"/>
            <ac:spMk id="2" creationId="{ECCBF245-A08B-BDBB-1294-28B1D1105E82}"/>
          </ac:spMkLst>
        </pc:spChg>
        <pc:spChg chg="add mod">
          <ac:chgData name="Leila Salarpour Goodarzi" userId="6be7a1b2-6658-450a-ad7c-182e9de71034" providerId="ADAL" clId="{5E94C078-5C55-49FC-920A-A4E8A222726F}" dt="2026-06-29T09:11:23.497" v="1321" actId="403"/>
          <ac:spMkLst>
            <pc:docMk/>
            <pc:sldMk cId="1930380015" sldId="4558"/>
            <ac:spMk id="20" creationId="{7E014AF0-AE3A-C828-5159-4088A799A4FA}"/>
          </ac:spMkLst>
        </pc:spChg>
        <pc:spChg chg="add mod">
          <ac:chgData name="Leila Salarpour Goodarzi" userId="6be7a1b2-6658-450a-ad7c-182e9de71034" providerId="ADAL" clId="{5E94C078-5C55-49FC-920A-A4E8A222726F}" dt="2026-06-29T10:01:12.422" v="1852" actId="1036"/>
          <ac:spMkLst>
            <pc:docMk/>
            <pc:sldMk cId="1930380015" sldId="4558"/>
            <ac:spMk id="25" creationId="{033D1163-66F5-2C5E-AE63-C1F16874E355}"/>
          </ac:spMkLst>
        </pc:spChg>
        <pc:spChg chg="add mod">
          <ac:chgData name="Leila Salarpour Goodarzi" userId="6be7a1b2-6658-450a-ad7c-182e9de71034" providerId="ADAL" clId="{5E94C078-5C55-49FC-920A-A4E8A222726F}" dt="2026-06-29T10:01:12.422" v="1852" actId="1036"/>
          <ac:spMkLst>
            <pc:docMk/>
            <pc:sldMk cId="1930380015" sldId="4558"/>
            <ac:spMk id="27" creationId="{2256705D-78F3-BFE6-2723-6148EFECD3A5}"/>
          </ac:spMkLst>
        </pc:spChg>
        <pc:spChg chg="add mod">
          <ac:chgData name="Leila Salarpour Goodarzi" userId="6be7a1b2-6658-450a-ad7c-182e9de71034" providerId="ADAL" clId="{5E94C078-5C55-49FC-920A-A4E8A222726F}" dt="2026-06-29T10:01:12.422" v="1852" actId="1036"/>
          <ac:spMkLst>
            <pc:docMk/>
            <pc:sldMk cId="1930380015" sldId="4558"/>
            <ac:spMk id="29" creationId="{EFB4A07E-D28F-4402-CFBF-3A3F55B28F76}"/>
          </ac:spMkLst>
        </pc:spChg>
        <pc:picChg chg="add mod">
          <ac:chgData name="Leila Salarpour Goodarzi" userId="6be7a1b2-6658-450a-ad7c-182e9de71034" providerId="ADAL" clId="{5E94C078-5C55-49FC-920A-A4E8A222726F}" dt="2026-06-29T09:16:48.529" v="1513" actId="207"/>
          <ac:picMkLst>
            <pc:docMk/>
            <pc:sldMk cId="1930380015" sldId="4558"/>
            <ac:picMk id="6" creationId="{EC489D79-3323-2CBF-2359-E5B41F4C845C}"/>
          </ac:picMkLst>
        </pc:picChg>
        <pc:picChg chg="mod">
          <ac:chgData name="Leila Salarpour Goodarzi" userId="6be7a1b2-6658-450a-ad7c-182e9de71034" providerId="ADAL" clId="{5E94C078-5C55-49FC-920A-A4E8A222726F}" dt="2026-06-23T03:02:26.905" v="822" actId="1076"/>
          <ac:picMkLst>
            <pc:docMk/>
            <pc:sldMk cId="1930380015" sldId="4558"/>
            <ac:picMk id="9" creationId="{3A36BCE1-037F-D82D-4BB9-03701887DF37}"/>
          </ac:picMkLst>
        </pc:picChg>
        <pc:picChg chg="add mod">
          <ac:chgData name="Leila Salarpour Goodarzi" userId="6be7a1b2-6658-450a-ad7c-182e9de71034" providerId="ADAL" clId="{5E94C078-5C55-49FC-920A-A4E8A222726F}" dt="2026-06-29T10:01:12.422" v="1852" actId="1036"/>
          <ac:picMkLst>
            <pc:docMk/>
            <pc:sldMk cId="1930380015" sldId="4558"/>
            <ac:picMk id="10" creationId="{A5BDF4E0-9C17-26FF-134D-00CC0D54D115}"/>
          </ac:picMkLst>
        </pc:picChg>
        <pc:picChg chg="add mod">
          <ac:chgData name="Leila Salarpour Goodarzi" userId="6be7a1b2-6658-450a-ad7c-182e9de71034" providerId="ADAL" clId="{5E94C078-5C55-49FC-920A-A4E8A222726F}" dt="2026-06-29T10:01:12.422" v="1852" actId="1036"/>
          <ac:picMkLst>
            <pc:docMk/>
            <pc:sldMk cId="1930380015" sldId="4558"/>
            <ac:picMk id="12" creationId="{56EF588E-C3D3-BDE4-6B4F-62F77FE88D9A}"/>
          </ac:picMkLst>
        </pc:picChg>
        <pc:picChg chg="add mod">
          <ac:chgData name="Leila Salarpour Goodarzi" userId="6be7a1b2-6658-450a-ad7c-182e9de71034" providerId="ADAL" clId="{5E94C078-5C55-49FC-920A-A4E8A222726F}" dt="2026-06-29T10:01:12.422" v="1852" actId="1036"/>
          <ac:picMkLst>
            <pc:docMk/>
            <pc:sldMk cId="1930380015" sldId="4558"/>
            <ac:picMk id="14" creationId="{48499360-CCF3-000E-737B-34901C5169FB}"/>
          </ac:picMkLst>
        </pc:picChg>
        <pc:picChg chg="add mod">
          <ac:chgData name="Leila Salarpour Goodarzi" userId="6be7a1b2-6658-450a-ad7c-182e9de71034" providerId="ADAL" clId="{5E94C078-5C55-49FC-920A-A4E8A222726F}" dt="2026-06-29T10:01:12.422" v="1852" actId="1036"/>
          <ac:picMkLst>
            <pc:docMk/>
            <pc:sldMk cId="1930380015" sldId="4558"/>
            <ac:picMk id="17" creationId="{AD13B3A4-C253-6769-821B-04E0175EE9D1}"/>
          </ac:picMkLst>
        </pc:picChg>
        <pc:picChg chg="add mod">
          <ac:chgData name="Leila Salarpour Goodarzi" userId="6be7a1b2-6658-450a-ad7c-182e9de71034" providerId="ADAL" clId="{5E94C078-5C55-49FC-920A-A4E8A222726F}" dt="2026-06-29T10:01:12.422" v="1852" actId="1036"/>
          <ac:picMkLst>
            <pc:docMk/>
            <pc:sldMk cId="1930380015" sldId="4558"/>
            <ac:picMk id="22" creationId="{BDFEE5D3-EF4F-A54D-DCE2-1F19F5F3DDE2}"/>
          </ac:picMkLst>
        </pc:picChg>
        <pc:picChg chg="add mod">
          <ac:chgData name="Leila Salarpour Goodarzi" userId="6be7a1b2-6658-450a-ad7c-182e9de71034" providerId="ADAL" clId="{5E94C078-5C55-49FC-920A-A4E8A222726F}" dt="2026-06-29T10:01:12.422" v="1852" actId="1036"/>
          <ac:picMkLst>
            <pc:docMk/>
            <pc:sldMk cId="1930380015" sldId="4558"/>
            <ac:picMk id="24" creationId="{FC6293AD-66C1-3C5A-8FB4-E32028A74D59}"/>
          </ac:picMkLst>
        </pc:picChg>
      </pc:sldChg>
      <pc:sldChg chg="addSp delSp modSp add mod">
        <pc:chgData name="Leila Salarpour Goodarzi" userId="6be7a1b2-6658-450a-ad7c-182e9de71034" providerId="ADAL" clId="{5E94C078-5C55-49FC-920A-A4E8A222726F}" dt="2026-06-22T09:45:41.565" v="599" actId="1038"/>
        <pc:sldMkLst>
          <pc:docMk/>
          <pc:sldMk cId="2788574469" sldId="4560"/>
        </pc:sldMkLst>
        <pc:spChg chg="mod">
          <ac:chgData name="Leila Salarpour Goodarzi" userId="6be7a1b2-6658-450a-ad7c-182e9de71034" providerId="ADAL" clId="{5E94C078-5C55-49FC-920A-A4E8A222726F}" dt="2026-06-22T09:08:06.771" v="319" actId="1076"/>
          <ac:spMkLst>
            <pc:docMk/>
            <pc:sldMk cId="2788574469" sldId="4560"/>
            <ac:spMk id="6" creationId="{46CABDC6-9BF4-6970-EF0D-2F8E6C7A3DCE}"/>
          </ac:spMkLst>
        </pc:spChg>
        <pc:spChg chg="mod">
          <ac:chgData name="Leila Salarpour Goodarzi" userId="6be7a1b2-6658-450a-ad7c-182e9de71034" providerId="ADAL" clId="{5E94C078-5C55-49FC-920A-A4E8A222726F}" dt="2026-06-22T09:07:47.885" v="316" actId="1076"/>
          <ac:spMkLst>
            <pc:docMk/>
            <pc:sldMk cId="2788574469" sldId="4560"/>
            <ac:spMk id="7" creationId="{566E0B29-E2A2-0720-C7E6-65B12645B4CC}"/>
          </ac:spMkLst>
        </pc:spChg>
        <pc:spChg chg="add mod">
          <ac:chgData name="Leila Salarpour Goodarzi" userId="6be7a1b2-6658-450a-ad7c-182e9de71034" providerId="ADAL" clId="{5E94C078-5C55-49FC-920A-A4E8A222726F}" dt="2026-06-22T09:36:16.177" v="528" actId="1076"/>
          <ac:spMkLst>
            <pc:docMk/>
            <pc:sldMk cId="2788574469" sldId="4560"/>
            <ac:spMk id="12" creationId="{90AFA574-229A-E8C6-6BD1-85A2739D53DB}"/>
          </ac:spMkLst>
        </pc:spChg>
        <pc:spChg chg="add mod">
          <ac:chgData name="Leila Salarpour Goodarzi" userId="6be7a1b2-6658-450a-ad7c-182e9de71034" providerId="ADAL" clId="{5E94C078-5C55-49FC-920A-A4E8A222726F}" dt="2026-06-22T09:41:47.687" v="553" actId="1076"/>
          <ac:spMkLst>
            <pc:docMk/>
            <pc:sldMk cId="2788574469" sldId="4560"/>
            <ac:spMk id="18" creationId="{B909A677-BE52-08BA-099E-9BFF4A13E069}"/>
          </ac:spMkLst>
        </pc:spChg>
        <pc:picChg chg="add mod">
          <ac:chgData name="Leila Salarpour Goodarzi" userId="6be7a1b2-6658-450a-ad7c-182e9de71034" providerId="ADAL" clId="{5E94C078-5C55-49FC-920A-A4E8A222726F}" dt="2026-06-22T09:33:33.185" v="510" actId="1076"/>
          <ac:picMkLst>
            <pc:docMk/>
            <pc:sldMk cId="2788574469" sldId="4560"/>
            <ac:picMk id="10" creationId="{F9433064-1282-FD47-28F1-C5BED9E75BBD}"/>
          </ac:picMkLst>
        </pc:picChg>
        <pc:picChg chg="add mod modCrop">
          <ac:chgData name="Leila Salarpour Goodarzi" userId="6be7a1b2-6658-450a-ad7c-182e9de71034" providerId="ADAL" clId="{5E94C078-5C55-49FC-920A-A4E8A222726F}" dt="2026-06-22T09:45:41.565" v="599" actId="1038"/>
          <ac:picMkLst>
            <pc:docMk/>
            <pc:sldMk cId="2788574469" sldId="4560"/>
            <ac:picMk id="22" creationId="{9DC5A551-57F5-C81F-3CC9-3D548703AD92}"/>
          </ac:picMkLst>
        </pc:picChg>
      </pc:sldChg>
      <pc:sldChg chg="addSp delSp modSp new mod ord">
        <pc:chgData name="Leila Salarpour Goodarzi" userId="6be7a1b2-6658-450a-ad7c-182e9de71034" providerId="ADAL" clId="{5E94C078-5C55-49FC-920A-A4E8A222726F}" dt="2026-06-30T04:26:27.248" v="3357"/>
        <pc:sldMkLst>
          <pc:docMk/>
          <pc:sldMk cId="2760540046" sldId="4561"/>
        </pc:sldMkLst>
        <pc:spChg chg="add mod">
          <ac:chgData name="Leila Salarpour Goodarzi" userId="6be7a1b2-6658-450a-ad7c-182e9de71034" providerId="ADAL" clId="{5E94C078-5C55-49FC-920A-A4E8A222726F}" dt="2026-06-22T09:12:32.101" v="396" actId="14100"/>
          <ac:spMkLst>
            <pc:docMk/>
            <pc:sldMk cId="2760540046" sldId="4561"/>
            <ac:spMk id="43" creationId="{12D7BBE6-88D9-7D11-ED71-BC9397E4500E}"/>
          </ac:spMkLst>
        </pc:spChg>
        <pc:picChg chg="add mod modCrop">
          <ac:chgData name="Leila Salarpour Goodarzi" userId="6be7a1b2-6658-450a-ad7c-182e9de71034" providerId="ADAL" clId="{5E94C078-5C55-49FC-920A-A4E8A222726F}" dt="2026-06-23T03:34:04.970" v="1193" actId="1035"/>
          <ac:picMkLst>
            <pc:docMk/>
            <pc:sldMk cId="2760540046" sldId="4561"/>
            <ac:picMk id="21" creationId="{6751B5FE-C645-C2AB-E383-7CF53CE1FF71}"/>
          </ac:picMkLst>
        </pc:picChg>
        <pc:picChg chg="add mod">
          <ac:chgData name="Leila Salarpour Goodarzi" userId="6be7a1b2-6658-450a-ad7c-182e9de71034" providerId="ADAL" clId="{5E94C078-5C55-49FC-920A-A4E8A222726F}" dt="2026-06-22T09:13:01.260" v="468" actId="1038"/>
          <ac:picMkLst>
            <pc:docMk/>
            <pc:sldMk cId="2760540046" sldId="4561"/>
            <ac:picMk id="31" creationId="{A9C10595-7993-9346-7D20-034DD8DDEA9C}"/>
          </ac:picMkLst>
        </pc:picChg>
        <pc:picChg chg="add mod">
          <ac:chgData name="Leila Salarpour Goodarzi" userId="6be7a1b2-6658-450a-ad7c-182e9de71034" providerId="ADAL" clId="{5E94C078-5C55-49FC-920A-A4E8A222726F}" dt="2026-06-22T09:13:01.260" v="468" actId="1038"/>
          <ac:picMkLst>
            <pc:docMk/>
            <pc:sldMk cId="2760540046" sldId="4561"/>
            <ac:picMk id="35" creationId="{8946B0BC-B44B-908C-66E5-E7F5B4837DEF}"/>
          </ac:picMkLst>
        </pc:picChg>
        <pc:picChg chg="add mod">
          <ac:chgData name="Leila Salarpour Goodarzi" userId="6be7a1b2-6658-450a-ad7c-182e9de71034" providerId="ADAL" clId="{5E94C078-5C55-49FC-920A-A4E8A222726F}" dt="2026-06-22T09:13:01.260" v="468" actId="1038"/>
          <ac:picMkLst>
            <pc:docMk/>
            <pc:sldMk cId="2760540046" sldId="4561"/>
            <ac:picMk id="37" creationId="{778CE929-0215-166C-AE7C-62054BCC2D00}"/>
          </ac:picMkLst>
        </pc:picChg>
        <pc:picChg chg="add mod">
          <ac:chgData name="Leila Salarpour Goodarzi" userId="6be7a1b2-6658-450a-ad7c-182e9de71034" providerId="ADAL" clId="{5E94C078-5C55-49FC-920A-A4E8A222726F}" dt="2026-06-22T09:13:01.260" v="468" actId="1038"/>
          <ac:picMkLst>
            <pc:docMk/>
            <pc:sldMk cId="2760540046" sldId="4561"/>
            <ac:picMk id="39" creationId="{ECB7C254-33DB-6B53-9C9D-7B1BF1582214}"/>
          </ac:picMkLst>
        </pc:picChg>
        <pc:picChg chg="add mod">
          <ac:chgData name="Leila Salarpour Goodarzi" userId="6be7a1b2-6658-450a-ad7c-182e9de71034" providerId="ADAL" clId="{5E94C078-5C55-49FC-920A-A4E8A222726F}" dt="2026-06-22T09:13:01.260" v="468" actId="1038"/>
          <ac:picMkLst>
            <pc:docMk/>
            <pc:sldMk cId="2760540046" sldId="4561"/>
            <ac:picMk id="41" creationId="{55CFE289-4BA5-0024-1049-498A51839CA4}"/>
          </ac:picMkLst>
        </pc:picChg>
        <pc:picChg chg="add mod">
          <ac:chgData name="Leila Salarpour Goodarzi" userId="6be7a1b2-6658-450a-ad7c-182e9de71034" providerId="ADAL" clId="{5E94C078-5C55-49FC-920A-A4E8A222726F}" dt="2026-06-22T09:12:37.996" v="409" actId="1037"/>
          <ac:picMkLst>
            <pc:docMk/>
            <pc:sldMk cId="2760540046" sldId="4561"/>
            <ac:picMk id="45" creationId="{E22F7716-9797-8749-4F2E-90A5BD9A86A0}"/>
          </ac:picMkLst>
        </pc:picChg>
      </pc:sldChg>
      <pc:sldChg chg="addSp delSp modSp add mod">
        <pc:chgData name="Leila Salarpour Goodarzi" userId="6be7a1b2-6658-450a-ad7c-182e9de71034" providerId="ADAL" clId="{5E94C078-5C55-49FC-920A-A4E8A222726F}" dt="2026-06-23T03:07:58.899" v="990" actId="1035"/>
        <pc:sldMkLst>
          <pc:docMk/>
          <pc:sldMk cId="343741361" sldId="4563"/>
        </pc:sldMkLst>
        <pc:spChg chg="mod">
          <ac:chgData name="Leila Salarpour Goodarzi" userId="6be7a1b2-6658-450a-ad7c-182e9de71034" providerId="ADAL" clId="{5E94C078-5C55-49FC-920A-A4E8A222726F}" dt="2026-06-23T03:03:10.315" v="857" actId="20577"/>
          <ac:spMkLst>
            <pc:docMk/>
            <pc:sldMk cId="343741361" sldId="4563"/>
            <ac:spMk id="6" creationId="{2DDF910E-C02E-DB0C-92DE-A6F22B0B3EAF}"/>
          </ac:spMkLst>
        </pc:spChg>
        <pc:spChg chg="mod ord">
          <ac:chgData name="Leila Salarpour Goodarzi" userId="6be7a1b2-6658-450a-ad7c-182e9de71034" providerId="ADAL" clId="{5E94C078-5C55-49FC-920A-A4E8A222726F}" dt="2026-06-23T03:07:58.899" v="990" actId="1035"/>
          <ac:spMkLst>
            <pc:docMk/>
            <pc:sldMk cId="343741361" sldId="4563"/>
            <ac:spMk id="12" creationId="{E16F1C58-DEBA-0932-419E-8B8B883F3895}"/>
          </ac:spMkLst>
        </pc:spChg>
        <pc:picChg chg="add mod">
          <ac:chgData name="Leila Salarpour Goodarzi" userId="6be7a1b2-6658-450a-ad7c-182e9de71034" providerId="ADAL" clId="{5E94C078-5C55-49FC-920A-A4E8A222726F}" dt="2026-06-23T03:07:50.046" v="973" actId="1036"/>
          <ac:picMkLst>
            <pc:docMk/>
            <pc:sldMk cId="343741361" sldId="4563"/>
            <ac:picMk id="3" creationId="{77217444-FB3D-4123-DED7-3B06ED2CE977}"/>
          </ac:picMkLst>
        </pc:picChg>
        <pc:picChg chg="ord">
          <ac:chgData name="Leila Salarpour Goodarzi" userId="6be7a1b2-6658-450a-ad7c-182e9de71034" providerId="ADAL" clId="{5E94C078-5C55-49FC-920A-A4E8A222726F}" dt="2026-06-23T02:49:16.309" v="610" actId="167"/>
          <ac:picMkLst>
            <pc:docMk/>
            <pc:sldMk cId="343741361" sldId="4563"/>
            <ac:picMk id="22" creationId="{09F302D4-C21C-1DAB-AFC9-CEB9092E766F}"/>
          </ac:picMkLst>
        </pc:picChg>
      </pc:sldChg>
      <pc:sldChg chg="addSp delSp modSp add mod">
        <pc:chgData name="Leila Salarpour Goodarzi" userId="6be7a1b2-6658-450a-ad7c-182e9de71034" providerId="ADAL" clId="{5E94C078-5C55-49FC-920A-A4E8A222726F}" dt="2026-06-30T04:21:33.513" v="3298" actId="14100"/>
        <pc:sldMkLst>
          <pc:docMk/>
          <pc:sldMk cId="3848664482" sldId="4564"/>
        </pc:sldMkLst>
        <pc:spChg chg="mod">
          <ac:chgData name="Leila Salarpour Goodarzi" userId="6be7a1b2-6658-450a-ad7c-182e9de71034" providerId="ADAL" clId="{5E94C078-5C55-49FC-920A-A4E8A222726F}" dt="2026-06-30T04:21:33.513" v="3298" actId="14100"/>
          <ac:spMkLst>
            <pc:docMk/>
            <pc:sldMk cId="3848664482" sldId="4564"/>
            <ac:spMk id="2" creationId="{7C077BDA-E9C5-033E-38E1-5218541F1ED2}"/>
          </ac:spMkLst>
        </pc:spChg>
        <pc:picChg chg="mod">
          <ac:chgData name="Leila Salarpour Goodarzi" userId="6be7a1b2-6658-450a-ad7c-182e9de71034" providerId="ADAL" clId="{5E94C078-5C55-49FC-920A-A4E8A222726F}" dt="2026-06-23T03:20:47.090" v="1192" actId="1038"/>
          <ac:picMkLst>
            <pc:docMk/>
            <pc:sldMk cId="3848664482" sldId="4564"/>
            <ac:picMk id="13" creationId="{1D8C237C-2763-9CB2-A141-96ABE3A70E15}"/>
          </ac:picMkLst>
        </pc:picChg>
        <pc:picChg chg="mod">
          <ac:chgData name="Leila Salarpour Goodarzi" userId="6be7a1b2-6658-450a-ad7c-182e9de71034" providerId="ADAL" clId="{5E94C078-5C55-49FC-920A-A4E8A222726F}" dt="2026-06-23T03:20:44.539" v="1188" actId="1038"/>
          <ac:picMkLst>
            <pc:docMk/>
            <pc:sldMk cId="3848664482" sldId="4564"/>
            <ac:picMk id="17" creationId="{5F34F680-11AC-764C-8270-4CFC95C9CDB5}"/>
          </ac:picMkLst>
        </pc:picChg>
      </pc:sldChg>
      <pc:sldChg chg="addSp delSp modSp add mod ord">
        <pc:chgData name="Leila Salarpour Goodarzi" userId="6be7a1b2-6658-450a-ad7c-182e9de71034" providerId="ADAL" clId="{5E94C078-5C55-49FC-920A-A4E8A222726F}" dt="2026-07-02T03:58:53.038" v="3863" actId="22"/>
        <pc:sldMkLst>
          <pc:docMk/>
          <pc:sldMk cId="803953049" sldId="4565"/>
        </pc:sldMkLst>
        <pc:spChg chg="mod">
          <ac:chgData name="Leila Salarpour Goodarzi" userId="6be7a1b2-6658-450a-ad7c-182e9de71034" providerId="ADAL" clId="{5E94C078-5C55-49FC-920A-A4E8A222726F}" dt="2026-06-30T03:14:50.522" v="1881" actId="20577"/>
          <ac:spMkLst>
            <pc:docMk/>
            <pc:sldMk cId="803953049" sldId="4565"/>
            <ac:spMk id="2" creationId="{2C0F4483-189F-750D-F2D6-10C50769ED53}"/>
          </ac:spMkLst>
        </pc:spChg>
        <pc:spChg chg="add del">
          <ac:chgData name="Leila Salarpour Goodarzi" userId="6be7a1b2-6658-450a-ad7c-182e9de71034" providerId="ADAL" clId="{5E94C078-5C55-49FC-920A-A4E8A222726F}" dt="2026-07-02T03:58:53.038" v="3863" actId="22"/>
          <ac:spMkLst>
            <pc:docMk/>
            <pc:sldMk cId="803953049" sldId="4565"/>
            <ac:spMk id="4" creationId="{0CF9289B-F3A2-A17A-C30E-48E9992A2EC9}"/>
          </ac:spMkLst>
        </pc:spChg>
      </pc:sldChg>
      <pc:sldChg chg="addSp delSp modSp add del mod ord">
        <pc:chgData name="Leila Salarpour Goodarzi" userId="6be7a1b2-6658-450a-ad7c-182e9de71034" providerId="ADAL" clId="{5E94C078-5C55-49FC-920A-A4E8A222726F}" dt="2026-07-02T00:31:31.552" v="3535" actId="47"/>
        <pc:sldMkLst>
          <pc:docMk/>
          <pc:sldMk cId="629067534" sldId="4566"/>
        </pc:sldMkLst>
      </pc:sldChg>
      <pc:sldChg chg="addSp delSp modSp add mod">
        <pc:chgData name="Leila Salarpour Goodarzi" userId="6be7a1b2-6658-450a-ad7c-182e9de71034" providerId="ADAL" clId="{5E94C078-5C55-49FC-920A-A4E8A222726F}" dt="2026-06-30T03:52:46.444" v="2710" actId="20577"/>
        <pc:sldMkLst>
          <pc:docMk/>
          <pc:sldMk cId="1985281140" sldId="4581"/>
        </pc:sldMkLst>
        <pc:spChg chg="mod">
          <ac:chgData name="Leila Salarpour Goodarzi" userId="6be7a1b2-6658-450a-ad7c-182e9de71034" providerId="ADAL" clId="{5E94C078-5C55-49FC-920A-A4E8A222726F}" dt="2026-06-30T03:43:09.185" v="2536" actId="207"/>
          <ac:spMkLst>
            <pc:docMk/>
            <pc:sldMk cId="1985281140" sldId="4581"/>
            <ac:spMk id="2" creationId="{E0695E65-192B-3D1D-A681-2CDCEA545D2E}"/>
          </ac:spMkLst>
        </pc:spChg>
        <pc:spChg chg="mod">
          <ac:chgData name="Leila Salarpour Goodarzi" userId="6be7a1b2-6658-450a-ad7c-182e9de71034" providerId="ADAL" clId="{5E94C078-5C55-49FC-920A-A4E8A222726F}" dt="2026-06-30T03:42:57.466" v="2535" actId="207"/>
          <ac:spMkLst>
            <pc:docMk/>
            <pc:sldMk cId="1985281140" sldId="4581"/>
            <ac:spMk id="3" creationId="{4973F341-0D58-3824-4CC5-DD0E219959C7}"/>
          </ac:spMkLst>
        </pc:spChg>
        <pc:spChg chg="mod">
          <ac:chgData name="Leila Salarpour Goodarzi" userId="6be7a1b2-6658-450a-ad7c-182e9de71034" providerId="ADAL" clId="{5E94C078-5C55-49FC-920A-A4E8A222726F}" dt="2026-06-30T03:42:52.507" v="2534" actId="207"/>
          <ac:spMkLst>
            <pc:docMk/>
            <pc:sldMk cId="1985281140" sldId="4581"/>
            <ac:spMk id="4" creationId="{88A5F551-70C2-B4BA-4383-7AAB116F080B}"/>
          </ac:spMkLst>
        </pc:spChg>
        <pc:spChg chg="mod">
          <ac:chgData name="Leila Salarpour Goodarzi" userId="6be7a1b2-6658-450a-ad7c-182e9de71034" providerId="ADAL" clId="{5E94C078-5C55-49FC-920A-A4E8A222726F}" dt="2026-06-30T03:42:46.204" v="2533" actId="207"/>
          <ac:spMkLst>
            <pc:docMk/>
            <pc:sldMk cId="1985281140" sldId="4581"/>
            <ac:spMk id="5" creationId="{DC0BDE5D-7FB6-CEF4-7381-F48E100EC9D7}"/>
          </ac:spMkLst>
        </pc:spChg>
        <pc:spChg chg="mod">
          <ac:chgData name="Leila Salarpour Goodarzi" userId="6be7a1b2-6658-450a-ad7c-182e9de71034" providerId="ADAL" clId="{5E94C078-5C55-49FC-920A-A4E8A222726F}" dt="2026-06-30T03:41:58.863" v="2530" actId="1037"/>
          <ac:spMkLst>
            <pc:docMk/>
            <pc:sldMk cId="1985281140" sldId="4581"/>
            <ac:spMk id="8" creationId="{E3074B60-B73B-1E78-B785-FADE1C32D6C6}"/>
          </ac:spMkLst>
        </pc:spChg>
        <pc:spChg chg="mod">
          <ac:chgData name="Leila Salarpour Goodarzi" userId="6be7a1b2-6658-450a-ad7c-182e9de71034" providerId="ADAL" clId="{5E94C078-5C55-49FC-920A-A4E8A222726F}" dt="2026-06-30T03:41:50.692" v="2513" actId="1038"/>
          <ac:spMkLst>
            <pc:docMk/>
            <pc:sldMk cId="1985281140" sldId="4581"/>
            <ac:spMk id="12" creationId="{6B004641-6DB9-3E3C-843B-DF34653097C5}"/>
          </ac:spMkLst>
        </pc:spChg>
        <pc:spChg chg="mod">
          <ac:chgData name="Leila Salarpour Goodarzi" userId="6be7a1b2-6658-450a-ad7c-182e9de71034" providerId="ADAL" clId="{5E94C078-5C55-49FC-920A-A4E8A222726F}" dt="2026-06-30T03:31:19.335" v="1975" actId="164"/>
          <ac:spMkLst>
            <pc:docMk/>
            <pc:sldMk cId="1985281140" sldId="4581"/>
            <ac:spMk id="13" creationId="{30BD0375-261F-1491-F028-27AE2B7E434A}"/>
          </ac:spMkLst>
        </pc:spChg>
        <pc:spChg chg="mod">
          <ac:chgData name="Leila Salarpour Goodarzi" userId="6be7a1b2-6658-450a-ad7c-182e9de71034" providerId="ADAL" clId="{5E94C078-5C55-49FC-920A-A4E8A222726F}" dt="2026-06-30T03:43:39.111" v="2538" actId="21"/>
          <ac:spMkLst>
            <pc:docMk/>
            <pc:sldMk cId="1985281140" sldId="4581"/>
            <ac:spMk id="15" creationId="{86FC7A8A-2978-417B-1D5A-40F64460866D}"/>
          </ac:spMkLst>
        </pc:spChg>
        <pc:spChg chg="mod">
          <ac:chgData name="Leila Salarpour Goodarzi" userId="6be7a1b2-6658-450a-ad7c-182e9de71034" providerId="ADAL" clId="{5E94C078-5C55-49FC-920A-A4E8A222726F}" dt="2026-06-30T03:44:28.657" v="2583" actId="21"/>
          <ac:spMkLst>
            <pc:docMk/>
            <pc:sldMk cId="1985281140" sldId="4581"/>
            <ac:spMk id="16" creationId="{90C1610C-47EC-B601-04D1-CB8EB6480D9B}"/>
          </ac:spMkLst>
        </pc:spChg>
        <pc:spChg chg="mod">
          <ac:chgData name="Leila Salarpour Goodarzi" userId="6be7a1b2-6658-450a-ad7c-182e9de71034" providerId="ADAL" clId="{5E94C078-5C55-49FC-920A-A4E8A222726F}" dt="2026-06-30T03:44:47.131" v="2587" actId="21"/>
          <ac:spMkLst>
            <pc:docMk/>
            <pc:sldMk cId="1985281140" sldId="4581"/>
            <ac:spMk id="17" creationId="{DD44F76F-239C-B760-A41B-BEB4CDF56586}"/>
          </ac:spMkLst>
        </pc:spChg>
        <pc:spChg chg="mod">
          <ac:chgData name="Leila Salarpour Goodarzi" userId="6be7a1b2-6658-450a-ad7c-182e9de71034" providerId="ADAL" clId="{5E94C078-5C55-49FC-920A-A4E8A222726F}" dt="2026-06-30T03:44:53.822" v="2590" actId="21"/>
          <ac:spMkLst>
            <pc:docMk/>
            <pc:sldMk cId="1985281140" sldId="4581"/>
            <ac:spMk id="18" creationId="{2CB12D99-E7DD-3B8B-E25B-47B3AB6215A6}"/>
          </ac:spMkLst>
        </pc:spChg>
        <pc:spChg chg="add mod">
          <ac:chgData name="Leila Salarpour Goodarzi" userId="6be7a1b2-6658-450a-ad7c-182e9de71034" providerId="ADAL" clId="{5E94C078-5C55-49FC-920A-A4E8A222726F}" dt="2026-06-30T03:32:33.479" v="1994" actId="20577"/>
          <ac:spMkLst>
            <pc:docMk/>
            <pc:sldMk cId="1985281140" sldId="4581"/>
            <ac:spMk id="20" creationId="{FD8439AD-E240-0216-92D5-60D7848A5EA2}"/>
          </ac:spMkLst>
        </pc:spChg>
        <pc:spChg chg="mod topLvl">
          <ac:chgData name="Leila Salarpour Goodarzi" userId="6be7a1b2-6658-450a-ad7c-182e9de71034" providerId="ADAL" clId="{5E94C078-5C55-49FC-920A-A4E8A222726F}" dt="2026-06-30T03:31:47.121" v="1977" actId="165"/>
          <ac:spMkLst>
            <pc:docMk/>
            <pc:sldMk cId="1985281140" sldId="4581"/>
            <ac:spMk id="44" creationId="{CF92DCCE-B81D-6515-70DF-80E34DAD72A2}"/>
          </ac:spMkLst>
        </pc:spChg>
        <pc:spChg chg="mod">
          <ac:chgData name="Leila Salarpour Goodarzi" userId="6be7a1b2-6658-450a-ad7c-182e9de71034" providerId="ADAL" clId="{5E94C078-5C55-49FC-920A-A4E8A222726F}" dt="2026-06-30T03:43:24.703" v="2537" actId="207"/>
          <ac:spMkLst>
            <pc:docMk/>
            <pc:sldMk cId="1985281140" sldId="4581"/>
            <ac:spMk id="47" creationId="{F958A82E-A392-7E4A-C0D8-B4F2E9138C79}"/>
          </ac:spMkLst>
        </pc:spChg>
        <pc:spChg chg="mod topLvl">
          <ac:chgData name="Leila Salarpour Goodarzi" userId="6be7a1b2-6658-450a-ad7c-182e9de71034" providerId="ADAL" clId="{5E94C078-5C55-49FC-920A-A4E8A222726F}" dt="2026-06-30T03:43:24.703" v="2537" actId="207"/>
          <ac:spMkLst>
            <pc:docMk/>
            <pc:sldMk cId="1985281140" sldId="4581"/>
            <ac:spMk id="50" creationId="{913BC666-FE1C-FDDB-2392-A4A4B7208602}"/>
          </ac:spMkLst>
        </pc:spChg>
        <pc:spChg chg="mod">
          <ac:chgData name="Leila Salarpour Goodarzi" userId="6be7a1b2-6658-450a-ad7c-182e9de71034" providerId="ADAL" clId="{5E94C078-5C55-49FC-920A-A4E8A222726F}" dt="2026-06-30T03:31:19.335" v="1975" actId="164"/>
          <ac:spMkLst>
            <pc:docMk/>
            <pc:sldMk cId="1985281140" sldId="4581"/>
            <ac:spMk id="51" creationId="{2BCF4730-71BE-17AE-2CF9-171E43C3F7EE}"/>
          </ac:spMkLst>
        </pc:spChg>
        <pc:spChg chg="mod topLvl">
          <ac:chgData name="Leila Salarpour Goodarzi" userId="6be7a1b2-6658-450a-ad7c-182e9de71034" providerId="ADAL" clId="{5E94C078-5C55-49FC-920A-A4E8A222726F}" dt="2026-06-30T03:31:47.121" v="1977" actId="165"/>
          <ac:spMkLst>
            <pc:docMk/>
            <pc:sldMk cId="1985281140" sldId="4581"/>
            <ac:spMk id="52" creationId="{0E442408-A285-BB03-BA6C-150890E86436}"/>
          </ac:spMkLst>
        </pc:spChg>
        <pc:spChg chg="mod topLvl">
          <ac:chgData name="Leila Salarpour Goodarzi" userId="6be7a1b2-6658-450a-ad7c-182e9de71034" providerId="ADAL" clId="{5E94C078-5C55-49FC-920A-A4E8A222726F}" dt="2026-06-30T03:43:24.703" v="2537" actId="207"/>
          <ac:spMkLst>
            <pc:docMk/>
            <pc:sldMk cId="1985281140" sldId="4581"/>
            <ac:spMk id="53" creationId="{9260C00C-9B09-EA03-AF8E-E892B7DF2258}"/>
          </ac:spMkLst>
        </pc:spChg>
        <pc:spChg chg="mod">
          <ac:chgData name="Leila Salarpour Goodarzi" userId="6be7a1b2-6658-450a-ad7c-182e9de71034" providerId="ADAL" clId="{5E94C078-5C55-49FC-920A-A4E8A222726F}" dt="2026-06-30T03:43:24.703" v="2537" actId="207"/>
          <ac:spMkLst>
            <pc:docMk/>
            <pc:sldMk cId="1985281140" sldId="4581"/>
            <ac:spMk id="54" creationId="{E9AEB50F-8272-8888-95C7-BBF2E7F60C43}"/>
          </ac:spMkLst>
        </pc:spChg>
        <pc:spChg chg="mod topLvl">
          <ac:chgData name="Leila Salarpour Goodarzi" userId="6be7a1b2-6658-450a-ad7c-182e9de71034" providerId="ADAL" clId="{5E94C078-5C55-49FC-920A-A4E8A222726F}" dt="2026-06-30T03:52:46.444" v="2710" actId="20577"/>
          <ac:spMkLst>
            <pc:docMk/>
            <pc:sldMk cId="1985281140" sldId="4581"/>
            <ac:spMk id="58" creationId="{A0519C5D-F3BD-5CFF-E504-109C09DD032F}"/>
          </ac:spMkLst>
        </pc:spChg>
        <pc:spChg chg="mod topLvl">
          <ac:chgData name="Leila Salarpour Goodarzi" userId="6be7a1b2-6658-450a-ad7c-182e9de71034" providerId="ADAL" clId="{5E94C078-5C55-49FC-920A-A4E8A222726F}" dt="2026-06-30T03:51:44.008" v="2703" actId="1036"/>
          <ac:spMkLst>
            <pc:docMk/>
            <pc:sldMk cId="1985281140" sldId="4581"/>
            <ac:spMk id="59" creationId="{4BD35911-B6BE-829E-79D6-2CABC6278DC8}"/>
          </ac:spMkLst>
        </pc:spChg>
        <pc:spChg chg="mod topLvl">
          <ac:chgData name="Leila Salarpour Goodarzi" userId="6be7a1b2-6658-450a-ad7c-182e9de71034" providerId="ADAL" clId="{5E94C078-5C55-49FC-920A-A4E8A222726F}" dt="2026-06-30T03:51:44.008" v="2703" actId="1036"/>
          <ac:spMkLst>
            <pc:docMk/>
            <pc:sldMk cId="1985281140" sldId="4581"/>
            <ac:spMk id="60" creationId="{EFA0FE10-1A19-B6EC-24D1-5757599936BE}"/>
          </ac:spMkLst>
        </pc:spChg>
        <pc:spChg chg="mod topLvl">
          <ac:chgData name="Leila Salarpour Goodarzi" userId="6be7a1b2-6658-450a-ad7c-182e9de71034" providerId="ADAL" clId="{5E94C078-5C55-49FC-920A-A4E8A222726F}" dt="2026-06-30T03:52:19.540" v="2704" actId="20577"/>
          <ac:spMkLst>
            <pc:docMk/>
            <pc:sldMk cId="1985281140" sldId="4581"/>
            <ac:spMk id="61" creationId="{5CA673E6-D920-E19E-B3E8-F5AE90CC5BE1}"/>
          </ac:spMkLst>
        </pc:spChg>
        <pc:cxnChg chg="mod">
          <ac:chgData name="Leila Salarpour Goodarzi" userId="6be7a1b2-6658-450a-ad7c-182e9de71034" providerId="ADAL" clId="{5E94C078-5C55-49FC-920A-A4E8A222726F}" dt="2026-06-30T03:40:31.870" v="2462" actId="14100"/>
          <ac:cxnSpMkLst>
            <pc:docMk/>
            <pc:sldMk cId="1985281140" sldId="4581"/>
            <ac:cxnSpMk id="7" creationId="{3AAAD99A-5094-07CC-7C1F-6DC75A074E19}"/>
          </ac:cxnSpMkLst>
        </pc:cxnChg>
      </pc:sldChg>
      <pc:sldChg chg="addSp delSp modSp add mod">
        <pc:chgData name="Leila Salarpour Goodarzi" userId="6be7a1b2-6658-450a-ad7c-182e9de71034" providerId="ADAL" clId="{5E94C078-5C55-49FC-920A-A4E8A222726F}" dt="2026-07-02T00:45:12.854" v="3738" actId="113"/>
        <pc:sldMkLst>
          <pc:docMk/>
          <pc:sldMk cId="3439853457" sldId="4582"/>
        </pc:sldMkLst>
        <pc:spChg chg="add del">
          <ac:chgData name="Leila Salarpour Goodarzi" userId="6be7a1b2-6658-450a-ad7c-182e9de71034" providerId="ADAL" clId="{5E94C078-5C55-49FC-920A-A4E8A222726F}" dt="2026-07-02T00:43:40.484" v="3613" actId="478"/>
          <ac:spMkLst>
            <pc:docMk/>
            <pc:sldMk cId="3439853457" sldId="4582"/>
            <ac:spMk id="5" creationId="{8AAEA011-63FE-0300-D601-C1968966A0FB}"/>
          </ac:spMkLst>
        </pc:spChg>
        <pc:spChg chg="mod">
          <ac:chgData name="Leila Salarpour Goodarzi" userId="6be7a1b2-6658-450a-ad7c-182e9de71034" providerId="ADAL" clId="{5E94C078-5C55-49FC-920A-A4E8A222726F}" dt="2026-07-02T00:43:14.309" v="3610" actId="20577"/>
          <ac:spMkLst>
            <pc:docMk/>
            <pc:sldMk cId="3439853457" sldId="4582"/>
            <ac:spMk id="8" creationId="{2B1EF61D-7700-3FA3-A3C3-22973583A3A7}"/>
          </ac:spMkLst>
        </pc:spChg>
        <pc:spChg chg="add del">
          <ac:chgData name="Leila Salarpour Goodarzi" userId="6be7a1b2-6658-450a-ad7c-182e9de71034" providerId="ADAL" clId="{5E94C078-5C55-49FC-920A-A4E8A222726F}" dt="2026-07-02T00:43:35.024" v="3611" actId="478"/>
          <ac:spMkLst>
            <pc:docMk/>
            <pc:sldMk cId="3439853457" sldId="4582"/>
            <ac:spMk id="10" creationId="{9B8EA247-06F6-8ACE-568E-4811CF9FFA30}"/>
          </ac:spMkLst>
        </pc:spChg>
        <pc:spChg chg="add del">
          <ac:chgData name="Leila Salarpour Goodarzi" userId="6be7a1b2-6658-450a-ad7c-182e9de71034" providerId="ADAL" clId="{5E94C078-5C55-49FC-920A-A4E8A222726F}" dt="2026-07-02T00:43:35.024" v="3611" actId="478"/>
          <ac:spMkLst>
            <pc:docMk/>
            <pc:sldMk cId="3439853457" sldId="4582"/>
            <ac:spMk id="12" creationId="{32313BBA-26DD-63D3-A0CF-3A838E7C028B}"/>
          </ac:spMkLst>
        </pc:spChg>
        <pc:spChg chg="add del">
          <ac:chgData name="Leila Salarpour Goodarzi" userId="6be7a1b2-6658-450a-ad7c-182e9de71034" providerId="ADAL" clId="{5E94C078-5C55-49FC-920A-A4E8A222726F}" dt="2026-07-02T00:43:45.073" v="3614" actId="478"/>
          <ac:spMkLst>
            <pc:docMk/>
            <pc:sldMk cId="3439853457" sldId="4582"/>
            <ac:spMk id="14" creationId="{8F6A3F12-90CA-0101-0B7E-57A94FFAEDE7}"/>
          </ac:spMkLst>
        </pc:spChg>
        <pc:spChg chg="add del">
          <ac:chgData name="Leila Salarpour Goodarzi" userId="6be7a1b2-6658-450a-ad7c-182e9de71034" providerId="ADAL" clId="{5E94C078-5C55-49FC-920A-A4E8A222726F}" dt="2026-07-02T00:43:47.777" v="3615" actId="478"/>
          <ac:spMkLst>
            <pc:docMk/>
            <pc:sldMk cId="3439853457" sldId="4582"/>
            <ac:spMk id="21" creationId="{8161E376-A673-CD84-3C8F-AEE5D5EBEE1C}"/>
          </ac:spMkLst>
        </pc:spChg>
        <pc:spChg chg="add del">
          <ac:chgData name="Leila Salarpour Goodarzi" userId="6be7a1b2-6658-450a-ad7c-182e9de71034" providerId="ADAL" clId="{5E94C078-5C55-49FC-920A-A4E8A222726F}" dt="2026-07-02T00:43:35.024" v="3611" actId="478"/>
          <ac:spMkLst>
            <pc:docMk/>
            <pc:sldMk cId="3439853457" sldId="4582"/>
            <ac:spMk id="23" creationId="{4223D4D1-0AAC-BAA1-B7CD-A4194DB2D382}"/>
          </ac:spMkLst>
        </pc:spChg>
        <pc:spChg chg="add del">
          <ac:chgData name="Leila Salarpour Goodarzi" userId="6be7a1b2-6658-450a-ad7c-182e9de71034" providerId="ADAL" clId="{5E94C078-5C55-49FC-920A-A4E8A222726F}" dt="2026-07-02T00:43:35.024" v="3611" actId="478"/>
          <ac:spMkLst>
            <pc:docMk/>
            <pc:sldMk cId="3439853457" sldId="4582"/>
            <ac:spMk id="25" creationId="{64193612-1722-02AC-7FCB-6CA29322E373}"/>
          </ac:spMkLst>
        </pc:spChg>
        <pc:spChg chg="add">
          <ac:chgData name="Leila Salarpour Goodarzi" userId="6be7a1b2-6658-450a-ad7c-182e9de71034" providerId="ADAL" clId="{5E94C078-5C55-49FC-920A-A4E8A222726F}" dt="2026-07-02T00:44:03.991" v="3616" actId="22"/>
          <ac:spMkLst>
            <pc:docMk/>
            <pc:sldMk cId="3439853457" sldId="4582"/>
            <ac:spMk id="31" creationId="{B1C02760-99E9-9ED6-D3CC-DF3ED9853073}"/>
          </ac:spMkLst>
        </pc:spChg>
        <pc:spChg chg="add">
          <ac:chgData name="Leila Salarpour Goodarzi" userId="6be7a1b2-6658-450a-ad7c-182e9de71034" providerId="ADAL" clId="{5E94C078-5C55-49FC-920A-A4E8A222726F}" dt="2026-07-02T00:44:03.991" v="3616" actId="22"/>
          <ac:spMkLst>
            <pc:docMk/>
            <pc:sldMk cId="3439853457" sldId="4582"/>
            <ac:spMk id="33" creationId="{A7AA1924-3D98-50B5-18C3-75351B933732}"/>
          </ac:spMkLst>
        </pc:spChg>
        <pc:spChg chg="add">
          <ac:chgData name="Leila Salarpour Goodarzi" userId="6be7a1b2-6658-450a-ad7c-182e9de71034" providerId="ADAL" clId="{5E94C078-5C55-49FC-920A-A4E8A222726F}" dt="2026-07-02T00:44:03.991" v="3616" actId="22"/>
          <ac:spMkLst>
            <pc:docMk/>
            <pc:sldMk cId="3439853457" sldId="4582"/>
            <ac:spMk id="35" creationId="{D83B42D5-8D29-F7BE-9040-1FAE9879EF22}"/>
          </ac:spMkLst>
        </pc:spChg>
        <pc:spChg chg="add">
          <ac:chgData name="Leila Salarpour Goodarzi" userId="6be7a1b2-6658-450a-ad7c-182e9de71034" providerId="ADAL" clId="{5E94C078-5C55-49FC-920A-A4E8A222726F}" dt="2026-07-02T00:44:03.991" v="3616" actId="22"/>
          <ac:spMkLst>
            <pc:docMk/>
            <pc:sldMk cId="3439853457" sldId="4582"/>
            <ac:spMk id="37" creationId="{46EBFE58-E79A-337E-A471-7A00F404AAA1}"/>
          </ac:spMkLst>
        </pc:spChg>
        <pc:spChg chg="add">
          <ac:chgData name="Leila Salarpour Goodarzi" userId="6be7a1b2-6658-450a-ad7c-182e9de71034" providerId="ADAL" clId="{5E94C078-5C55-49FC-920A-A4E8A222726F}" dt="2026-07-02T00:44:03.991" v="3616" actId="22"/>
          <ac:spMkLst>
            <pc:docMk/>
            <pc:sldMk cId="3439853457" sldId="4582"/>
            <ac:spMk id="39" creationId="{8FA88724-FEA8-0AC3-4566-09F5008B43B3}"/>
          </ac:spMkLst>
        </pc:spChg>
        <pc:spChg chg="add">
          <ac:chgData name="Leila Salarpour Goodarzi" userId="6be7a1b2-6658-450a-ad7c-182e9de71034" providerId="ADAL" clId="{5E94C078-5C55-49FC-920A-A4E8A222726F}" dt="2026-07-02T00:44:03.991" v="3616" actId="22"/>
          <ac:spMkLst>
            <pc:docMk/>
            <pc:sldMk cId="3439853457" sldId="4582"/>
            <ac:spMk id="41" creationId="{B6D2BD85-E43B-CE62-6430-00F20547907F}"/>
          </ac:spMkLst>
        </pc:spChg>
        <pc:spChg chg="add">
          <ac:chgData name="Leila Salarpour Goodarzi" userId="6be7a1b2-6658-450a-ad7c-182e9de71034" providerId="ADAL" clId="{5E94C078-5C55-49FC-920A-A4E8A222726F}" dt="2026-07-02T00:44:03.991" v="3616" actId="22"/>
          <ac:spMkLst>
            <pc:docMk/>
            <pc:sldMk cId="3439853457" sldId="4582"/>
            <ac:spMk id="43" creationId="{D3D20505-828B-1C74-4CEB-3C0D3D4F4229}"/>
          </ac:spMkLst>
        </pc:spChg>
        <pc:spChg chg="add">
          <ac:chgData name="Leila Salarpour Goodarzi" userId="6be7a1b2-6658-450a-ad7c-182e9de71034" providerId="ADAL" clId="{5E94C078-5C55-49FC-920A-A4E8A222726F}" dt="2026-07-02T00:44:03.991" v="3616" actId="22"/>
          <ac:spMkLst>
            <pc:docMk/>
            <pc:sldMk cId="3439853457" sldId="4582"/>
            <ac:spMk id="49" creationId="{178EEC82-DE28-F183-4E20-BF24662F3044}"/>
          </ac:spMkLst>
        </pc:spChg>
        <pc:spChg chg="add">
          <ac:chgData name="Leila Salarpour Goodarzi" userId="6be7a1b2-6658-450a-ad7c-182e9de71034" providerId="ADAL" clId="{5E94C078-5C55-49FC-920A-A4E8A222726F}" dt="2026-07-02T00:44:03.991" v="3616" actId="22"/>
          <ac:spMkLst>
            <pc:docMk/>
            <pc:sldMk cId="3439853457" sldId="4582"/>
            <ac:spMk id="51" creationId="{DF9E4565-A594-9AC4-54CF-DDB8C6174511}"/>
          </ac:spMkLst>
        </pc:spChg>
        <pc:spChg chg="add">
          <ac:chgData name="Leila Salarpour Goodarzi" userId="6be7a1b2-6658-450a-ad7c-182e9de71034" providerId="ADAL" clId="{5E94C078-5C55-49FC-920A-A4E8A222726F}" dt="2026-07-02T00:44:03.991" v="3616" actId="22"/>
          <ac:spMkLst>
            <pc:docMk/>
            <pc:sldMk cId="3439853457" sldId="4582"/>
            <ac:spMk id="53" creationId="{A426BF43-1315-7182-EEEA-683334BDB192}"/>
          </ac:spMkLst>
        </pc:spChg>
        <pc:spChg chg="add mod">
          <ac:chgData name="Leila Salarpour Goodarzi" userId="6be7a1b2-6658-450a-ad7c-182e9de71034" providerId="ADAL" clId="{5E94C078-5C55-49FC-920A-A4E8A222726F}" dt="2026-07-02T00:45:12.854" v="3738" actId="113"/>
          <ac:spMkLst>
            <pc:docMk/>
            <pc:sldMk cId="3439853457" sldId="4582"/>
            <ac:spMk id="58" creationId="{DC91182E-F558-171F-DABD-D7704A27103A}"/>
          </ac:spMkLst>
        </pc:spChg>
        <pc:picChg chg="add del">
          <ac:chgData name="Leila Salarpour Goodarzi" userId="6be7a1b2-6658-450a-ad7c-182e9de71034" providerId="ADAL" clId="{5E94C078-5C55-49FC-920A-A4E8A222726F}" dt="2026-07-02T00:43:38.264" v="3612" actId="478"/>
          <ac:picMkLst>
            <pc:docMk/>
            <pc:sldMk cId="3439853457" sldId="4582"/>
            <ac:picMk id="3" creationId="{53387BB3-5AE2-C0E0-AC4C-74107FD2A4E2}"/>
          </ac:picMkLst>
        </pc:picChg>
        <pc:picChg chg="add del">
          <ac:chgData name="Leila Salarpour Goodarzi" userId="6be7a1b2-6658-450a-ad7c-182e9de71034" providerId="ADAL" clId="{5E94C078-5C55-49FC-920A-A4E8A222726F}" dt="2026-07-02T00:43:35.024" v="3611" actId="478"/>
          <ac:picMkLst>
            <pc:docMk/>
            <pc:sldMk cId="3439853457" sldId="4582"/>
            <ac:picMk id="16" creationId="{E1CDDBAD-1ECB-3B3D-42DD-9C3BD5F82D1F}"/>
          </ac:picMkLst>
        </pc:picChg>
        <pc:picChg chg="add del">
          <ac:chgData name="Leila Salarpour Goodarzi" userId="6be7a1b2-6658-450a-ad7c-182e9de71034" providerId="ADAL" clId="{5E94C078-5C55-49FC-920A-A4E8A222726F}" dt="2026-07-02T00:43:35.024" v="3611" actId="478"/>
          <ac:picMkLst>
            <pc:docMk/>
            <pc:sldMk cId="3439853457" sldId="4582"/>
            <ac:picMk id="19" creationId="{DDA1889C-BE59-B76F-526F-D196FF5A2279}"/>
          </ac:picMkLst>
        </pc:picChg>
        <pc:picChg chg="del">
          <ac:chgData name="Leila Salarpour Goodarzi" userId="6be7a1b2-6658-450a-ad7c-182e9de71034" providerId="ADAL" clId="{5E94C078-5C55-49FC-920A-A4E8A222726F}" dt="2026-07-02T00:43:35.024" v="3611" actId="478"/>
          <ac:picMkLst>
            <pc:docMk/>
            <pc:sldMk cId="3439853457" sldId="4582"/>
            <ac:picMk id="27" creationId="{AE32036B-C5AD-EB90-A38E-69D94B38888B}"/>
          </ac:picMkLst>
        </pc:picChg>
        <pc:picChg chg="del">
          <ac:chgData name="Leila Salarpour Goodarzi" userId="6be7a1b2-6658-450a-ad7c-182e9de71034" providerId="ADAL" clId="{5E94C078-5C55-49FC-920A-A4E8A222726F}" dt="2026-07-02T00:43:35.024" v="3611" actId="478"/>
          <ac:picMkLst>
            <pc:docMk/>
            <pc:sldMk cId="3439853457" sldId="4582"/>
            <ac:picMk id="29" creationId="{5EB1C9EA-C8CF-D829-57C1-0110C30CD64F}"/>
          </ac:picMkLst>
        </pc:picChg>
      </pc:sldChg>
      <pc:sldChg chg="addSp delSp modSp add del mod">
        <pc:chgData name="Leila Salarpour Goodarzi" userId="6be7a1b2-6658-450a-ad7c-182e9de71034" providerId="ADAL" clId="{5E94C078-5C55-49FC-920A-A4E8A222726F}" dt="2026-07-02T04:03:27.023" v="4096" actId="47"/>
        <pc:sldMkLst>
          <pc:docMk/>
          <pc:sldMk cId="1206787071" sldId="4583"/>
        </pc:sldMkLst>
        <pc:picChg chg="add del mod">
          <ac:chgData name="Leila Salarpour Goodarzi" userId="6be7a1b2-6658-450a-ad7c-182e9de71034" providerId="ADAL" clId="{5E94C078-5C55-49FC-920A-A4E8A222726F}" dt="2026-07-02T00:47:43.500" v="3749" actId="21"/>
          <ac:picMkLst>
            <pc:docMk/>
            <pc:sldMk cId="1206787071" sldId="4583"/>
            <ac:picMk id="3" creationId="{5AB09247-632D-B2E1-102A-B09E5D3D5E53}"/>
          </ac:picMkLst>
        </pc:picChg>
      </pc:sldChg>
      <pc:sldChg chg="addSp delSp modSp add mod">
        <pc:chgData name="Leila Salarpour Goodarzi" userId="6be7a1b2-6658-450a-ad7c-182e9de71034" providerId="ADAL" clId="{5E94C078-5C55-49FC-920A-A4E8A222726F}" dt="2026-06-30T04:30:45.746" v="3470" actId="1036"/>
        <pc:sldMkLst>
          <pc:docMk/>
          <pc:sldMk cId="1502927388" sldId="4584"/>
        </pc:sldMkLst>
        <pc:picChg chg="add mod">
          <ac:chgData name="Leila Salarpour Goodarzi" userId="6be7a1b2-6658-450a-ad7c-182e9de71034" providerId="ADAL" clId="{5E94C078-5C55-49FC-920A-A4E8A222726F}" dt="2026-06-30T04:30:45.746" v="3470" actId="1036"/>
          <ac:picMkLst>
            <pc:docMk/>
            <pc:sldMk cId="1502927388" sldId="4584"/>
            <ac:picMk id="10" creationId="{DB9543EE-7363-07B4-1D90-BF107ED0574F}"/>
          </ac:picMkLst>
        </pc:picChg>
        <pc:cxnChg chg="add mod ord">
          <ac:chgData name="Leila Salarpour Goodarzi" userId="6be7a1b2-6658-450a-ad7c-182e9de71034" providerId="ADAL" clId="{5E94C078-5C55-49FC-920A-A4E8A222726F}" dt="2026-06-30T04:30:40.750" v="3464" actId="1037"/>
          <ac:cxnSpMkLst>
            <pc:docMk/>
            <pc:sldMk cId="1502927388" sldId="4584"/>
            <ac:cxnSpMk id="5" creationId="{F1E8EA3A-919A-0F7E-14B9-4D6882D94B50}"/>
          </ac:cxnSpMkLst>
        </pc:cxnChg>
      </pc:sldChg>
      <pc:sldChg chg="mod modShow">
        <pc:chgData name="Leila Salarpour Goodarzi" userId="6be7a1b2-6658-450a-ad7c-182e9de71034" providerId="ADAL" clId="{5E94C078-5C55-49FC-920A-A4E8A222726F}" dt="2026-07-02T03:15:05.516" v="3792" actId="729"/>
        <pc:sldMkLst>
          <pc:docMk/>
          <pc:sldMk cId="1936039622" sldId="4585"/>
        </pc:sldMkLst>
      </pc:sldChg>
      <pc:sldChg chg="addSp delSp modSp add mod modNotesTx">
        <pc:chgData name="Leila Salarpour Goodarzi" userId="6be7a1b2-6658-450a-ad7c-182e9de71034" providerId="ADAL" clId="{5E94C078-5C55-49FC-920A-A4E8A222726F}" dt="2026-07-02T00:52:02.624" v="3791" actId="313"/>
        <pc:sldMkLst>
          <pc:docMk/>
          <pc:sldMk cId="2998941113" sldId="4586"/>
        </pc:sldMkLst>
        <pc:spChg chg="add mod">
          <ac:chgData name="Leila Salarpour Goodarzi" userId="6be7a1b2-6658-450a-ad7c-182e9de71034" providerId="ADAL" clId="{5E94C078-5C55-49FC-920A-A4E8A222726F}" dt="2026-07-02T00:51:33.185" v="3778" actId="20577"/>
          <ac:spMkLst>
            <pc:docMk/>
            <pc:sldMk cId="2998941113" sldId="4586"/>
            <ac:spMk id="5" creationId="{9D145A6B-2F22-999C-8010-FE83EB914D8A}"/>
          </ac:spMkLst>
        </pc:spChg>
        <pc:spChg chg="mod">
          <ac:chgData name="Leila Salarpour Goodarzi" userId="6be7a1b2-6658-450a-ad7c-182e9de71034" providerId="ADAL" clId="{5E94C078-5C55-49FC-920A-A4E8A222726F}" dt="2026-07-02T00:52:02.624" v="3791" actId="313"/>
          <ac:spMkLst>
            <pc:docMk/>
            <pc:sldMk cId="2998941113" sldId="4586"/>
            <ac:spMk id="8" creationId="{E0C36C65-A01D-1EAC-07AF-4BC7C1319C29}"/>
          </ac:spMkLst>
        </pc:spChg>
        <pc:spChg chg="del">
          <ac:chgData name="Leila Salarpour Goodarzi" userId="6be7a1b2-6658-450a-ad7c-182e9de71034" providerId="ADAL" clId="{5E94C078-5C55-49FC-920A-A4E8A222726F}" dt="2026-07-02T00:47:30.565" v="3744" actId="478"/>
          <ac:spMkLst>
            <pc:docMk/>
            <pc:sldMk cId="2998941113" sldId="4586"/>
            <ac:spMk id="18" creationId="{8419B040-B39F-C057-33D3-E7DF37407E6E}"/>
          </ac:spMkLst>
        </pc:spChg>
        <pc:spChg chg="del">
          <ac:chgData name="Leila Salarpour Goodarzi" userId="6be7a1b2-6658-450a-ad7c-182e9de71034" providerId="ADAL" clId="{5E94C078-5C55-49FC-920A-A4E8A222726F}" dt="2026-07-02T00:47:30.565" v="3744" actId="478"/>
          <ac:spMkLst>
            <pc:docMk/>
            <pc:sldMk cId="2998941113" sldId="4586"/>
            <ac:spMk id="31" creationId="{4C7B1EE8-C300-8207-2CE3-61B52FE36071}"/>
          </ac:spMkLst>
        </pc:spChg>
        <pc:spChg chg="del">
          <ac:chgData name="Leila Salarpour Goodarzi" userId="6be7a1b2-6658-450a-ad7c-182e9de71034" providerId="ADAL" clId="{5E94C078-5C55-49FC-920A-A4E8A222726F}" dt="2026-07-02T00:47:33.747" v="3745" actId="478"/>
          <ac:spMkLst>
            <pc:docMk/>
            <pc:sldMk cId="2998941113" sldId="4586"/>
            <ac:spMk id="33" creationId="{65B10FBA-44F6-690D-C3D0-A1E17E64CA29}"/>
          </ac:spMkLst>
        </pc:spChg>
        <pc:spChg chg="del">
          <ac:chgData name="Leila Salarpour Goodarzi" userId="6be7a1b2-6658-450a-ad7c-182e9de71034" providerId="ADAL" clId="{5E94C078-5C55-49FC-920A-A4E8A222726F}" dt="2026-07-02T00:47:30.565" v="3744" actId="478"/>
          <ac:spMkLst>
            <pc:docMk/>
            <pc:sldMk cId="2998941113" sldId="4586"/>
            <ac:spMk id="35" creationId="{C7DDFDA7-6542-EBBC-1564-AC945B45748D}"/>
          </ac:spMkLst>
        </pc:spChg>
        <pc:spChg chg="del">
          <ac:chgData name="Leila Salarpour Goodarzi" userId="6be7a1b2-6658-450a-ad7c-182e9de71034" providerId="ADAL" clId="{5E94C078-5C55-49FC-920A-A4E8A222726F}" dt="2026-07-02T00:47:30.565" v="3744" actId="478"/>
          <ac:spMkLst>
            <pc:docMk/>
            <pc:sldMk cId="2998941113" sldId="4586"/>
            <ac:spMk id="37" creationId="{E4B1F1F2-23B5-EA14-E964-63CC1446C9EF}"/>
          </ac:spMkLst>
        </pc:spChg>
        <pc:spChg chg="del">
          <ac:chgData name="Leila Salarpour Goodarzi" userId="6be7a1b2-6658-450a-ad7c-182e9de71034" providerId="ADAL" clId="{5E94C078-5C55-49FC-920A-A4E8A222726F}" dt="2026-07-02T00:47:30.565" v="3744" actId="478"/>
          <ac:spMkLst>
            <pc:docMk/>
            <pc:sldMk cId="2998941113" sldId="4586"/>
            <ac:spMk id="39" creationId="{D5802FBF-A565-FB24-80CE-24106A252A89}"/>
          </ac:spMkLst>
        </pc:spChg>
        <pc:spChg chg="del">
          <ac:chgData name="Leila Salarpour Goodarzi" userId="6be7a1b2-6658-450a-ad7c-182e9de71034" providerId="ADAL" clId="{5E94C078-5C55-49FC-920A-A4E8A222726F}" dt="2026-07-02T00:47:30.565" v="3744" actId="478"/>
          <ac:spMkLst>
            <pc:docMk/>
            <pc:sldMk cId="2998941113" sldId="4586"/>
            <ac:spMk id="41" creationId="{D547B26F-332B-1190-CD86-4742760648B9}"/>
          </ac:spMkLst>
        </pc:spChg>
        <pc:spChg chg="del">
          <ac:chgData name="Leila Salarpour Goodarzi" userId="6be7a1b2-6658-450a-ad7c-182e9de71034" providerId="ADAL" clId="{5E94C078-5C55-49FC-920A-A4E8A222726F}" dt="2026-07-02T00:47:36.285" v="3746" actId="478"/>
          <ac:spMkLst>
            <pc:docMk/>
            <pc:sldMk cId="2998941113" sldId="4586"/>
            <ac:spMk id="43" creationId="{A63A5832-8096-AC64-0C1D-57D9243CF1FE}"/>
          </ac:spMkLst>
        </pc:spChg>
        <pc:spChg chg="del mod">
          <ac:chgData name="Leila Salarpour Goodarzi" userId="6be7a1b2-6658-450a-ad7c-182e9de71034" providerId="ADAL" clId="{5E94C078-5C55-49FC-920A-A4E8A222726F}" dt="2026-07-02T00:47:40.150" v="3748" actId="478"/>
          <ac:spMkLst>
            <pc:docMk/>
            <pc:sldMk cId="2998941113" sldId="4586"/>
            <ac:spMk id="49" creationId="{CE39BC2A-CFB0-41F1-5DAC-6D0B96285D04}"/>
          </ac:spMkLst>
        </pc:spChg>
        <pc:spChg chg="del">
          <ac:chgData name="Leila Salarpour Goodarzi" userId="6be7a1b2-6658-450a-ad7c-182e9de71034" providerId="ADAL" clId="{5E94C078-5C55-49FC-920A-A4E8A222726F}" dt="2026-07-02T00:47:30.565" v="3744" actId="478"/>
          <ac:spMkLst>
            <pc:docMk/>
            <pc:sldMk cId="2998941113" sldId="4586"/>
            <ac:spMk id="51" creationId="{8D67D319-CCC5-324A-FE9B-0780355C469B}"/>
          </ac:spMkLst>
        </pc:spChg>
        <pc:spChg chg="del">
          <ac:chgData name="Leila Salarpour Goodarzi" userId="6be7a1b2-6658-450a-ad7c-182e9de71034" providerId="ADAL" clId="{5E94C078-5C55-49FC-920A-A4E8A222726F}" dt="2026-07-02T00:47:30.565" v="3744" actId="478"/>
          <ac:spMkLst>
            <pc:docMk/>
            <pc:sldMk cId="2998941113" sldId="4586"/>
            <ac:spMk id="53" creationId="{69F4B379-C4EC-874B-9432-EB15AEB39D20}"/>
          </ac:spMkLst>
        </pc:spChg>
        <pc:spChg chg="del">
          <ac:chgData name="Leila Salarpour Goodarzi" userId="6be7a1b2-6658-450a-ad7c-182e9de71034" providerId="ADAL" clId="{5E94C078-5C55-49FC-920A-A4E8A222726F}" dt="2026-07-02T00:47:30.565" v="3744" actId="478"/>
          <ac:spMkLst>
            <pc:docMk/>
            <pc:sldMk cId="2998941113" sldId="4586"/>
            <ac:spMk id="58" creationId="{7DCB5CF8-184C-D0F4-2B18-01D2F60D89DA}"/>
          </ac:spMkLst>
        </pc:spChg>
        <pc:picChg chg="add del mod">
          <ac:chgData name="Leila Salarpour Goodarzi" userId="6be7a1b2-6658-450a-ad7c-182e9de71034" providerId="ADAL" clId="{5E94C078-5C55-49FC-920A-A4E8A222726F}" dt="2026-07-02T00:48:09.717" v="3753" actId="478"/>
          <ac:picMkLst>
            <pc:docMk/>
            <pc:sldMk cId="2998941113" sldId="4586"/>
            <ac:picMk id="3" creationId="{FB8F9D7F-CA52-ACDE-F267-46014DC85AA9}"/>
          </ac:picMkLst>
        </pc:picChg>
        <pc:picChg chg="del">
          <ac:chgData name="Leila Salarpour Goodarzi" userId="6be7a1b2-6658-450a-ad7c-182e9de71034" providerId="ADAL" clId="{5E94C078-5C55-49FC-920A-A4E8A222726F}" dt="2026-07-02T00:47:30.565" v="3744" actId="478"/>
          <ac:picMkLst>
            <pc:docMk/>
            <pc:sldMk cId="2998941113" sldId="4586"/>
            <ac:picMk id="55" creationId="{808B1B81-551E-D38A-AC50-3F177E2B64D1}"/>
          </ac:picMkLst>
        </pc:picChg>
      </pc:sldChg>
      <pc:sldChg chg="addSp delSp modSp add del mod">
        <pc:chgData name="Leila Salarpour Goodarzi" userId="6be7a1b2-6658-450a-ad7c-182e9de71034" providerId="ADAL" clId="{5E94C078-5C55-49FC-920A-A4E8A222726F}" dt="2026-07-02T03:56:56.030" v="3832" actId="47"/>
        <pc:sldMkLst>
          <pc:docMk/>
          <pc:sldMk cId="2850641753" sldId="4588"/>
        </pc:sldMkLst>
        <pc:spChg chg="del">
          <ac:chgData name="Leila Salarpour Goodarzi" userId="6be7a1b2-6658-450a-ad7c-182e9de71034" providerId="ADAL" clId="{5E94C078-5C55-49FC-920A-A4E8A222726F}" dt="2026-07-02T03:54:00.362" v="3807" actId="478"/>
          <ac:spMkLst>
            <pc:docMk/>
            <pc:sldMk cId="2850641753" sldId="4588"/>
            <ac:spMk id="12" creationId="{EE4103A5-F90C-FE62-8CE5-D91D00087461}"/>
          </ac:spMkLst>
        </pc:spChg>
        <pc:spChg chg="del">
          <ac:chgData name="Leila Salarpour Goodarzi" userId="6be7a1b2-6658-450a-ad7c-182e9de71034" providerId="ADAL" clId="{5E94C078-5C55-49FC-920A-A4E8A222726F}" dt="2026-07-02T03:54:00.362" v="3807" actId="478"/>
          <ac:spMkLst>
            <pc:docMk/>
            <pc:sldMk cId="2850641753" sldId="4588"/>
            <ac:spMk id="13" creationId="{9418B8D6-C763-9585-E77C-29110630FA51}"/>
          </ac:spMkLst>
        </pc:spChg>
        <pc:spChg chg="del">
          <ac:chgData name="Leila Salarpour Goodarzi" userId="6be7a1b2-6658-450a-ad7c-182e9de71034" providerId="ADAL" clId="{5E94C078-5C55-49FC-920A-A4E8A222726F}" dt="2026-07-02T03:54:00.362" v="3807" actId="478"/>
          <ac:spMkLst>
            <pc:docMk/>
            <pc:sldMk cId="2850641753" sldId="4588"/>
            <ac:spMk id="14" creationId="{D0BB68AD-460B-AB28-83C2-F9C298F68562}"/>
          </ac:spMkLst>
        </pc:spChg>
        <pc:spChg chg="del">
          <ac:chgData name="Leila Salarpour Goodarzi" userId="6be7a1b2-6658-450a-ad7c-182e9de71034" providerId="ADAL" clId="{5E94C078-5C55-49FC-920A-A4E8A222726F}" dt="2026-07-02T03:54:00.362" v="3807" actId="478"/>
          <ac:spMkLst>
            <pc:docMk/>
            <pc:sldMk cId="2850641753" sldId="4588"/>
            <ac:spMk id="15" creationId="{A412898E-7918-457B-8852-8C56C16B0786}"/>
          </ac:spMkLst>
        </pc:spChg>
        <pc:spChg chg="del">
          <ac:chgData name="Leila Salarpour Goodarzi" userId="6be7a1b2-6658-450a-ad7c-182e9de71034" providerId="ADAL" clId="{5E94C078-5C55-49FC-920A-A4E8A222726F}" dt="2026-07-02T03:52:21.416" v="3797" actId="478"/>
          <ac:spMkLst>
            <pc:docMk/>
            <pc:sldMk cId="2850641753" sldId="4588"/>
            <ac:spMk id="19" creationId="{22D6A25A-FBD8-8190-BD95-8955CC3EF379}"/>
          </ac:spMkLst>
        </pc:spChg>
        <pc:picChg chg="add del">
          <ac:chgData name="Leila Salarpour Goodarzi" userId="6be7a1b2-6658-450a-ad7c-182e9de71034" providerId="ADAL" clId="{5E94C078-5C55-49FC-920A-A4E8A222726F}" dt="2026-07-02T03:54:52.087" v="3812" actId="478"/>
          <ac:picMkLst>
            <pc:docMk/>
            <pc:sldMk cId="2850641753" sldId="4588"/>
            <ac:picMk id="7" creationId="{D4D6C4A4-6B79-7F3F-26A6-E357EB8F7BA2}"/>
          </ac:picMkLst>
        </pc:picChg>
        <pc:picChg chg="add del">
          <ac:chgData name="Leila Salarpour Goodarzi" userId="6be7a1b2-6658-450a-ad7c-182e9de71034" providerId="ADAL" clId="{5E94C078-5C55-49FC-920A-A4E8A222726F}" dt="2026-07-02T03:55:13.753" v="3816" actId="478"/>
          <ac:picMkLst>
            <pc:docMk/>
            <pc:sldMk cId="2850641753" sldId="4588"/>
            <ac:picMk id="9" creationId="{E45AF39B-05B4-D8F7-547C-EFCBA67279E7}"/>
          </ac:picMkLst>
        </pc:picChg>
        <pc:picChg chg="del mod">
          <ac:chgData name="Leila Salarpour Goodarzi" userId="6be7a1b2-6658-450a-ad7c-182e9de71034" providerId="ADAL" clId="{5E94C078-5C55-49FC-920A-A4E8A222726F}" dt="2026-07-02T03:54:02.230" v="3808" actId="478"/>
          <ac:picMkLst>
            <pc:docMk/>
            <pc:sldMk cId="2850641753" sldId="4588"/>
            <ac:picMk id="10" creationId="{E8A67719-587D-7A8C-02FF-41C19C25E9B7}"/>
          </ac:picMkLst>
        </pc:picChg>
        <pc:picChg chg="del">
          <ac:chgData name="Leila Salarpour Goodarzi" userId="6be7a1b2-6658-450a-ad7c-182e9de71034" providerId="ADAL" clId="{5E94C078-5C55-49FC-920A-A4E8A222726F}" dt="2026-07-02T03:52:19.080" v="3796" actId="478"/>
          <ac:picMkLst>
            <pc:docMk/>
            <pc:sldMk cId="2850641753" sldId="4588"/>
            <ac:picMk id="18" creationId="{28B0A329-CAB3-8712-2F60-F1EBFBA4CD29}"/>
          </ac:picMkLst>
        </pc:picChg>
      </pc:sldChg>
      <pc:sldChg chg="addSp delSp add del mod">
        <pc:chgData name="Leila Salarpour Goodarzi" userId="6be7a1b2-6658-450a-ad7c-182e9de71034" providerId="ADAL" clId="{5E94C078-5C55-49FC-920A-A4E8A222726F}" dt="2026-07-02T03:53:00.281" v="3803" actId="47"/>
        <pc:sldMkLst>
          <pc:docMk/>
          <pc:sldMk cId="4059408423" sldId="4589"/>
        </pc:sldMkLst>
        <pc:spChg chg="add del">
          <ac:chgData name="Leila Salarpour Goodarzi" userId="6be7a1b2-6658-450a-ad7c-182e9de71034" providerId="ADAL" clId="{5E94C078-5C55-49FC-920A-A4E8A222726F}" dt="2026-07-02T03:52:57.509" v="3802" actId="22"/>
          <ac:spMkLst>
            <pc:docMk/>
            <pc:sldMk cId="4059408423" sldId="4589"/>
            <ac:spMk id="7" creationId="{0FD3296F-F93C-94D2-4B25-50A1DEF60E43}"/>
          </ac:spMkLst>
        </pc:spChg>
      </pc:sldChg>
      <pc:sldMasterChg chg="delSldLayout">
        <pc:chgData name="Leila Salarpour Goodarzi" userId="6be7a1b2-6658-450a-ad7c-182e9de71034" providerId="ADAL" clId="{5E94C078-5C55-49FC-920A-A4E8A222726F}" dt="2026-06-23T03:11:55.533" v="995" actId="47"/>
        <pc:sldMasterMkLst>
          <pc:docMk/>
          <pc:sldMasterMk cId="4175947464" sldId="2147483648"/>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arvathysubha\Documents\PS\PTC\output\agri\ibf_agricultural_production_quantity_summa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82335801774778"/>
          <c:y val="0.32252070477552985"/>
          <c:w val="0.47408878577677788"/>
          <c:h val="0.53497631693655268"/>
        </c:manualLayout>
      </c:layout>
      <c:doughnutChart>
        <c:varyColors val="1"/>
        <c:ser>
          <c:idx val="0"/>
          <c:order val="0"/>
          <c:tx>
            <c:strRef>
              <c:f>Sheet1!$B$1</c:f>
              <c:strCache>
                <c:ptCount val="1"/>
                <c:pt idx="0">
                  <c:v>Metric Tonnes of Rice Exposed (Millions)</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25B-EA44-8993-A51B5EF95EE6}"/>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825B-EA44-8993-A51B5EF95EE6}"/>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1D2C-4CA0-8D11-C2B6745B782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1D2C-4CA0-8D11-C2B6745B782A}"/>
              </c:ext>
            </c:extLst>
          </c:dPt>
          <c:cat>
            <c:strRef>
              <c:f>Sheet1!$A$2:$A$5</c:f>
              <c:strCache>
                <c:ptCount val="2"/>
                <c:pt idx="0">
                  <c:v>&gt;27 kt</c:v>
                </c:pt>
                <c:pt idx="1">
                  <c:v>&gt;34 kt</c:v>
                </c:pt>
              </c:strCache>
            </c:strRef>
          </c:cat>
          <c:val>
            <c:numRef>
              <c:f>Sheet1!$B$2:$B$5</c:f>
              <c:numCache>
                <c:formatCode>General</c:formatCode>
                <c:ptCount val="4"/>
                <c:pt idx="0">
                  <c:v>1.5</c:v>
                </c:pt>
                <c:pt idx="1">
                  <c:v>0.8</c:v>
                </c:pt>
              </c:numCache>
            </c:numRef>
          </c:val>
          <c:extLst>
            <c:ext xmlns:c16="http://schemas.microsoft.com/office/drawing/2014/chart" uri="{C3380CC4-5D6E-409C-BE32-E72D297353CC}">
              <c16:uniqueId val="{00000000-825B-EA44-8993-A51B5EF95EE6}"/>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Exposed Wind 27.0 kt</c:v>
                </c:pt>
              </c:strCache>
            </c:strRef>
          </c:tx>
          <c:spPr>
            <a:solidFill>
              <a:schemeClr val="accent2">
                <a:lumMod val="40000"/>
                <a:lumOff val="60000"/>
              </a:schemeClr>
            </a:solidFill>
            <a:ln>
              <a:noFill/>
            </a:ln>
            <a:effectLst/>
          </c:spPr>
          <c:invertIfNegative val="0"/>
          <c:cat>
            <c:strRef>
              <c:f>Sheet1!$A$2:$A$27</c:f>
              <c:strCache>
                <c:ptCount val="26"/>
                <c:pt idx="0">
                  <c:v>Aceh Barat</c:v>
                </c:pt>
                <c:pt idx="1">
                  <c:v>Aceh Barat Daya</c:v>
                </c:pt>
                <c:pt idx="2">
                  <c:v>Aceh Besar</c:v>
                </c:pt>
                <c:pt idx="3">
                  <c:v>Aceh Jaya</c:v>
                </c:pt>
                <c:pt idx="4">
                  <c:v>Aceh Selatan</c:v>
                </c:pt>
                <c:pt idx="5">
                  <c:v>Aceh Singkil</c:v>
                </c:pt>
                <c:pt idx="6">
                  <c:v>Aceh Tamiang</c:v>
                </c:pt>
                <c:pt idx="7">
                  <c:v>Aceh Tengah</c:v>
                </c:pt>
                <c:pt idx="8">
                  <c:v>Aceh Tenggara</c:v>
                </c:pt>
                <c:pt idx="9">
                  <c:v>Aceh Timur</c:v>
                </c:pt>
                <c:pt idx="10">
                  <c:v>Aceh Utara</c:v>
                </c:pt>
                <c:pt idx="11">
                  <c:v>Bener Meriah (Aceh)</c:v>
                </c:pt>
                <c:pt idx="12">
                  <c:v>Bireuen (Aceh)</c:v>
                </c:pt>
                <c:pt idx="13">
                  <c:v>Kota Banda Aceh</c:v>
                </c:pt>
                <c:pt idx="14">
                  <c:v>Kota Langsa (Aceh)</c:v>
                </c:pt>
                <c:pt idx="15">
                  <c:v>Kota Lhokseumawe (Aceh)</c:v>
                </c:pt>
                <c:pt idx="16">
                  <c:v>Nagan Raya (Aceh)</c:v>
                </c:pt>
                <c:pt idx="17">
                  <c:v>Pidie (Aceh)</c:v>
                </c:pt>
                <c:pt idx="18">
                  <c:v>Pidie Jaya (Aceh)</c:v>
                </c:pt>
                <c:pt idx="19">
                  <c:v>Gayo Lues (Aceh)</c:v>
                </c:pt>
                <c:pt idx="20">
                  <c:v>Dairi (Sumatera Utara)</c:v>
                </c:pt>
                <c:pt idx="21">
                  <c:v>Deli Serdang (Sumatera Utara)</c:v>
                </c:pt>
                <c:pt idx="22">
                  <c:v>Karo(Sumatera Utara)</c:v>
                </c:pt>
                <c:pt idx="23">
                  <c:v>Kota Binjai (Sumatera Utara)</c:v>
                </c:pt>
                <c:pt idx="24">
                  <c:v>Kota Medan (Sumatera Utara)</c:v>
                </c:pt>
                <c:pt idx="25">
                  <c:v>Langkat (Sumatera Utara)</c:v>
                </c:pt>
              </c:strCache>
            </c:strRef>
          </c:cat>
          <c:val>
            <c:numRef>
              <c:f>Sheet1!$B$2:$B$27</c:f>
              <c:numCache>
                <c:formatCode>General</c:formatCode>
                <c:ptCount val="26"/>
                <c:pt idx="0">
                  <c:v>0</c:v>
                </c:pt>
                <c:pt idx="1">
                  <c:v>0</c:v>
                </c:pt>
                <c:pt idx="2">
                  <c:v>35.295000000000002</c:v>
                </c:pt>
                <c:pt idx="3">
                  <c:v>0</c:v>
                </c:pt>
                <c:pt idx="4">
                  <c:v>73.227000000000004</c:v>
                </c:pt>
                <c:pt idx="5">
                  <c:v>0</c:v>
                </c:pt>
                <c:pt idx="6">
                  <c:v>11.449</c:v>
                </c:pt>
                <c:pt idx="7">
                  <c:v>0</c:v>
                </c:pt>
                <c:pt idx="8">
                  <c:v>68.444000000000003</c:v>
                </c:pt>
                <c:pt idx="9">
                  <c:v>0</c:v>
                </c:pt>
                <c:pt idx="10">
                  <c:v>0</c:v>
                </c:pt>
                <c:pt idx="11">
                  <c:v>0</c:v>
                </c:pt>
                <c:pt idx="12">
                  <c:v>0</c:v>
                </c:pt>
                <c:pt idx="13">
                  <c:v>100</c:v>
                </c:pt>
                <c:pt idx="14">
                  <c:v>0</c:v>
                </c:pt>
                <c:pt idx="15">
                  <c:v>0</c:v>
                </c:pt>
                <c:pt idx="16">
                  <c:v>0</c:v>
                </c:pt>
                <c:pt idx="17">
                  <c:v>0</c:v>
                </c:pt>
                <c:pt idx="18">
                  <c:v>0</c:v>
                </c:pt>
                <c:pt idx="19">
                  <c:v>22.977</c:v>
                </c:pt>
                <c:pt idx="20">
                  <c:v>14.260999999999999</c:v>
                </c:pt>
                <c:pt idx="21">
                  <c:v>47.31</c:v>
                </c:pt>
                <c:pt idx="22">
                  <c:v>41.250999999999998</c:v>
                </c:pt>
                <c:pt idx="23">
                  <c:v>100</c:v>
                </c:pt>
                <c:pt idx="24">
                  <c:v>100</c:v>
                </c:pt>
                <c:pt idx="25">
                  <c:v>94.677000000000007</c:v>
                </c:pt>
              </c:numCache>
            </c:numRef>
          </c:val>
          <c:extLst>
            <c:ext xmlns:c16="http://schemas.microsoft.com/office/drawing/2014/chart" uri="{C3380CC4-5D6E-409C-BE32-E72D297353CC}">
              <c16:uniqueId val="{00000000-3629-914E-A80B-7EC9D9478C97}"/>
            </c:ext>
          </c:extLst>
        </c:ser>
        <c:ser>
          <c:idx val="1"/>
          <c:order val="1"/>
          <c:tx>
            <c:strRef>
              <c:f>Sheet1!$C$1</c:f>
              <c:strCache>
                <c:ptCount val="1"/>
                <c:pt idx="0">
                  <c:v>Exposed Wind 34.0 kt</c:v>
                </c:pt>
              </c:strCache>
            </c:strRef>
          </c:tx>
          <c:spPr>
            <a:solidFill>
              <a:schemeClr val="accent2"/>
            </a:solidFill>
            <a:ln>
              <a:noFill/>
            </a:ln>
            <a:effectLst/>
          </c:spPr>
          <c:invertIfNegative val="0"/>
          <c:cat>
            <c:strRef>
              <c:f>Sheet1!$A$2:$A$27</c:f>
              <c:strCache>
                <c:ptCount val="26"/>
                <c:pt idx="0">
                  <c:v>Aceh Barat</c:v>
                </c:pt>
                <c:pt idx="1">
                  <c:v>Aceh Barat Daya</c:v>
                </c:pt>
                <c:pt idx="2">
                  <c:v>Aceh Besar</c:v>
                </c:pt>
                <c:pt idx="3">
                  <c:v>Aceh Jaya</c:v>
                </c:pt>
                <c:pt idx="4">
                  <c:v>Aceh Selatan</c:v>
                </c:pt>
                <c:pt idx="5">
                  <c:v>Aceh Singkil</c:v>
                </c:pt>
                <c:pt idx="6">
                  <c:v>Aceh Tamiang</c:v>
                </c:pt>
                <c:pt idx="7">
                  <c:v>Aceh Tengah</c:v>
                </c:pt>
                <c:pt idx="8">
                  <c:v>Aceh Tenggara</c:v>
                </c:pt>
                <c:pt idx="9">
                  <c:v>Aceh Timur</c:v>
                </c:pt>
                <c:pt idx="10">
                  <c:v>Aceh Utara</c:v>
                </c:pt>
                <c:pt idx="11">
                  <c:v>Bener Meriah (Aceh)</c:v>
                </c:pt>
                <c:pt idx="12">
                  <c:v>Bireuen (Aceh)</c:v>
                </c:pt>
                <c:pt idx="13">
                  <c:v>Kota Banda Aceh</c:v>
                </c:pt>
                <c:pt idx="14">
                  <c:v>Kota Langsa (Aceh)</c:v>
                </c:pt>
                <c:pt idx="15">
                  <c:v>Kota Lhokseumawe (Aceh)</c:v>
                </c:pt>
                <c:pt idx="16">
                  <c:v>Nagan Raya (Aceh)</c:v>
                </c:pt>
                <c:pt idx="17">
                  <c:v>Pidie (Aceh)</c:v>
                </c:pt>
                <c:pt idx="18">
                  <c:v>Pidie Jaya (Aceh)</c:v>
                </c:pt>
                <c:pt idx="19">
                  <c:v>Gayo Lues (Aceh)</c:v>
                </c:pt>
                <c:pt idx="20">
                  <c:v>Dairi (Sumatera Utara)</c:v>
                </c:pt>
                <c:pt idx="21">
                  <c:v>Deli Serdang (Sumatera Utara)</c:v>
                </c:pt>
                <c:pt idx="22">
                  <c:v>Karo(Sumatera Utara)</c:v>
                </c:pt>
                <c:pt idx="23">
                  <c:v>Kota Binjai (Sumatera Utara)</c:v>
                </c:pt>
                <c:pt idx="24">
                  <c:v>Kota Medan (Sumatera Utara)</c:v>
                </c:pt>
                <c:pt idx="25">
                  <c:v>Langkat (Sumatera Utara)</c:v>
                </c:pt>
              </c:strCache>
            </c:strRef>
          </c:cat>
          <c:val>
            <c:numRef>
              <c:f>Sheet1!$C$2:$C$27</c:f>
              <c:numCache>
                <c:formatCode>General</c:formatCode>
                <c:ptCount val="26"/>
                <c:pt idx="0">
                  <c:v>100</c:v>
                </c:pt>
                <c:pt idx="1">
                  <c:v>100</c:v>
                </c:pt>
                <c:pt idx="2">
                  <c:v>64.704999999999998</c:v>
                </c:pt>
                <c:pt idx="3">
                  <c:v>100</c:v>
                </c:pt>
                <c:pt idx="4">
                  <c:v>6.0000000000000001E-3</c:v>
                </c:pt>
                <c:pt idx="5">
                  <c:v>0</c:v>
                </c:pt>
                <c:pt idx="6">
                  <c:v>88.551000000000002</c:v>
                </c:pt>
                <c:pt idx="7">
                  <c:v>100</c:v>
                </c:pt>
                <c:pt idx="8">
                  <c:v>1.806</c:v>
                </c:pt>
                <c:pt idx="9">
                  <c:v>100</c:v>
                </c:pt>
                <c:pt idx="10">
                  <c:v>100</c:v>
                </c:pt>
                <c:pt idx="11">
                  <c:v>100</c:v>
                </c:pt>
                <c:pt idx="12">
                  <c:v>100</c:v>
                </c:pt>
                <c:pt idx="13">
                  <c:v>0</c:v>
                </c:pt>
                <c:pt idx="14">
                  <c:v>100</c:v>
                </c:pt>
                <c:pt idx="15">
                  <c:v>100</c:v>
                </c:pt>
                <c:pt idx="16">
                  <c:v>100</c:v>
                </c:pt>
                <c:pt idx="17">
                  <c:v>100</c:v>
                </c:pt>
                <c:pt idx="18">
                  <c:v>100</c:v>
                </c:pt>
                <c:pt idx="19">
                  <c:v>77.022999999999996</c:v>
                </c:pt>
                <c:pt idx="20">
                  <c:v>0</c:v>
                </c:pt>
                <c:pt idx="21">
                  <c:v>0</c:v>
                </c:pt>
                <c:pt idx="22">
                  <c:v>0</c:v>
                </c:pt>
                <c:pt idx="23">
                  <c:v>0</c:v>
                </c:pt>
                <c:pt idx="24">
                  <c:v>0</c:v>
                </c:pt>
                <c:pt idx="25">
                  <c:v>0.86499999999999999</c:v>
                </c:pt>
              </c:numCache>
            </c:numRef>
          </c:val>
          <c:extLst>
            <c:ext xmlns:c16="http://schemas.microsoft.com/office/drawing/2014/chart" uri="{C3380CC4-5D6E-409C-BE32-E72D297353CC}">
              <c16:uniqueId val="{00000001-3629-914E-A80B-7EC9D9478C97}"/>
            </c:ext>
          </c:extLst>
        </c:ser>
        <c:dLbls>
          <c:showLegendKey val="0"/>
          <c:showVal val="0"/>
          <c:showCatName val="0"/>
          <c:showSerName val="0"/>
          <c:showPercent val="0"/>
          <c:showBubbleSize val="0"/>
        </c:dLbls>
        <c:gapWidth val="150"/>
        <c:overlap val="100"/>
        <c:axId val="2145881599"/>
        <c:axId val="2145891903"/>
      </c:barChart>
      <c:catAx>
        <c:axId val="21458815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91903"/>
        <c:crosses val="autoZero"/>
        <c:auto val="1"/>
        <c:lblAlgn val="ctr"/>
        <c:lblOffset val="100"/>
        <c:noMultiLvlLbl val="0"/>
      </c:catAx>
      <c:valAx>
        <c:axId val="2145891903"/>
        <c:scaling>
          <c:orientation val="minMax"/>
          <c:max val="100"/>
        </c:scaling>
        <c:delete val="0"/>
        <c:axPos val="b"/>
        <c:majorGridlines>
          <c:spPr>
            <a:ln w="9525" cap="flat" cmpd="sng" algn="ctr">
              <a:solidFill>
                <a:schemeClr val="bg1">
                  <a:lumMod val="85000"/>
                </a:schemeClr>
              </a:solidFill>
              <a:round/>
            </a:ln>
            <a:effectLst>
              <a:outerShdw blurRad="50800" dist="50800" dir="5400000" algn="ctr" rotWithShape="0">
                <a:schemeClr val="bg2">
                  <a:lumMod val="90000"/>
                </a:schemeClr>
              </a:outerShdw>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81599"/>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A7788-A586-F242-AD54-1858FBECACA4}" type="datetimeFigureOut">
              <a:rPr lang="en-TH" smtClean="0"/>
              <a:t>07/02/2026</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BDFF8-6CCC-C643-B533-4BD8B69A3B1A}" type="slidenum">
              <a:rPr lang="en-TH" smtClean="0"/>
              <a:t>‹#›</a:t>
            </a:fld>
            <a:endParaRPr lang="en-TH"/>
          </a:p>
        </p:txBody>
      </p:sp>
    </p:spTree>
    <p:extLst>
      <p:ext uri="{BB962C8B-B14F-4D97-AF65-F5344CB8AC3E}">
        <p14:creationId xmlns:p14="http://schemas.microsoft.com/office/powerpoint/2010/main" val="115707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11BE1-2956-6A78-CE9C-BCECFEF16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BEBE5-8150-7724-EACC-8FA07446A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8411E-7A57-3683-D955-DC42F6A0AFDF}"/>
              </a:ext>
            </a:extLst>
          </p:cNvPr>
          <p:cNvSpPr>
            <a:spLocks noGrp="1"/>
          </p:cNvSpPr>
          <p:nvPr>
            <p:ph type="body" idx="1"/>
          </p:nvPr>
        </p:nvSpPr>
        <p:spPr/>
        <p:txBody>
          <a:bodyPr/>
          <a:lstStyle/>
          <a:p>
            <a:endParaRPr lang="en-TH"/>
          </a:p>
        </p:txBody>
      </p:sp>
      <p:sp>
        <p:nvSpPr>
          <p:cNvPr id="4" name="Slide Number Placeholder 3">
            <a:extLst>
              <a:ext uri="{FF2B5EF4-FFF2-40B4-BE49-F238E27FC236}">
                <a16:creationId xmlns:a16="http://schemas.microsoft.com/office/drawing/2014/main" id="{2A0ABE76-DA3D-FF5E-0CD6-52044D7C4C02}"/>
              </a:ext>
            </a:extLst>
          </p:cNvPr>
          <p:cNvSpPr>
            <a:spLocks noGrp="1"/>
          </p:cNvSpPr>
          <p:nvPr>
            <p:ph type="sldNum" sz="quarter" idx="5"/>
          </p:nvPr>
        </p:nvSpPr>
        <p:spPr/>
        <p:txBody>
          <a:bodyPr/>
          <a:lstStyle/>
          <a:p>
            <a:fld id="{3552B3C2-344D-46E2-8FDB-A26EF519393D}" type="slidenum">
              <a:rPr lang="ko-KR" altLang="en-US" smtClean="0"/>
              <a:t>1</a:t>
            </a:fld>
            <a:endParaRPr lang="ko-KR" altLang="en-US"/>
          </a:p>
        </p:txBody>
      </p:sp>
    </p:spTree>
    <p:extLst>
      <p:ext uri="{BB962C8B-B14F-4D97-AF65-F5344CB8AC3E}">
        <p14:creationId xmlns:p14="http://schemas.microsoft.com/office/powerpoint/2010/main" val="399250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68A2-64BA-8921-4381-711BA197013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D47AAE9-A230-20C0-E141-2B6093722D9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28765F4-8BBE-7DCF-EB25-6802790A2502}"/>
              </a:ext>
            </a:extLst>
          </p:cNvPr>
          <p:cNvSpPr>
            <a:spLocks noGrp="1"/>
          </p:cNvSpPr>
          <p:nvPr>
            <p:ph type="body" idx="1"/>
          </p:nvPr>
        </p:nvSpPr>
        <p:spPr/>
        <p:txBody>
          <a:bodyPr/>
          <a:lstStyle/>
          <a:p>
            <a:endParaRPr lang="ko-KR" altLang="en-US"/>
          </a:p>
        </p:txBody>
      </p:sp>
      <p:sp>
        <p:nvSpPr>
          <p:cNvPr id="4" name="슬라이드 번호 개체 틀 3">
            <a:extLst>
              <a:ext uri="{FF2B5EF4-FFF2-40B4-BE49-F238E27FC236}">
                <a16:creationId xmlns:a16="http://schemas.microsoft.com/office/drawing/2014/main" id="{DAEDAC34-85A7-9BC0-C0B0-1796254F987D}"/>
              </a:ext>
            </a:extLst>
          </p:cNvPr>
          <p:cNvSpPr>
            <a:spLocks noGrp="1"/>
          </p:cNvSpPr>
          <p:nvPr>
            <p:ph type="sldNum" sz="quarter" idx="5"/>
          </p:nvPr>
        </p:nvSpPr>
        <p:spPr/>
        <p:txBody>
          <a:bodyPr/>
          <a:lstStyle/>
          <a:p>
            <a:fld id="{3552B3C2-344D-46E2-8FDB-A26EF519393D}" type="slidenum">
              <a:rPr lang="ko-KR" altLang="en-US" smtClean="0"/>
              <a:t>13</a:t>
            </a:fld>
            <a:endParaRPr lang="ko-KR" altLang="en-US"/>
          </a:p>
        </p:txBody>
      </p:sp>
    </p:spTree>
    <p:extLst>
      <p:ext uri="{BB962C8B-B14F-4D97-AF65-F5344CB8AC3E}">
        <p14:creationId xmlns:p14="http://schemas.microsoft.com/office/powerpoint/2010/main" val="146195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The 3rd tool is the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RapidIBF</a:t>
            </a:r>
            <a:r>
              <a:rPr lang="en-US" sz="1800" kern="100">
                <a:effectLst/>
                <a:latin typeface="Aptos" panose="020B0004020202020204" pitchFamily="34" charset="0"/>
                <a:ea typeface="Aptos" panose="020B0004020202020204" pitchFamily="34" charset="0"/>
                <a:cs typeface="Times New Roman" panose="02020603050405020304" pitchFamily="18" charset="0"/>
              </a:rPr>
              <a:t>. ESCAP has supported impact-based forecasting across the region for years, especially through the Regional Climate Outlook Forums. Rapid IBF is our next-generation </a:t>
            </a:r>
            <a:r>
              <a:rPr lang="en-US" sz="1800" b="1" kern="100">
                <a:effectLst/>
                <a:latin typeface="Aptos" panose="020B0004020202020204" pitchFamily="34" charset="0"/>
                <a:ea typeface="Aptos" panose="020B0004020202020204" pitchFamily="34" charset="0"/>
                <a:cs typeface="Times New Roman" panose="02020603050405020304" pitchFamily="18" charset="0"/>
              </a:rPr>
              <a:t>operational</a:t>
            </a:r>
            <a:r>
              <a:rPr lang="en-US" sz="1800" kern="100">
                <a:effectLst/>
                <a:latin typeface="Aptos" panose="020B0004020202020204" pitchFamily="34" charset="0"/>
                <a:ea typeface="Aptos" panose="020B0004020202020204" pitchFamily="34" charset="0"/>
                <a:cs typeface="Times New Roman" panose="02020603050405020304" pitchFamily="18" charset="0"/>
              </a:rPr>
              <a:t> tool with AI capabilities: you can upload forecast data and, in minutes, it preprocesses the data, applies the right method to your chosen exposure layer—population, infrastructure, transport, agriculture, economic assets—and computes likely impacts of what the weather will do. What used to take days of manual processing now takes minutes, which is particularly valuable for </a:t>
            </a:r>
            <a:r>
              <a:rPr lang="en-US" sz="1800" b="1" kern="100">
                <a:effectLst/>
                <a:latin typeface="Aptos" panose="020B0004020202020204" pitchFamily="34" charset="0"/>
                <a:ea typeface="Aptos" panose="020B0004020202020204" pitchFamily="34" charset="0"/>
                <a:cs typeface="Times New Roman" panose="02020603050405020304" pitchFamily="18" charset="0"/>
              </a:rPr>
              <a:t>seasonal early warning</a:t>
            </a:r>
            <a:r>
              <a:rPr lang="en-US" sz="1800" kern="100">
                <a:effectLst/>
                <a:latin typeface="Aptos" panose="020B0004020202020204" pitchFamily="34" charset="0"/>
                <a:ea typeface="Aptos" panose="020B0004020202020204" pitchFamily="34" charset="0"/>
                <a:cs typeface="Times New Roman" panose="02020603050405020304" pitchFamily="18" charset="0"/>
              </a:rPr>
              <a:t>—so we can quickly spot emerging hotspots and move from outlook to targeted early action. In addition to the online version, we also have an offline version that can be downloaded with additional functionalities for impact analysis. We have a full session of exploring the tool in this workshop. </a:t>
            </a:r>
          </a:p>
          <a:p>
            <a:endParaRPr lang="en-US"/>
          </a:p>
        </p:txBody>
      </p:sp>
      <p:sp>
        <p:nvSpPr>
          <p:cNvPr id="4" name="Slide Number Placeholder 3"/>
          <p:cNvSpPr>
            <a:spLocks noGrp="1"/>
          </p:cNvSpPr>
          <p:nvPr>
            <p:ph type="sldNum" sz="quarter" idx="5"/>
          </p:nvPr>
        </p:nvSpPr>
        <p:spPr/>
        <p:txBody>
          <a:bodyPr/>
          <a:lstStyle/>
          <a:p>
            <a:fld id="{3552B3C2-344D-46E2-8FDB-A26EF519393D}" type="slidenum">
              <a:rPr lang="ko-KR" altLang="en-US" smtClean="0"/>
              <a:t>16</a:t>
            </a:fld>
            <a:endParaRPr lang="ko-KR" altLang="en-US"/>
          </a:p>
        </p:txBody>
      </p:sp>
    </p:spTree>
    <p:extLst>
      <p:ext uri="{BB962C8B-B14F-4D97-AF65-F5344CB8AC3E}">
        <p14:creationId xmlns:p14="http://schemas.microsoft.com/office/powerpoint/2010/main" val="411861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BDFF8-6CCC-C643-B533-4BD8B69A3B1A}" type="slidenum">
              <a:rPr lang="en-TH" smtClean="0"/>
              <a:t>17</a:t>
            </a:fld>
            <a:endParaRPr lang="en-TH"/>
          </a:p>
        </p:txBody>
      </p:sp>
    </p:spTree>
    <p:extLst>
      <p:ext uri="{BB962C8B-B14F-4D97-AF65-F5344CB8AC3E}">
        <p14:creationId xmlns:p14="http://schemas.microsoft.com/office/powerpoint/2010/main" val="179482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54C1-EFEF-16D7-80F0-E7788CB6188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CE0C5D2-4AF0-AD74-7B36-74D21151A5E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38101679-65C0-7909-F015-6B2BC1ED067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Let me take you through some of the new tools and features. While the Portal includes more than 10 different tools for different stakeholders, today I will highlight four tools that raise its usefulness across the region: a Risk Atlas for the entire region, Country Decision Support Systems for targeted policymaking for 10 countries, Policy Storyboards for regional cooperation and our Rapid IBF translating forecasts into impacts. Taken together, we hope that these will shorten the path from evidence to decisions. With that, let me get started with the foundation for this suite of tools: the Risk Atlas.</a:t>
            </a:r>
          </a:p>
          <a:p>
            <a:endParaRPr lang="ko-KR" altLang="en-US"/>
          </a:p>
        </p:txBody>
      </p:sp>
      <p:sp>
        <p:nvSpPr>
          <p:cNvPr id="4" name="슬라이드 번호 개체 틀 3">
            <a:extLst>
              <a:ext uri="{FF2B5EF4-FFF2-40B4-BE49-F238E27FC236}">
                <a16:creationId xmlns:a16="http://schemas.microsoft.com/office/drawing/2014/main" id="{2E8D31A6-9508-E120-1677-54F103D5CF84}"/>
              </a:ext>
            </a:extLst>
          </p:cNvPr>
          <p:cNvSpPr>
            <a:spLocks noGrp="1"/>
          </p:cNvSpPr>
          <p:nvPr>
            <p:ph type="sldNum" sz="quarter" idx="5"/>
          </p:nvPr>
        </p:nvSpPr>
        <p:spPr/>
        <p:txBody>
          <a:bodyPr/>
          <a:lstStyle/>
          <a:p>
            <a:fld id="{3552B3C2-344D-46E2-8FDB-A26EF519393D}" type="slidenum">
              <a:rPr lang="ko-KR" altLang="en-US" smtClean="0"/>
              <a:t>2</a:t>
            </a:fld>
            <a:endParaRPr lang="ko-KR" altLang="en-US"/>
          </a:p>
        </p:txBody>
      </p:sp>
    </p:spTree>
    <p:extLst>
      <p:ext uri="{BB962C8B-B14F-4D97-AF65-F5344CB8AC3E}">
        <p14:creationId xmlns:p14="http://schemas.microsoft.com/office/powerpoint/2010/main" val="379008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CA36-46FE-1E01-716E-1C8B59234D3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08BEC79-1921-3E9B-D7E1-C13C6BC23938}"/>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7142306C-8888-3943-BB9F-B80D7F46877C}"/>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Let me take you through some of the new tools and features. While the Portal includes more than 10 different tools for different stakeholders, today I will highlight four tools that raise its usefulness across the region: a Risk Atlas for the entire region, Country Decision Support Systems for targeted policymaking for 10 countries, Policy Storyboards for regional cooperation and our Rapid IBF translating forecasts into impacts. Taken together, we hope that these will shorten the path from evidence to decisions. With that, let me get started with the foundation for this suite of tools: the Risk Atlas.</a:t>
            </a:r>
          </a:p>
          <a:p>
            <a:endParaRPr lang="ko-KR" altLang="en-US"/>
          </a:p>
        </p:txBody>
      </p:sp>
      <p:sp>
        <p:nvSpPr>
          <p:cNvPr id="4" name="슬라이드 번호 개체 틀 3">
            <a:extLst>
              <a:ext uri="{FF2B5EF4-FFF2-40B4-BE49-F238E27FC236}">
                <a16:creationId xmlns:a16="http://schemas.microsoft.com/office/drawing/2014/main" id="{BEE21D84-68A4-934B-5D4D-9538EC81B52E}"/>
              </a:ext>
            </a:extLst>
          </p:cNvPr>
          <p:cNvSpPr>
            <a:spLocks noGrp="1"/>
          </p:cNvSpPr>
          <p:nvPr>
            <p:ph type="sldNum" sz="quarter" idx="5"/>
          </p:nvPr>
        </p:nvSpPr>
        <p:spPr/>
        <p:txBody>
          <a:bodyPr/>
          <a:lstStyle/>
          <a:p>
            <a:fld id="{3552B3C2-344D-46E2-8FDB-A26EF519393D}" type="slidenum">
              <a:rPr lang="ko-KR" altLang="en-US" smtClean="0"/>
              <a:t>3</a:t>
            </a:fld>
            <a:endParaRPr lang="ko-KR" altLang="en-US"/>
          </a:p>
        </p:txBody>
      </p:sp>
    </p:spTree>
    <p:extLst>
      <p:ext uri="{BB962C8B-B14F-4D97-AF65-F5344CB8AC3E}">
        <p14:creationId xmlns:p14="http://schemas.microsoft.com/office/powerpoint/2010/main" val="309255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FB25F-AF4D-4095-2D44-26EC3AE5B41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E37B6EC-4C3C-C762-CF33-9CB6987E008B}"/>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4D49080-E7FA-BC7E-6D39-4E5EAD98BF79}"/>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Let me take you through some of the new tools and features. While the Portal includes more than 10 different tools for different stakeholders, today I will highlight four tools that raise its usefulness across the region: a Risk Atlas for the entire region, Country Decision Support Systems for targeted policymaking for 10 countries, Policy Storyboards for regional cooperation and our Rapid IBF translating forecasts into impacts. Taken together, we hope that these will shorten the path from evidence to decisions. With that, let me get started with the foundation for this suite of tools: the Risk Atlas.</a:t>
            </a:r>
          </a:p>
          <a:p>
            <a:endParaRPr lang="ko-KR" altLang="en-US"/>
          </a:p>
        </p:txBody>
      </p:sp>
      <p:sp>
        <p:nvSpPr>
          <p:cNvPr id="4" name="슬라이드 번호 개체 틀 3">
            <a:extLst>
              <a:ext uri="{FF2B5EF4-FFF2-40B4-BE49-F238E27FC236}">
                <a16:creationId xmlns:a16="http://schemas.microsoft.com/office/drawing/2014/main" id="{CE0FB181-79A9-7560-29C6-146417A480A3}"/>
              </a:ext>
            </a:extLst>
          </p:cNvPr>
          <p:cNvSpPr>
            <a:spLocks noGrp="1"/>
          </p:cNvSpPr>
          <p:nvPr>
            <p:ph type="sldNum" sz="quarter" idx="5"/>
          </p:nvPr>
        </p:nvSpPr>
        <p:spPr/>
        <p:txBody>
          <a:bodyPr/>
          <a:lstStyle/>
          <a:p>
            <a:fld id="{3552B3C2-344D-46E2-8FDB-A26EF519393D}" type="slidenum">
              <a:rPr lang="ko-KR" altLang="en-US" smtClean="0"/>
              <a:t>4</a:t>
            </a:fld>
            <a:endParaRPr lang="ko-KR" altLang="en-US"/>
          </a:p>
        </p:txBody>
      </p:sp>
    </p:spTree>
    <p:extLst>
      <p:ext uri="{BB962C8B-B14F-4D97-AF65-F5344CB8AC3E}">
        <p14:creationId xmlns:p14="http://schemas.microsoft.com/office/powerpoint/2010/main" val="160448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Risk and Resilience Portal provides a seamless integration of weather and climate information to support critical sectors through a structured timeline of actions. It addresses four key areas: early warning and crisis management, exposure reduction, vulnerability reduction, and strategic planning and deployment. For short-term needs, such as a few days ahead, the Portal facilitates emergency preparation by providing tools like 5-day flood forecasts for food and energy infrastructure through platforms like Google Flood Hub. For medium-term planning, it supports targeted resilience-building one season ahead, using tools like automated seasonal impact forecasting to guide interventions for vulnerable communities, districts, and infrastructure.</a:t>
            </a:r>
          </a:p>
          <a:p>
            <a:endParaRPr lang="en-US"/>
          </a:p>
          <a:p>
            <a:r>
              <a:rPr lang="en-US"/>
              <a:t>In the longer term, the Portal enables vulnerability reduction by providing downscaled climate decision support systems for forecasting climate impacts and coordinating anticipatory actions for sectors like energy and agriculture. For years-ahead planning, it supports strategic deployment by integrating finance, budgeting, and adaptation processes into national and sectoral plans, utilizing climate policy tools tailored for specific sectors. This integrated approach ensures that stakeholders can address immediate risks while planning for future resilience, aligning actions across timescales for sustainable disaster risk reduction and climate adaptation.</a:t>
            </a:r>
          </a:p>
          <a:p>
            <a:endParaRPr lang="en-US"/>
          </a:p>
        </p:txBody>
      </p:sp>
      <p:sp>
        <p:nvSpPr>
          <p:cNvPr id="4" name="Slide Number Placeholder 3"/>
          <p:cNvSpPr>
            <a:spLocks noGrp="1"/>
          </p:cNvSpPr>
          <p:nvPr>
            <p:ph type="sldNum" sz="quarter" idx="5"/>
          </p:nvPr>
        </p:nvSpPr>
        <p:spPr/>
        <p:txBody>
          <a:bodyPr/>
          <a:lstStyle/>
          <a:p>
            <a:fld id="{15A5C76D-AB49-4A71-9BDB-3E07252715F9}" type="slidenum">
              <a:rPr lang="en-US" smtClean="0"/>
              <a:t>5</a:t>
            </a:fld>
            <a:endParaRPr lang="en-US"/>
          </a:p>
        </p:txBody>
      </p:sp>
    </p:spTree>
    <p:extLst>
      <p:ext uri="{BB962C8B-B14F-4D97-AF65-F5344CB8AC3E}">
        <p14:creationId xmlns:p14="http://schemas.microsoft.com/office/powerpoint/2010/main" val="427039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5BC46-22CC-9E8D-B9C1-032522B75BD1}"/>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33D03B3-6577-E685-02CB-013D2C59D5AE}"/>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663B6C0B-D447-2616-5543-7DEB5B05741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Let me take you through some of the new tools and features. While the Portal includes more than 10 different tools for different stakeholders, today I will highlight four tools that raise its usefulness across the region: a Risk Atlas for the entire region, Country Decision Support Systems for targeted policymaking for 10 countries, Policy Storyboards for regional cooperation and our Rapid IBF translating forecasts into impacts. Taken together, we hope that these will shorten the path from evidence to decisions. With that, let me get started with the foundation for this suite of tools: the Risk Atlas.</a:t>
            </a:r>
          </a:p>
          <a:p>
            <a:endParaRPr lang="ko-KR" altLang="en-US"/>
          </a:p>
        </p:txBody>
      </p:sp>
      <p:sp>
        <p:nvSpPr>
          <p:cNvPr id="4" name="슬라이드 번호 개체 틀 3">
            <a:extLst>
              <a:ext uri="{FF2B5EF4-FFF2-40B4-BE49-F238E27FC236}">
                <a16:creationId xmlns:a16="http://schemas.microsoft.com/office/drawing/2014/main" id="{76179C52-7FBE-3801-95BE-7AA894C742B5}"/>
              </a:ext>
            </a:extLst>
          </p:cNvPr>
          <p:cNvSpPr>
            <a:spLocks noGrp="1"/>
          </p:cNvSpPr>
          <p:nvPr>
            <p:ph type="sldNum" sz="quarter" idx="5"/>
          </p:nvPr>
        </p:nvSpPr>
        <p:spPr/>
        <p:txBody>
          <a:bodyPr/>
          <a:lstStyle/>
          <a:p>
            <a:fld id="{3552B3C2-344D-46E2-8FDB-A26EF519393D}" type="slidenum">
              <a:rPr lang="ko-KR" altLang="en-US" smtClean="0"/>
              <a:t>6</a:t>
            </a:fld>
            <a:endParaRPr lang="ko-KR" altLang="en-US"/>
          </a:p>
        </p:txBody>
      </p:sp>
    </p:spTree>
    <p:extLst>
      <p:ext uri="{BB962C8B-B14F-4D97-AF65-F5344CB8AC3E}">
        <p14:creationId xmlns:p14="http://schemas.microsoft.com/office/powerpoint/2010/main" val="356068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9C2E5-C1D5-922B-9398-746557677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F782E8-D2E2-5F2A-1096-D4C793B32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2CD91-C27A-55F6-C97B-DC35322E1377}"/>
              </a:ext>
            </a:extLst>
          </p:cNvPr>
          <p:cNvSpPr>
            <a:spLocks noGrp="1"/>
          </p:cNvSpPr>
          <p:nvPr>
            <p:ph type="body" idx="1"/>
          </p:nvPr>
        </p:nvSpPr>
        <p:spPr/>
        <p:txBody>
          <a:bodyPr/>
          <a:lstStyle/>
          <a:p>
            <a:pPr marL="285750" indent="-285750">
              <a:buFont typeface="Wingdings" pitchFamily="2" charset="2"/>
              <a:buChar char="§"/>
            </a:pPr>
            <a:r>
              <a:rPr lang="en-US" sz="1100">
                <a:solidFill>
                  <a:schemeClr val="bg1"/>
                </a:solidFill>
                <a:latin typeface="Roboto Light" panose="02000000000000000000" pitchFamily="2" charset="0"/>
                <a:ea typeface="Roboto Light" panose="02000000000000000000" pitchFamily="2" charset="0"/>
              </a:rPr>
              <a:t>Below normal Rainfall is likely to have detrimental impact as w</a:t>
            </a:r>
            <a:r>
              <a:rPr lang="en-US" sz="1100">
                <a:latin typeface="Roboto Light" panose="02000000000000000000" pitchFamily="2" charset="0"/>
                <a:ea typeface="Roboto Light" panose="02000000000000000000" pitchFamily="2" charset="0"/>
              </a:rPr>
              <a:t>ater stress reduces tillering, head development and grain filling of rice crop.</a:t>
            </a:r>
          </a:p>
          <a:p>
            <a:pPr marL="285750" indent="-285750">
              <a:buFont typeface="Wingdings" pitchFamily="2" charset="2"/>
              <a:buChar char="§"/>
            </a:pPr>
            <a:r>
              <a:rPr lang="en-US" sz="1200">
                <a:solidFill>
                  <a:schemeClr val="bg1"/>
                </a:solidFill>
                <a:latin typeface="Roboto Light" panose="02000000000000000000" pitchFamily="2" charset="0"/>
                <a:ea typeface="Roboto Light" panose="02000000000000000000" pitchFamily="2" charset="0"/>
              </a:rPr>
              <a:t>In Indonesia – Nearly 95.4% (50.8 million metric tons) of rice production is likely to be exposed to Below Normal Rainfall, with 48.1 million metric tons (90.2% of total rice production) exposed to moderate likelihood (50-70%).</a:t>
            </a:r>
          </a:p>
          <a:p>
            <a:pPr marL="285750" indent="-285750">
              <a:buFont typeface="Wingdings" pitchFamily="2" charset="2"/>
              <a:buChar char="§"/>
            </a:pPr>
            <a:r>
              <a:rPr lang="en-US" sz="1200">
                <a:solidFill>
                  <a:schemeClr val="bg1"/>
                </a:solidFill>
                <a:latin typeface="Roboto Light" panose="02000000000000000000" pitchFamily="2" charset="0"/>
                <a:ea typeface="Roboto Light" panose="02000000000000000000" pitchFamily="2" charset="0"/>
              </a:rPr>
              <a:t>In Philippines – Nearly 28.8% (5.2 million metric tons) of rice production is likely to be exposed to Below Normal Rainfall, with 4.0 million metric tons (22.1% of total rice production) exposed to moderate likelihood (50-70%).</a:t>
            </a:r>
          </a:p>
          <a:p>
            <a:pPr marL="285750" indent="-285750">
              <a:buFont typeface="Wingdings" pitchFamily="2" charset="2"/>
              <a:buChar char="§"/>
            </a:pPr>
            <a:r>
              <a:rPr lang="en-US" sz="1200">
                <a:solidFill>
                  <a:schemeClr val="bg1"/>
                </a:solidFill>
                <a:latin typeface="Roboto Light" panose="02000000000000000000" pitchFamily="2" charset="0"/>
                <a:ea typeface="Roboto Light" panose="02000000000000000000" pitchFamily="2" charset="0"/>
              </a:rPr>
              <a:t>In Viet Nam – Nearly 5.9% (2.5 million metric tons) of rice production is likely to be exposed to Below Normal Rainfall, with 1.6 million metric tons (3.7% of total rice production) exposed to moderate likelihood (50-70%).</a:t>
            </a:r>
          </a:p>
          <a:p>
            <a:endParaRPr lang="en-US"/>
          </a:p>
        </p:txBody>
      </p:sp>
      <p:sp>
        <p:nvSpPr>
          <p:cNvPr id="4" name="Slide Number Placeholder 3">
            <a:extLst>
              <a:ext uri="{FF2B5EF4-FFF2-40B4-BE49-F238E27FC236}">
                <a16:creationId xmlns:a16="http://schemas.microsoft.com/office/drawing/2014/main" id="{BFE455F8-90DE-D964-00A1-B1FEBE0D4D46}"/>
              </a:ext>
            </a:extLst>
          </p:cNvPr>
          <p:cNvSpPr>
            <a:spLocks noGrp="1"/>
          </p:cNvSpPr>
          <p:nvPr>
            <p:ph type="sldNum" sz="quarter" idx="5"/>
          </p:nvPr>
        </p:nvSpPr>
        <p:spPr/>
        <p:txBody>
          <a:bodyPr/>
          <a:lstStyle/>
          <a:p>
            <a:fld id="{A2C09FE5-1C0F-449C-B3F4-63ADEE8A96E3}" type="slidenum">
              <a:rPr lang="en-US" smtClean="0"/>
              <a:t>8</a:t>
            </a:fld>
            <a:endParaRPr lang="en-US"/>
          </a:p>
        </p:txBody>
      </p:sp>
    </p:spTree>
    <p:extLst>
      <p:ext uri="{BB962C8B-B14F-4D97-AF65-F5344CB8AC3E}">
        <p14:creationId xmlns:p14="http://schemas.microsoft.com/office/powerpoint/2010/main" val="60297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Roboto Light" panose="02000000000000000000" pitchFamily="2" charset="0"/>
                <a:ea typeface="Roboto Light" panose="02000000000000000000" pitchFamily="2" charset="0"/>
                <a:cs typeface="Roboto ExtraLight" panose="02000000000000000000" pitchFamily="2" charset="0"/>
              </a:rPr>
              <a:t>Bangladesh: Aus rice (pre-monsoon rice) cultivating regions (</a:t>
            </a:r>
            <a:r>
              <a:rPr lang="en-US" sz="1200">
                <a:solidFill>
                  <a:schemeClr val="bg1"/>
                </a:solidFill>
                <a:latin typeface="Roboto Light" panose="02000000000000000000" pitchFamily="2" charset="0"/>
                <a:ea typeface="Roboto Light" panose="02000000000000000000" pitchFamily="2" charset="0"/>
              </a:rPr>
              <a:t>from April to August) and </a:t>
            </a:r>
            <a:r>
              <a:rPr lang="en-US" sz="1200" err="1">
                <a:solidFill>
                  <a:schemeClr val="bg1"/>
                </a:solidFill>
                <a:latin typeface="Roboto Light" panose="02000000000000000000" pitchFamily="2" charset="0"/>
                <a:ea typeface="Roboto Light" panose="02000000000000000000" pitchFamily="2" charset="0"/>
              </a:rPr>
              <a:t>aman</a:t>
            </a:r>
            <a:r>
              <a:rPr lang="en-US" sz="1200">
                <a:solidFill>
                  <a:schemeClr val="bg1"/>
                </a:solidFill>
                <a:latin typeface="Roboto Light" panose="02000000000000000000" pitchFamily="2" charset="0"/>
                <a:ea typeface="Roboto Light" panose="02000000000000000000" pitchFamily="2" charset="0"/>
              </a:rPr>
              <a:t> rice crop that follows the monsoon rains, is mainly rainfed (July to December) and likely to be severely affected by this pattern.</a:t>
            </a:r>
          </a:p>
          <a:p>
            <a:endParaRPr lang="en-US"/>
          </a:p>
        </p:txBody>
      </p:sp>
      <p:sp>
        <p:nvSpPr>
          <p:cNvPr id="4" name="Slide Number Placeholder 3"/>
          <p:cNvSpPr>
            <a:spLocks noGrp="1"/>
          </p:cNvSpPr>
          <p:nvPr>
            <p:ph type="sldNum" sz="quarter" idx="5"/>
          </p:nvPr>
        </p:nvSpPr>
        <p:spPr/>
        <p:txBody>
          <a:bodyPr/>
          <a:lstStyle/>
          <a:p>
            <a:fld id="{B6DBDFF8-6CCC-C643-B533-4BD8B69A3B1A}" type="slidenum">
              <a:rPr lang="en-TH" smtClean="0"/>
              <a:t>9</a:t>
            </a:fld>
            <a:endParaRPr lang="en-TH"/>
          </a:p>
        </p:txBody>
      </p:sp>
    </p:spTree>
    <p:extLst>
      <p:ext uri="{BB962C8B-B14F-4D97-AF65-F5344CB8AC3E}">
        <p14:creationId xmlns:p14="http://schemas.microsoft.com/office/powerpoint/2010/main" val="3620615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E68BD-FA41-BF6A-F18E-1DA6EA9D510C}"/>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0819B6B7-44D8-2E0B-DF10-B7F36C5FCC4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7A6476DF-DEF2-7476-A737-51050BB4447E}"/>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Let me take you through some of the new tools and features. While the Portal includes more than 10 different tools for different stakeholders, today I will highlight four tools that raise its usefulness across the region: a Risk Atlas for the entire region, Country Decision Support Systems for targeted policymaking for 10 countries, Policy Storyboards for regional cooperation and our Rapid IBF translating forecasts into impacts. Taken together, we hope that these will shorten the path from evidence to decisions. With that, let me get started with the foundation for this suite of tools: the Risk Atlas.</a:t>
            </a:r>
          </a:p>
          <a:p>
            <a:endParaRPr lang="ko-KR" altLang="en-US"/>
          </a:p>
        </p:txBody>
      </p:sp>
      <p:sp>
        <p:nvSpPr>
          <p:cNvPr id="4" name="슬라이드 번호 개체 틀 3">
            <a:extLst>
              <a:ext uri="{FF2B5EF4-FFF2-40B4-BE49-F238E27FC236}">
                <a16:creationId xmlns:a16="http://schemas.microsoft.com/office/drawing/2014/main" id="{947CA568-6439-EFF6-4D1A-A52FD3C0DA2C}"/>
              </a:ext>
            </a:extLst>
          </p:cNvPr>
          <p:cNvSpPr>
            <a:spLocks noGrp="1"/>
          </p:cNvSpPr>
          <p:nvPr>
            <p:ph type="sldNum" sz="quarter" idx="5"/>
          </p:nvPr>
        </p:nvSpPr>
        <p:spPr/>
        <p:txBody>
          <a:bodyPr/>
          <a:lstStyle/>
          <a:p>
            <a:fld id="{3552B3C2-344D-46E2-8FDB-A26EF519393D}" type="slidenum">
              <a:rPr lang="ko-KR" altLang="en-US" smtClean="0"/>
              <a:t>12</a:t>
            </a:fld>
            <a:endParaRPr lang="ko-KR" altLang="en-US"/>
          </a:p>
        </p:txBody>
      </p:sp>
    </p:spTree>
    <p:extLst>
      <p:ext uri="{BB962C8B-B14F-4D97-AF65-F5344CB8AC3E}">
        <p14:creationId xmlns:p14="http://schemas.microsoft.com/office/powerpoint/2010/main" val="2122048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3389-8304-9C9A-491C-641D2D3331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D8845645-4F21-69CA-1EEC-2729F0AF4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318A523D-62D5-6814-17FC-5094077FD30D}"/>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166201BA-7E29-BF1E-34F9-EA9E62F70EC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49D6BBD4-15F9-A4B5-5321-10DE997EEA07}"/>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63896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B8D6-18E0-40D2-A8DB-1B80BCECBEB4}"/>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6E12514F-C13F-7443-ADC3-CE0EF397ED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1DFE2E64-F0A4-3E77-0418-5AF7EE7CF1B2}"/>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B7C4946F-1B19-97F1-4340-201D90DB1308}"/>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8F088993-E955-68F0-36A0-41728AC784C3}"/>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404993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B02BF2-2283-6406-26BB-EA801E8642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5C642C1F-958D-A9F6-98BF-76FBE9D69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0A37DB04-77C0-FF2A-D868-3A7138B5DE3B}"/>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7768BC1E-F279-0682-4EE8-D3107B73B410}"/>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778A19E2-B45A-73BC-B0BE-5BA394FF8C20}"/>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3893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50B235-5173-1DEB-45B5-F536DA4FB38E}"/>
              </a:ext>
            </a:extLst>
          </p:cNvPr>
          <p:cNvSpPr>
            <a:spLocks noGrp="1"/>
          </p:cNvSpPr>
          <p:nvPr>
            <p:ph type="sldNum" sz="quarter" idx="12"/>
          </p:nvPr>
        </p:nvSpPr>
        <p:spPr/>
        <p:txBody>
          <a:bodyPr/>
          <a:lstStyle/>
          <a:p>
            <a:fld id="{F9325246-8A4E-6B4F-9E6C-85B9868BE3A6}" type="slidenum">
              <a:rPr lang="en-TH" smtClean="0"/>
              <a:pPr/>
              <a:t>‹#›</a:t>
            </a:fld>
            <a:endParaRPr lang="en-TH"/>
          </a:p>
        </p:txBody>
      </p:sp>
      <p:grpSp>
        <p:nvGrpSpPr>
          <p:cNvPr id="12" name="Group 11">
            <a:extLst>
              <a:ext uri="{FF2B5EF4-FFF2-40B4-BE49-F238E27FC236}">
                <a16:creationId xmlns:a16="http://schemas.microsoft.com/office/drawing/2014/main" id="{E922A2F5-13C9-F998-3BAD-1C8BC4A7A85D}"/>
              </a:ext>
            </a:extLst>
          </p:cNvPr>
          <p:cNvGrpSpPr/>
          <p:nvPr userDrawn="1"/>
        </p:nvGrpSpPr>
        <p:grpSpPr>
          <a:xfrm>
            <a:off x="0" y="0"/>
            <a:ext cx="12208904" cy="6862337"/>
            <a:chOff x="0" y="0"/>
            <a:chExt cx="12208904" cy="6862337"/>
          </a:xfrm>
        </p:grpSpPr>
        <p:sp>
          <p:nvSpPr>
            <p:cNvPr id="13" name="Rectangle 12">
              <a:extLst>
                <a:ext uri="{FF2B5EF4-FFF2-40B4-BE49-F238E27FC236}">
                  <a16:creationId xmlns:a16="http://schemas.microsoft.com/office/drawing/2014/main" id="{27774523-A07D-E9BB-3D05-58944E3BA751}"/>
                </a:ext>
              </a:extLst>
            </p:cNvPr>
            <p:cNvSpPr/>
            <p:nvPr/>
          </p:nvSpPr>
          <p:spPr>
            <a:xfrm>
              <a:off x="0" y="0"/>
              <a:ext cx="12208904" cy="788276"/>
            </a:xfrm>
            <a:prstGeom prst="rect">
              <a:avLst/>
            </a:prstGeom>
            <a:solidFill>
              <a:srgbClr val="006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14" name="Picture 13">
              <a:extLst>
                <a:ext uri="{FF2B5EF4-FFF2-40B4-BE49-F238E27FC236}">
                  <a16:creationId xmlns:a16="http://schemas.microsoft.com/office/drawing/2014/main" id="{CEBE656B-F839-A3E6-0D7F-0B7DE2A15C4D}"/>
                </a:ext>
              </a:extLst>
            </p:cNvPr>
            <p:cNvPicPr>
              <a:picLocks noChangeAspect="1"/>
            </p:cNvPicPr>
            <p:nvPr/>
          </p:nvPicPr>
          <p:blipFill>
            <a:blip r:embed="rId2"/>
            <a:stretch>
              <a:fillRect/>
            </a:stretch>
          </p:blipFill>
          <p:spPr>
            <a:xfrm>
              <a:off x="203273" y="119747"/>
              <a:ext cx="1622900" cy="506102"/>
            </a:xfrm>
            <a:prstGeom prst="rect">
              <a:avLst/>
            </a:prstGeom>
          </p:spPr>
        </p:pic>
        <p:pic>
          <p:nvPicPr>
            <p:cNvPr id="16" name="Picture 15">
              <a:extLst>
                <a:ext uri="{FF2B5EF4-FFF2-40B4-BE49-F238E27FC236}">
                  <a16:creationId xmlns:a16="http://schemas.microsoft.com/office/drawing/2014/main" id="{DAE6BAD3-6F9F-A93A-A305-77F961FCBBC2}"/>
                </a:ext>
              </a:extLst>
            </p:cNvPr>
            <p:cNvPicPr>
              <a:picLocks noChangeAspect="1"/>
            </p:cNvPicPr>
            <p:nvPr/>
          </p:nvPicPr>
          <p:blipFill>
            <a:blip r:embed="rId3"/>
            <a:stretch>
              <a:fillRect/>
            </a:stretch>
          </p:blipFill>
          <p:spPr>
            <a:xfrm>
              <a:off x="660400" y="6760783"/>
              <a:ext cx="4576308" cy="101554"/>
            </a:xfrm>
            <a:prstGeom prst="rect">
              <a:avLst/>
            </a:prstGeom>
          </p:spPr>
        </p:pic>
      </p:grpSp>
      <p:sp>
        <p:nvSpPr>
          <p:cNvPr id="26" name="Text Placeholder 25">
            <a:extLst>
              <a:ext uri="{FF2B5EF4-FFF2-40B4-BE49-F238E27FC236}">
                <a16:creationId xmlns:a16="http://schemas.microsoft.com/office/drawing/2014/main" id="{BA79903A-B062-BD22-FF1E-C4566486EDCA}"/>
              </a:ext>
            </a:extLst>
          </p:cNvPr>
          <p:cNvSpPr>
            <a:spLocks noGrp="1"/>
          </p:cNvSpPr>
          <p:nvPr>
            <p:ph type="body" sz="quarter" idx="13"/>
          </p:nvPr>
        </p:nvSpPr>
        <p:spPr>
          <a:xfrm>
            <a:off x="660400" y="1407276"/>
            <a:ext cx="5973763" cy="504825"/>
          </a:xfrm>
        </p:spPr>
        <p:txBody>
          <a:bodyPr/>
          <a:lstStyle>
            <a:lvl1pPr marL="0" indent="0">
              <a:buNone/>
              <a:defRPr b="1"/>
            </a:lvl1pPr>
          </a:lstStyle>
          <a:p>
            <a:pPr lvl="0"/>
            <a:r>
              <a:rPr lang="en-US"/>
              <a:t>Click to edit Master text styles</a:t>
            </a:r>
          </a:p>
        </p:txBody>
      </p:sp>
      <p:sp>
        <p:nvSpPr>
          <p:cNvPr id="27" name="Text Placeholder 25">
            <a:extLst>
              <a:ext uri="{FF2B5EF4-FFF2-40B4-BE49-F238E27FC236}">
                <a16:creationId xmlns:a16="http://schemas.microsoft.com/office/drawing/2014/main" id="{8D7D57CC-8B50-9CEF-01B9-A8D5CDCF23FC}"/>
              </a:ext>
            </a:extLst>
          </p:cNvPr>
          <p:cNvSpPr>
            <a:spLocks noGrp="1"/>
          </p:cNvSpPr>
          <p:nvPr>
            <p:ph type="body" sz="quarter" idx="14"/>
          </p:nvPr>
        </p:nvSpPr>
        <p:spPr>
          <a:xfrm>
            <a:off x="660400" y="1935535"/>
            <a:ext cx="5973763" cy="374232"/>
          </a:xfrm>
        </p:spPr>
        <p:txBody>
          <a:bodyPr>
            <a:normAutofit/>
          </a:bodyPr>
          <a:lstStyle>
            <a:lvl1pPr marL="0" indent="0">
              <a:buNone/>
              <a:defRPr sz="1600" b="0"/>
            </a:lvl1pPr>
          </a:lstStyle>
          <a:p>
            <a:pPr lvl="0"/>
            <a:r>
              <a:rPr lang="en-US"/>
              <a:t>Click to edit Master text styles</a:t>
            </a:r>
          </a:p>
        </p:txBody>
      </p:sp>
      <p:sp>
        <p:nvSpPr>
          <p:cNvPr id="29" name="Text Placeholder 9">
            <a:extLst>
              <a:ext uri="{FF2B5EF4-FFF2-40B4-BE49-F238E27FC236}">
                <a16:creationId xmlns:a16="http://schemas.microsoft.com/office/drawing/2014/main" id="{C1708B72-AD09-DE81-79FF-E1218558B93B}"/>
              </a:ext>
            </a:extLst>
          </p:cNvPr>
          <p:cNvSpPr>
            <a:spLocks noGrp="1"/>
          </p:cNvSpPr>
          <p:nvPr>
            <p:ph type="body" sz="quarter" idx="15" hasCustomPrompt="1"/>
          </p:nvPr>
        </p:nvSpPr>
        <p:spPr>
          <a:xfrm>
            <a:off x="6988175" y="207963"/>
            <a:ext cx="4422775" cy="365125"/>
          </a:xfrm>
        </p:spPr>
        <p:txBody>
          <a:bodyPr>
            <a:normAutofit/>
          </a:bodyPr>
          <a:lstStyle>
            <a:lvl1pPr marL="0" indent="0" algn="r">
              <a:buNone/>
              <a:defRPr sz="2600" b="1">
                <a:solidFill>
                  <a:schemeClr val="bg1"/>
                </a:solidFill>
              </a:defRPr>
            </a:lvl1pPr>
          </a:lstStyle>
          <a:p>
            <a:pPr lvl="0"/>
            <a:r>
              <a:rPr lang="en-US"/>
              <a:t>Heading</a:t>
            </a:r>
          </a:p>
        </p:txBody>
      </p:sp>
      <p:sp>
        <p:nvSpPr>
          <p:cNvPr id="31" name="Text Placeholder 30">
            <a:extLst>
              <a:ext uri="{FF2B5EF4-FFF2-40B4-BE49-F238E27FC236}">
                <a16:creationId xmlns:a16="http://schemas.microsoft.com/office/drawing/2014/main" id="{8B136F1A-31D9-0586-ED5B-3C948D49A8EC}"/>
              </a:ext>
            </a:extLst>
          </p:cNvPr>
          <p:cNvSpPr>
            <a:spLocks noGrp="1"/>
          </p:cNvSpPr>
          <p:nvPr>
            <p:ph type="body" sz="quarter" idx="16" hasCustomPrompt="1"/>
          </p:nvPr>
        </p:nvSpPr>
        <p:spPr>
          <a:xfrm>
            <a:off x="1440529" y="2731660"/>
            <a:ext cx="849312" cy="731837"/>
          </a:xfrm>
        </p:spPr>
        <p:txBody>
          <a:bodyPr>
            <a:normAutofit/>
          </a:bodyPr>
          <a:lstStyle>
            <a:lvl1pPr marL="0" indent="0">
              <a:buNone/>
              <a:defRPr sz="4400" b="1">
                <a:solidFill>
                  <a:srgbClr val="0068B8"/>
                </a:solidFill>
              </a:defRPr>
            </a:lvl1pPr>
          </a:lstStyle>
          <a:p>
            <a:pPr lvl="0"/>
            <a:r>
              <a:rPr lang="en-US"/>
              <a:t>01</a:t>
            </a:r>
          </a:p>
        </p:txBody>
      </p:sp>
      <p:sp>
        <p:nvSpPr>
          <p:cNvPr id="32" name="Text Placeholder 30">
            <a:extLst>
              <a:ext uri="{FF2B5EF4-FFF2-40B4-BE49-F238E27FC236}">
                <a16:creationId xmlns:a16="http://schemas.microsoft.com/office/drawing/2014/main" id="{303C57DF-CDEC-6AF1-57D1-D9E7C07D3E13}"/>
              </a:ext>
            </a:extLst>
          </p:cNvPr>
          <p:cNvSpPr>
            <a:spLocks noGrp="1"/>
          </p:cNvSpPr>
          <p:nvPr>
            <p:ph type="body" sz="quarter" idx="17" hasCustomPrompt="1"/>
          </p:nvPr>
        </p:nvSpPr>
        <p:spPr>
          <a:xfrm>
            <a:off x="1440529" y="3808431"/>
            <a:ext cx="849312" cy="731837"/>
          </a:xfrm>
        </p:spPr>
        <p:txBody>
          <a:bodyPr>
            <a:normAutofit/>
          </a:bodyPr>
          <a:lstStyle>
            <a:lvl1pPr marL="0" indent="0">
              <a:buNone/>
              <a:defRPr sz="4400" b="1">
                <a:solidFill>
                  <a:srgbClr val="0068B8"/>
                </a:solidFill>
              </a:defRPr>
            </a:lvl1pPr>
          </a:lstStyle>
          <a:p>
            <a:pPr lvl="0"/>
            <a:r>
              <a:rPr lang="en-US"/>
              <a:t>02</a:t>
            </a:r>
          </a:p>
        </p:txBody>
      </p:sp>
      <p:sp>
        <p:nvSpPr>
          <p:cNvPr id="33" name="Text Placeholder 30">
            <a:extLst>
              <a:ext uri="{FF2B5EF4-FFF2-40B4-BE49-F238E27FC236}">
                <a16:creationId xmlns:a16="http://schemas.microsoft.com/office/drawing/2014/main" id="{B13F976A-C16A-1A1D-DA69-6792701CE6B3}"/>
              </a:ext>
            </a:extLst>
          </p:cNvPr>
          <p:cNvSpPr>
            <a:spLocks noGrp="1"/>
          </p:cNvSpPr>
          <p:nvPr>
            <p:ph type="body" sz="quarter" idx="18" hasCustomPrompt="1"/>
          </p:nvPr>
        </p:nvSpPr>
        <p:spPr>
          <a:xfrm>
            <a:off x="1430665" y="4868108"/>
            <a:ext cx="849312" cy="731837"/>
          </a:xfrm>
        </p:spPr>
        <p:txBody>
          <a:bodyPr>
            <a:normAutofit/>
          </a:bodyPr>
          <a:lstStyle>
            <a:lvl1pPr marL="0" indent="0">
              <a:buNone/>
              <a:defRPr sz="4400" b="1">
                <a:solidFill>
                  <a:srgbClr val="0068B8"/>
                </a:solidFill>
              </a:defRPr>
            </a:lvl1pPr>
          </a:lstStyle>
          <a:p>
            <a:pPr lvl="0"/>
            <a:r>
              <a:rPr lang="en-US"/>
              <a:t>03</a:t>
            </a:r>
          </a:p>
        </p:txBody>
      </p:sp>
      <p:sp>
        <p:nvSpPr>
          <p:cNvPr id="36" name="Text Placeholder 35">
            <a:extLst>
              <a:ext uri="{FF2B5EF4-FFF2-40B4-BE49-F238E27FC236}">
                <a16:creationId xmlns:a16="http://schemas.microsoft.com/office/drawing/2014/main" id="{C86B299A-E7B3-169C-6945-51203353ACA3}"/>
              </a:ext>
            </a:extLst>
          </p:cNvPr>
          <p:cNvSpPr>
            <a:spLocks noGrp="1"/>
          </p:cNvSpPr>
          <p:nvPr>
            <p:ph type="body" sz="quarter" idx="19"/>
          </p:nvPr>
        </p:nvSpPr>
        <p:spPr>
          <a:xfrm>
            <a:off x="2177029" y="2810083"/>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7" name="Text Placeholder 35">
            <a:extLst>
              <a:ext uri="{FF2B5EF4-FFF2-40B4-BE49-F238E27FC236}">
                <a16:creationId xmlns:a16="http://schemas.microsoft.com/office/drawing/2014/main" id="{ACE1B2D6-EEEA-59CE-48A1-467D162072F9}"/>
              </a:ext>
            </a:extLst>
          </p:cNvPr>
          <p:cNvSpPr>
            <a:spLocks noGrp="1"/>
          </p:cNvSpPr>
          <p:nvPr>
            <p:ph type="body" sz="quarter" idx="20"/>
          </p:nvPr>
        </p:nvSpPr>
        <p:spPr>
          <a:xfrm>
            <a:off x="2176463" y="3892106"/>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8" name="Text Placeholder 35">
            <a:extLst>
              <a:ext uri="{FF2B5EF4-FFF2-40B4-BE49-F238E27FC236}">
                <a16:creationId xmlns:a16="http://schemas.microsoft.com/office/drawing/2014/main" id="{EAF46A98-48B7-8453-2452-A5CB8E4FDE95}"/>
              </a:ext>
            </a:extLst>
          </p:cNvPr>
          <p:cNvSpPr>
            <a:spLocks noGrp="1"/>
          </p:cNvSpPr>
          <p:nvPr>
            <p:ph type="body" sz="quarter" idx="21"/>
          </p:nvPr>
        </p:nvSpPr>
        <p:spPr>
          <a:xfrm>
            <a:off x="2176462" y="4943799"/>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9" name="Text Placeholder 35">
            <a:extLst>
              <a:ext uri="{FF2B5EF4-FFF2-40B4-BE49-F238E27FC236}">
                <a16:creationId xmlns:a16="http://schemas.microsoft.com/office/drawing/2014/main" id="{582A1252-4B16-12FC-D640-8500D6BC66B5}"/>
              </a:ext>
            </a:extLst>
          </p:cNvPr>
          <p:cNvSpPr>
            <a:spLocks noGrp="1"/>
          </p:cNvSpPr>
          <p:nvPr>
            <p:ph type="body" sz="quarter" idx="22"/>
          </p:nvPr>
        </p:nvSpPr>
        <p:spPr>
          <a:xfrm>
            <a:off x="4527818" y="2820142"/>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0" name="Text Placeholder 30">
            <a:extLst>
              <a:ext uri="{FF2B5EF4-FFF2-40B4-BE49-F238E27FC236}">
                <a16:creationId xmlns:a16="http://schemas.microsoft.com/office/drawing/2014/main" id="{325FC470-1AA7-18B7-4005-F869C990C67E}"/>
              </a:ext>
            </a:extLst>
          </p:cNvPr>
          <p:cNvSpPr>
            <a:spLocks noGrp="1"/>
          </p:cNvSpPr>
          <p:nvPr>
            <p:ph type="body" sz="quarter" idx="23"/>
          </p:nvPr>
        </p:nvSpPr>
        <p:spPr>
          <a:xfrm>
            <a:off x="4527818" y="2544004"/>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
        <p:nvSpPr>
          <p:cNvPr id="41" name="Text Placeholder 35">
            <a:extLst>
              <a:ext uri="{FF2B5EF4-FFF2-40B4-BE49-F238E27FC236}">
                <a16:creationId xmlns:a16="http://schemas.microsoft.com/office/drawing/2014/main" id="{CEE1C358-EE68-BE50-80E0-4717A5EF00F0}"/>
              </a:ext>
            </a:extLst>
          </p:cNvPr>
          <p:cNvSpPr>
            <a:spLocks noGrp="1"/>
          </p:cNvSpPr>
          <p:nvPr>
            <p:ph type="body" sz="quarter" idx="24"/>
          </p:nvPr>
        </p:nvSpPr>
        <p:spPr>
          <a:xfrm>
            <a:off x="4527818" y="3903551"/>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2" name="Text Placeholder 30">
            <a:extLst>
              <a:ext uri="{FF2B5EF4-FFF2-40B4-BE49-F238E27FC236}">
                <a16:creationId xmlns:a16="http://schemas.microsoft.com/office/drawing/2014/main" id="{CF9013C1-7BAC-009D-A7EF-443D1F8A06CF}"/>
              </a:ext>
            </a:extLst>
          </p:cNvPr>
          <p:cNvSpPr>
            <a:spLocks noGrp="1"/>
          </p:cNvSpPr>
          <p:nvPr>
            <p:ph type="body" sz="quarter" idx="25"/>
          </p:nvPr>
        </p:nvSpPr>
        <p:spPr>
          <a:xfrm>
            <a:off x="4527818" y="3627413"/>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
        <p:nvSpPr>
          <p:cNvPr id="43" name="Text Placeholder 35">
            <a:extLst>
              <a:ext uri="{FF2B5EF4-FFF2-40B4-BE49-F238E27FC236}">
                <a16:creationId xmlns:a16="http://schemas.microsoft.com/office/drawing/2014/main" id="{B3B84F26-02EE-4858-FF82-475349C8F80B}"/>
              </a:ext>
            </a:extLst>
          </p:cNvPr>
          <p:cNvSpPr>
            <a:spLocks noGrp="1"/>
          </p:cNvSpPr>
          <p:nvPr>
            <p:ph type="body" sz="quarter" idx="26"/>
          </p:nvPr>
        </p:nvSpPr>
        <p:spPr>
          <a:xfrm>
            <a:off x="4527818" y="4995088"/>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4" name="Text Placeholder 30">
            <a:extLst>
              <a:ext uri="{FF2B5EF4-FFF2-40B4-BE49-F238E27FC236}">
                <a16:creationId xmlns:a16="http://schemas.microsoft.com/office/drawing/2014/main" id="{74AD4007-DBCB-6CAB-C80F-2047B42E51EC}"/>
              </a:ext>
            </a:extLst>
          </p:cNvPr>
          <p:cNvSpPr>
            <a:spLocks noGrp="1"/>
          </p:cNvSpPr>
          <p:nvPr>
            <p:ph type="body" sz="quarter" idx="27"/>
          </p:nvPr>
        </p:nvSpPr>
        <p:spPr>
          <a:xfrm>
            <a:off x="4527818" y="4718950"/>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Tree>
    <p:extLst>
      <p:ext uri="{BB962C8B-B14F-4D97-AF65-F5344CB8AC3E}">
        <p14:creationId xmlns:p14="http://schemas.microsoft.com/office/powerpoint/2010/main" val="383142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48861" y="0"/>
            <a:ext cx="12240861" cy="6917330"/>
          </a:xfrm>
          <a:prstGeom prst="rect">
            <a:avLst/>
          </a:prstGeom>
          <a:solidFill>
            <a:srgbClr val="FFFFFF">
              <a:alpha val="95000"/>
            </a:srgbClr>
          </a:solidFill>
          <a:ln/>
        </p:spPr>
        <p:txBody>
          <a:bodyPr/>
          <a:lstStyle/>
          <a:p>
            <a:endParaRPr lang="en-TH"/>
          </a:p>
        </p:txBody>
      </p:sp>
    </p:spTree>
    <p:extLst>
      <p:ext uri="{BB962C8B-B14F-4D97-AF65-F5344CB8AC3E}">
        <p14:creationId xmlns:p14="http://schemas.microsoft.com/office/powerpoint/2010/main" val="159190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Extr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CBBBA2-99F2-1B69-9D75-EBCAFE3CB18B}"/>
              </a:ext>
            </a:extLst>
          </p:cNvPr>
          <p:cNvSpPr/>
          <p:nvPr userDrawn="1"/>
        </p:nvSpPr>
        <p:spPr>
          <a:xfrm>
            <a:off x="0" y="0"/>
            <a:ext cx="12192000" cy="6858000"/>
          </a:xfrm>
          <a:prstGeom prst="rect">
            <a:avLst/>
          </a:prstGeom>
          <a:solidFill>
            <a:srgbClr val="0068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11" name="Picture 10">
            <a:extLst>
              <a:ext uri="{FF2B5EF4-FFF2-40B4-BE49-F238E27FC236}">
                <a16:creationId xmlns:a16="http://schemas.microsoft.com/office/drawing/2014/main" id="{B75A2FC8-BCF7-B799-4ED9-2F925924D8A4}"/>
              </a:ext>
            </a:extLst>
          </p:cNvPr>
          <p:cNvPicPr>
            <a:picLocks noChangeAspect="1"/>
          </p:cNvPicPr>
          <p:nvPr userDrawn="1"/>
        </p:nvPicPr>
        <p:blipFill>
          <a:blip r:embed="rId2"/>
          <a:stretch>
            <a:fillRect/>
          </a:stretch>
        </p:blipFill>
        <p:spPr>
          <a:xfrm>
            <a:off x="757693" y="782912"/>
            <a:ext cx="3055165" cy="952755"/>
          </a:xfrm>
          <a:prstGeom prst="rect">
            <a:avLst/>
          </a:prstGeom>
        </p:spPr>
      </p:pic>
      <p:sp>
        <p:nvSpPr>
          <p:cNvPr id="12" name="Title 1">
            <a:extLst>
              <a:ext uri="{FF2B5EF4-FFF2-40B4-BE49-F238E27FC236}">
                <a16:creationId xmlns:a16="http://schemas.microsoft.com/office/drawing/2014/main" id="{4C0A297E-D137-6D97-1B90-DB634D96DA74}"/>
              </a:ext>
            </a:extLst>
          </p:cNvPr>
          <p:cNvSpPr txBox="1">
            <a:spLocks/>
          </p:cNvSpPr>
          <p:nvPr userDrawn="1"/>
        </p:nvSpPr>
        <p:spPr>
          <a:xfrm>
            <a:off x="660400" y="3014718"/>
            <a:ext cx="6824133" cy="792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Roboto" panose="02000000000000000000" pitchFamily="2" charset="0"/>
                <a:ea typeface="Roboto" panose="02000000000000000000" pitchFamily="2" charset="0"/>
                <a:cs typeface="Roboto" panose="02000000000000000000" pitchFamily="2" charset="0"/>
              </a:rPr>
              <a:t>Thank you</a:t>
            </a:r>
            <a:endParaRPr lang="en-TH" sz="4000" b="1">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a:extLst>
              <a:ext uri="{FF2B5EF4-FFF2-40B4-BE49-F238E27FC236}">
                <a16:creationId xmlns:a16="http://schemas.microsoft.com/office/drawing/2014/main" id="{936F9D9C-868A-D331-722D-D4B19954621F}"/>
              </a:ext>
            </a:extLst>
          </p:cNvPr>
          <p:cNvPicPr>
            <a:picLocks noChangeAspect="1"/>
          </p:cNvPicPr>
          <p:nvPr userDrawn="1"/>
        </p:nvPicPr>
        <p:blipFill>
          <a:blip r:embed="rId3"/>
          <a:stretch>
            <a:fillRect/>
          </a:stretch>
        </p:blipFill>
        <p:spPr>
          <a:xfrm>
            <a:off x="660400" y="6760783"/>
            <a:ext cx="4576308" cy="101554"/>
          </a:xfrm>
          <a:prstGeom prst="rect">
            <a:avLst/>
          </a:prstGeom>
        </p:spPr>
      </p:pic>
      <p:pic>
        <p:nvPicPr>
          <p:cNvPr id="4" name="Picture 3" descr="A screenshot of a black screen&#10;&#10;Description automatically generated">
            <a:extLst>
              <a:ext uri="{FF2B5EF4-FFF2-40B4-BE49-F238E27FC236}">
                <a16:creationId xmlns:a16="http://schemas.microsoft.com/office/drawing/2014/main" id="{0FD7C9BF-2557-C55E-5A37-10D78A2C7F7F}"/>
              </a:ext>
            </a:extLst>
          </p:cNvPr>
          <p:cNvPicPr>
            <a:picLocks noChangeAspect="1"/>
          </p:cNvPicPr>
          <p:nvPr userDrawn="1"/>
        </p:nvPicPr>
        <p:blipFill>
          <a:blip r:embed="rId4"/>
          <a:stretch>
            <a:fillRect/>
          </a:stretch>
        </p:blipFill>
        <p:spPr>
          <a:xfrm>
            <a:off x="755190" y="3885950"/>
            <a:ext cx="2758020" cy="1607238"/>
          </a:xfrm>
          <a:prstGeom prst="rect">
            <a:avLst/>
          </a:prstGeom>
        </p:spPr>
      </p:pic>
    </p:spTree>
    <p:extLst>
      <p:ext uri="{BB962C8B-B14F-4D97-AF65-F5344CB8AC3E}">
        <p14:creationId xmlns:p14="http://schemas.microsoft.com/office/powerpoint/2010/main" val="55092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3AC9D-81E0-4147-1F81-4603C005F723}"/>
              </a:ext>
            </a:extLst>
          </p:cNvPr>
          <p:cNvSpPr>
            <a:spLocks noGrp="1"/>
          </p:cNvSpPr>
          <p:nvPr>
            <p:ph type="sldNum" sz="quarter" idx="12"/>
          </p:nvPr>
        </p:nvSpPr>
        <p:spPr/>
        <p:txBody>
          <a:bodyPr/>
          <a:lstStyle/>
          <a:p>
            <a:fld id="{F9325246-8A4E-6B4F-9E6C-85B9868BE3A6}" type="slidenum">
              <a:rPr lang="en-TH" smtClean="0"/>
              <a:t>‹#›</a:t>
            </a:fld>
            <a:endParaRPr lang="en-TH"/>
          </a:p>
        </p:txBody>
      </p:sp>
      <p:sp>
        <p:nvSpPr>
          <p:cNvPr id="6" name="Rectangle 5">
            <a:extLst>
              <a:ext uri="{FF2B5EF4-FFF2-40B4-BE49-F238E27FC236}">
                <a16:creationId xmlns:a16="http://schemas.microsoft.com/office/drawing/2014/main" id="{CDEFDC5E-4B48-4D69-5478-EA53B3BB96CD}"/>
              </a:ext>
            </a:extLst>
          </p:cNvPr>
          <p:cNvSpPr/>
          <p:nvPr userDrawn="1"/>
        </p:nvSpPr>
        <p:spPr>
          <a:xfrm>
            <a:off x="0" y="0"/>
            <a:ext cx="12208904" cy="788276"/>
          </a:xfrm>
          <a:prstGeom prst="rect">
            <a:avLst/>
          </a:prstGeom>
          <a:solidFill>
            <a:srgbClr val="006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 name="Text Placeholder 9">
            <a:extLst>
              <a:ext uri="{FF2B5EF4-FFF2-40B4-BE49-F238E27FC236}">
                <a16:creationId xmlns:a16="http://schemas.microsoft.com/office/drawing/2014/main" id="{737131B0-E31C-0371-3359-9D450D018A10}"/>
              </a:ext>
            </a:extLst>
          </p:cNvPr>
          <p:cNvSpPr>
            <a:spLocks noGrp="1"/>
          </p:cNvSpPr>
          <p:nvPr>
            <p:ph type="body" sz="quarter" idx="14" hasCustomPrompt="1"/>
          </p:nvPr>
        </p:nvSpPr>
        <p:spPr>
          <a:xfrm>
            <a:off x="6988175" y="207963"/>
            <a:ext cx="4422775" cy="365125"/>
          </a:xfrm>
        </p:spPr>
        <p:txBody>
          <a:bodyPr>
            <a:normAutofit/>
          </a:bodyPr>
          <a:lstStyle>
            <a:lvl1pPr marL="0" indent="0" algn="r">
              <a:buNone/>
              <a:defRPr sz="2600" b="1">
                <a:solidFill>
                  <a:schemeClr val="bg1"/>
                </a:solidFill>
              </a:defRPr>
            </a:lvl1pPr>
          </a:lstStyle>
          <a:p>
            <a:pPr lvl="0"/>
            <a:r>
              <a:rPr lang="en-US"/>
              <a:t>Heading</a:t>
            </a:r>
          </a:p>
        </p:txBody>
      </p:sp>
      <p:pic>
        <p:nvPicPr>
          <p:cNvPr id="7" name="Picture 6">
            <a:extLst>
              <a:ext uri="{FF2B5EF4-FFF2-40B4-BE49-F238E27FC236}">
                <a16:creationId xmlns:a16="http://schemas.microsoft.com/office/drawing/2014/main" id="{CBCEE95F-F262-0A77-5E23-8841E0BA1DE4}"/>
              </a:ext>
            </a:extLst>
          </p:cNvPr>
          <p:cNvPicPr>
            <a:picLocks noChangeAspect="1"/>
          </p:cNvPicPr>
          <p:nvPr userDrawn="1"/>
        </p:nvPicPr>
        <p:blipFill>
          <a:blip r:embed="rId2"/>
          <a:stretch>
            <a:fillRect/>
          </a:stretch>
        </p:blipFill>
        <p:spPr>
          <a:xfrm>
            <a:off x="0" y="129172"/>
            <a:ext cx="1622900" cy="506102"/>
          </a:xfrm>
          <a:prstGeom prst="rect">
            <a:avLst/>
          </a:prstGeom>
        </p:spPr>
      </p:pic>
      <p:pic>
        <p:nvPicPr>
          <p:cNvPr id="8" name="Picture 7">
            <a:extLst>
              <a:ext uri="{FF2B5EF4-FFF2-40B4-BE49-F238E27FC236}">
                <a16:creationId xmlns:a16="http://schemas.microsoft.com/office/drawing/2014/main" id="{5ADF5041-3151-1435-55CC-9315CB8936B6}"/>
              </a:ext>
            </a:extLst>
          </p:cNvPr>
          <p:cNvPicPr>
            <a:picLocks noChangeAspect="1"/>
          </p:cNvPicPr>
          <p:nvPr userDrawn="1"/>
        </p:nvPicPr>
        <p:blipFill>
          <a:blip r:embed="rId3"/>
          <a:stretch>
            <a:fillRect/>
          </a:stretch>
        </p:blipFill>
        <p:spPr>
          <a:xfrm>
            <a:off x="660400" y="6760783"/>
            <a:ext cx="4576308" cy="101554"/>
          </a:xfrm>
          <a:prstGeom prst="rect">
            <a:avLst/>
          </a:prstGeom>
        </p:spPr>
      </p:pic>
      <p:sp>
        <p:nvSpPr>
          <p:cNvPr id="14" name="Title 1">
            <a:extLst>
              <a:ext uri="{FF2B5EF4-FFF2-40B4-BE49-F238E27FC236}">
                <a16:creationId xmlns:a16="http://schemas.microsoft.com/office/drawing/2014/main" id="{30B1793D-B3D8-A121-AF99-D7A3EA52080C}"/>
              </a:ext>
            </a:extLst>
          </p:cNvPr>
          <p:cNvSpPr txBox="1">
            <a:spLocks/>
          </p:cNvSpPr>
          <p:nvPr userDrawn="1"/>
        </p:nvSpPr>
        <p:spPr>
          <a:xfrm>
            <a:off x="5443728" y="2252339"/>
            <a:ext cx="1953976" cy="267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endParaRPr lang="en-TH" sz="1600" b="1">
              <a:solidFill>
                <a:srgbClr val="0166BA"/>
              </a:solidFill>
              <a:latin typeface="Roboto" panose="02000000000000000000" pitchFamily="2" charset="0"/>
              <a:ea typeface="Roboto" panose="02000000000000000000" pitchFamily="2" charset="0"/>
              <a:cs typeface="Roboto" panose="02000000000000000000" pitchFamily="2" charset="0"/>
            </a:endParaRPr>
          </a:p>
        </p:txBody>
      </p:sp>
      <p:sp>
        <p:nvSpPr>
          <p:cNvPr id="23" name="Text Placeholder 25">
            <a:extLst>
              <a:ext uri="{FF2B5EF4-FFF2-40B4-BE49-F238E27FC236}">
                <a16:creationId xmlns:a16="http://schemas.microsoft.com/office/drawing/2014/main" id="{6049BC4F-742F-AA9B-4642-B19D33C9AA82}"/>
              </a:ext>
            </a:extLst>
          </p:cNvPr>
          <p:cNvSpPr>
            <a:spLocks noGrp="1"/>
          </p:cNvSpPr>
          <p:nvPr>
            <p:ph type="body" sz="quarter" idx="15"/>
          </p:nvPr>
        </p:nvSpPr>
        <p:spPr>
          <a:xfrm>
            <a:off x="660400" y="1453901"/>
            <a:ext cx="4359413" cy="358411"/>
          </a:xfrm>
        </p:spPr>
        <p:txBody>
          <a:bodyPr>
            <a:noAutofit/>
          </a:bodyPr>
          <a:lstStyle>
            <a:lvl1pPr marL="0" indent="0">
              <a:buNone/>
              <a:defRPr sz="2400" b="1"/>
            </a:lvl1pPr>
          </a:lstStyle>
          <a:p>
            <a:pPr lvl="0"/>
            <a:r>
              <a:rPr lang="en-US"/>
              <a:t>Click to edit Master text styles</a:t>
            </a:r>
          </a:p>
        </p:txBody>
      </p:sp>
      <p:sp>
        <p:nvSpPr>
          <p:cNvPr id="24" name="Text Placeholder 25">
            <a:extLst>
              <a:ext uri="{FF2B5EF4-FFF2-40B4-BE49-F238E27FC236}">
                <a16:creationId xmlns:a16="http://schemas.microsoft.com/office/drawing/2014/main" id="{0C12EB1F-0319-7EBE-055C-10E3F2197F57}"/>
              </a:ext>
            </a:extLst>
          </p:cNvPr>
          <p:cNvSpPr>
            <a:spLocks noGrp="1"/>
          </p:cNvSpPr>
          <p:nvPr>
            <p:ph type="body" sz="quarter" idx="16"/>
          </p:nvPr>
        </p:nvSpPr>
        <p:spPr>
          <a:xfrm>
            <a:off x="660401" y="1894888"/>
            <a:ext cx="4359412" cy="266305"/>
          </a:xfrm>
        </p:spPr>
        <p:txBody>
          <a:bodyPr>
            <a:normAutofit/>
          </a:bodyPr>
          <a:lstStyle>
            <a:lvl1pPr marL="0" indent="0">
              <a:buNone/>
              <a:defRPr sz="1400" b="0"/>
            </a:lvl1pPr>
          </a:lstStyle>
          <a:p>
            <a:pPr lvl="0"/>
            <a:r>
              <a:rPr lang="en-US"/>
              <a:t>Click to edit Master text styles</a:t>
            </a:r>
          </a:p>
        </p:txBody>
      </p:sp>
      <p:sp>
        <p:nvSpPr>
          <p:cNvPr id="25" name="Text Placeholder 30">
            <a:extLst>
              <a:ext uri="{FF2B5EF4-FFF2-40B4-BE49-F238E27FC236}">
                <a16:creationId xmlns:a16="http://schemas.microsoft.com/office/drawing/2014/main" id="{2F6CBD31-1596-D2EE-9539-5E88494DE58F}"/>
              </a:ext>
            </a:extLst>
          </p:cNvPr>
          <p:cNvSpPr>
            <a:spLocks noGrp="1"/>
          </p:cNvSpPr>
          <p:nvPr>
            <p:ph type="body" sz="quarter" idx="23"/>
          </p:nvPr>
        </p:nvSpPr>
        <p:spPr>
          <a:xfrm>
            <a:off x="660400" y="2560210"/>
            <a:ext cx="4005339" cy="249513"/>
          </a:xfrm>
        </p:spPr>
        <p:txBody>
          <a:bodyPr>
            <a:normAutofit/>
          </a:bodyPr>
          <a:lstStyle>
            <a:lvl1pPr marL="0" indent="0">
              <a:buNone/>
              <a:defRPr sz="14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
        <p:nvSpPr>
          <p:cNvPr id="26" name="Text Placeholder 25">
            <a:extLst>
              <a:ext uri="{FF2B5EF4-FFF2-40B4-BE49-F238E27FC236}">
                <a16:creationId xmlns:a16="http://schemas.microsoft.com/office/drawing/2014/main" id="{9517E043-BFF9-EFC3-5E1E-AF28C20050E0}"/>
              </a:ext>
            </a:extLst>
          </p:cNvPr>
          <p:cNvSpPr>
            <a:spLocks noGrp="1"/>
          </p:cNvSpPr>
          <p:nvPr>
            <p:ph type="body" sz="quarter" idx="17"/>
          </p:nvPr>
        </p:nvSpPr>
        <p:spPr>
          <a:xfrm>
            <a:off x="656707" y="2926449"/>
            <a:ext cx="4005339" cy="875870"/>
          </a:xfrm>
        </p:spPr>
        <p:txBody>
          <a:bodyPr>
            <a:normAutofit/>
          </a:bodyPr>
          <a:lstStyle>
            <a:lvl1pPr marL="0" indent="0">
              <a:buNone/>
              <a:defRPr sz="900" b="0">
                <a:solidFill>
                  <a:schemeClr val="tx1">
                    <a:lumMod val="50000"/>
                    <a:lumOff val="50000"/>
                  </a:schemeClr>
                </a:solidFill>
              </a:defRPr>
            </a:lvl1pPr>
          </a:lstStyle>
          <a:p>
            <a:pPr lvl="0"/>
            <a:r>
              <a:rPr lang="en-US"/>
              <a:t>Click to edit Master text styles</a:t>
            </a:r>
          </a:p>
        </p:txBody>
      </p:sp>
      <p:sp>
        <p:nvSpPr>
          <p:cNvPr id="33" name="Text Placeholder 25">
            <a:extLst>
              <a:ext uri="{FF2B5EF4-FFF2-40B4-BE49-F238E27FC236}">
                <a16:creationId xmlns:a16="http://schemas.microsoft.com/office/drawing/2014/main" id="{1FCFF42C-CFF1-B738-76B4-D276548366CF}"/>
              </a:ext>
            </a:extLst>
          </p:cNvPr>
          <p:cNvSpPr>
            <a:spLocks noGrp="1"/>
          </p:cNvSpPr>
          <p:nvPr>
            <p:ph type="body" sz="quarter" idx="24"/>
          </p:nvPr>
        </p:nvSpPr>
        <p:spPr>
          <a:xfrm>
            <a:off x="977194" y="4164707"/>
            <a:ext cx="2854093" cy="556179"/>
          </a:xfrm>
        </p:spPr>
        <p:txBody>
          <a:bodyPr>
            <a:normAutofit/>
          </a:bodyPr>
          <a:lstStyle>
            <a:lvl1pPr marL="0" indent="0">
              <a:buNone/>
              <a:defRPr sz="1100" b="0">
                <a:solidFill>
                  <a:schemeClr val="tx1">
                    <a:lumMod val="50000"/>
                    <a:lumOff val="50000"/>
                  </a:schemeClr>
                </a:solidFill>
              </a:defRPr>
            </a:lvl1pPr>
          </a:lstStyle>
          <a:p>
            <a:pPr lvl="0"/>
            <a:r>
              <a:rPr lang="en-US"/>
              <a:t>Click to edit Master text styles</a:t>
            </a:r>
          </a:p>
        </p:txBody>
      </p:sp>
      <p:sp>
        <p:nvSpPr>
          <p:cNvPr id="34" name="Text Placeholder 25">
            <a:extLst>
              <a:ext uri="{FF2B5EF4-FFF2-40B4-BE49-F238E27FC236}">
                <a16:creationId xmlns:a16="http://schemas.microsoft.com/office/drawing/2014/main" id="{31E03C51-E54C-1EE8-091D-54CCC869D5F5}"/>
              </a:ext>
            </a:extLst>
          </p:cNvPr>
          <p:cNvSpPr>
            <a:spLocks noGrp="1"/>
          </p:cNvSpPr>
          <p:nvPr>
            <p:ph type="body" sz="quarter" idx="18"/>
          </p:nvPr>
        </p:nvSpPr>
        <p:spPr>
          <a:xfrm>
            <a:off x="977193" y="5484678"/>
            <a:ext cx="2854093" cy="570992"/>
          </a:xfrm>
        </p:spPr>
        <p:txBody>
          <a:bodyPr>
            <a:normAutofit/>
          </a:bodyPr>
          <a:lstStyle>
            <a:lvl1pPr marL="0" indent="0">
              <a:buNone/>
              <a:defRPr sz="1100" b="0">
                <a:solidFill>
                  <a:schemeClr val="tx1">
                    <a:lumMod val="50000"/>
                    <a:lumOff val="50000"/>
                  </a:schemeClr>
                </a:solidFill>
              </a:defRPr>
            </a:lvl1pPr>
          </a:lstStyle>
          <a:p>
            <a:pPr lvl="0"/>
            <a:r>
              <a:rPr lang="en-US"/>
              <a:t>Click to edit Master text styles</a:t>
            </a:r>
          </a:p>
        </p:txBody>
      </p:sp>
      <p:sp>
        <p:nvSpPr>
          <p:cNvPr id="35" name="Text Placeholder 25">
            <a:extLst>
              <a:ext uri="{FF2B5EF4-FFF2-40B4-BE49-F238E27FC236}">
                <a16:creationId xmlns:a16="http://schemas.microsoft.com/office/drawing/2014/main" id="{9E570CC4-9B15-982F-C5A7-7951D7737610}"/>
              </a:ext>
            </a:extLst>
          </p:cNvPr>
          <p:cNvSpPr>
            <a:spLocks noGrp="1"/>
          </p:cNvSpPr>
          <p:nvPr>
            <p:ph type="body" sz="quarter" idx="19"/>
          </p:nvPr>
        </p:nvSpPr>
        <p:spPr>
          <a:xfrm>
            <a:off x="977194" y="4814288"/>
            <a:ext cx="2854093" cy="570992"/>
          </a:xfrm>
        </p:spPr>
        <p:txBody>
          <a:bodyPr>
            <a:normAutofit/>
          </a:bodyPr>
          <a:lstStyle>
            <a:lvl1pPr marL="0" indent="0">
              <a:buNone/>
              <a:defRPr sz="1100" b="0">
                <a:solidFill>
                  <a:schemeClr val="tx1">
                    <a:lumMod val="50000"/>
                    <a:lumOff val="50000"/>
                  </a:schemeClr>
                </a:solidFill>
              </a:defRPr>
            </a:lvl1pPr>
          </a:lstStyle>
          <a:p>
            <a:pPr lvl="0"/>
            <a:r>
              <a:rPr lang="en-US"/>
              <a:t>Click to edit Master text styles</a:t>
            </a:r>
          </a:p>
        </p:txBody>
      </p:sp>
      <p:sp>
        <p:nvSpPr>
          <p:cNvPr id="36" name="Text Placeholder 30">
            <a:extLst>
              <a:ext uri="{FF2B5EF4-FFF2-40B4-BE49-F238E27FC236}">
                <a16:creationId xmlns:a16="http://schemas.microsoft.com/office/drawing/2014/main" id="{A2CF4933-EB84-F5FD-604C-565791BCB5DE}"/>
              </a:ext>
            </a:extLst>
          </p:cNvPr>
          <p:cNvSpPr>
            <a:spLocks noGrp="1"/>
          </p:cNvSpPr>
          <p:nvPr>
            <p:ph type="body" sz="quarter" idx="25" hasCustomPrompt="1"/>
          </p:nvPr>
        </p:nvSpPr>
        <p:spPr>
          <a:xfrm>
            <a:off x="641401" y="4132047"/>
            <a:ext cx="325994" cy="243330"/>
          </a:xfrm>
        </p:spPr>
        <p:txBody>
          <a:bodyPr>
            <a:noAutofit/>
          </a:bodyPr>
          <a:lstStyle>
            <a:lvl1pPr marL="0" indent="0">
              <a:lnSpc>
                <a:spcPct val="20000"/>
              </a:lnSpc>
              <a:spcBef>
                <a:spcPts val="0"/>
              </a:spcBef>
              <a:buNone/>
              <a:defRPr sz="7000" b="1">
                <a:solidFill>
                  <a:srgbClr val="0068B8"/>
                </a:solidFill>
              </a:defRPr>
            </a:lvl1pPr>
          </a:lstStyle>
          <a:p>
            <a:pPr lvl="0"/>
            <a:r>
              <a:rPr lang="en-US"/>
              <a:t>.</a:t>
            </a:r>
          </a:p>
        </p:txBody>
      </p:sp>
      <p:sp>
        <p:nvSpPr>
          <p:cNvPr id="37" name="Text Placeholder 30">
            <a:extLst>
              <a:ext uri="{FF2B5EF4-FFF2-40B4-BE49-F238E27FC236}">
                <a16:creationId xmlns:a16="http://schemas.microsoft.com/office/drawing/2014/main" id="{E180D954-C817-C315-73FF-89751237769E}"/>
              </a:ext>
            </a:extLst>
          </p:cNvPr>
          <p:cNvSpPr>
            <a:spLocks noGrp="1"/>
          </p:cNvSpPr>
          <p:nvPr>
            <p:ph type="body" sz="quarter" idx="26" hasCustomPrompt="1"/>
          </p:nvPr>
        </p:nvSpPr>
        <p:spPr>
          <a:xfrm>
            <a:off x="641401" y="4778906"/>
            <a:ext cx="325994" cy="243330"/>
          </a:xfrm>
        </p:spPr>
        <p:txBody>
          <a:bodyPr>
            <a:noAutofit/>
          </a:bodyPr>
          <a:lstStyle>
            <a:lvl1pPr marL="0" indent="0">
              <a:lnSpc>
                <a:spcPct val="20000"/>
              </a:lnSpc>
              <a:spcBef>
                <a:spcPts val="0"/>
              </a:spcBef>
              <a:buNone/>
              <a:defRPr sz="7000" b="1">
                <a:solidFill>
                  <a:srgbClr val="0068B8"/>
                </a:solidFill>
              </a:defRPr>
            </a:lvl1pPr>
          </a:lstStyle>
          <a:p>
            <a:pPr lvl="0"/>
            <a:r>
              <a:rPr lang="en-US"/>
              <a:t>.</a:t>
            </a:r>
          </a:p>
        </p:txBody>
      </p:sp>
      <p:sp>
        <p:nvSpPr>
          <p:cNvPr id="38" name="Text Placeholder 30">
            <a:extLst>
              <a:ext uri="{FF2B5EF4-FFF2-40B4-BE49-F238E27FC236}">
                <a16:creationId xmlns:a16="http://schemas.microsoft.com/office/drawing/2014/main" id="{3CDBFE80-04E4-3051-D0C2-835D2E6C7F18}"/>
              </a:ext>
            </a:extLst>
          </p:cNvPr>
          <p:cNvSpPr>
            <a:spLocks noGrp="1"/>
          </p:cNvSpPr>
          <p:nvPr>
            <p:ph type="body" sz="quarter" idx="27" hasCustomPrompt="1"/>
          </p:nvPr>
        </p:nvSpPr>
        <p:spPr>
          <a:xfrm>
            <a:off x="641401" y="5425765"/>
            <a:ext cx="325994" cy="243330"/>
          </a:xfrm>
        </p:spPr>
        <p:txBody>
          <a:bodyPr>
            <a:noAutofit/>
          </a:bodyPr>
          <a:lstStyle>
            <a:lvl1pPr marL="0" indent="0">
              <a:lnSpc>
                <a:spcPct val="20000"/>
              </a:lnSpc>
              <a:spcBef>
                <a:spcPts val="0"/>
              </a:spcBef>
              <a:buNone/>
              <a:defRPr sz="7000" b="1">
                <a:solidFill>
                  <a:srgbClr val="0068B8"/>
                </a:solidFill>
              </a:defRPr>
            </a:lvl1pPr>
          </a:lstStyle>
          <a:p>
            <a:pPr lvl="0"/>
            <a:r>
              <a:rPr lang="en-US"/>
              <a:t>.</a:t>
            </a:r>
          </a:p>
        </p:txBody>
      </p:sp>
      <p:sp>
        <p:nvSpPr>
          <p:cNvPr id="39" name="Picture Placeholder 27">
            <a:extLst>
              <a:ext uri="{FF2B5EF4-FFF2-40B4-BE49-F238E27FC236}">
                <a16:creationId xmlns:a16="http://schemas.microsoft.com/office/drawing/2014/main" id="{69FAE7FA-FF95-BB17-82F5-73FED08B1043}"/>
              </a:ext>
            </a:extLst>
          </p:cNvPr>
          <p:cNvSpPr>
            <a:spLocks noGrp="1"/>
          </p:cNvSpPr>
          <p:nvPr>
            <p:ph type="pic" sz="quarter" idx="20"/>
          </p:nvPr>
        </p:nvSpPr>
        <p:spPr>
          <a:xfrm>
            <a:off x="5206260" y="1307801"/>
            <a:ext cx="1446029" cy="4837815"/>
          </a:xfrm>
        </p:spPr>
        <p:txBody>
          <a:bodyPr>
            <a:normAutofit/>
          </a:bodyPr>
          <a:lstStyle>
            <a:lvl1pPr>
              <a:defRPr sz="2400"/>
            </a:lvl1pPr>
          </a:lstStyle>
          <a:p>
            <a:endParaRPr lang="en-US"/>
          </a:p>
        </p:txBody>
      </p:sp>
      <p:sp>
        <p:nvSpPr>
          <p:cNvPr id="40" name="Picture Placeholder 27">
            <a:extLst>
              <a:ext uri="{FF2B5EF4-FFF2-40B4-BE49-F238E27FC236}">
                <a16:creationId xmlns:a16="http://schemas.microsoft.com/office/drawing/2014/main" id="{48B3C099-5AAF-9EF5-886E-13A7D2B03115}"/>
              </a:ext>
            </a:extLst>
          </p:cNvPr>
          <p:cNvSpPr>
            <a:spLocks noGrp="1"/>
          </p:cNvSpPr>
          <p:nvPr>
            <p:ph type="pic" sz="quarter" idx="28"/>
          </p:nvPr>
        </p:nvSpPr>
        <p:spPr>
          <a:xfrm>
            <a:off x="6831352" y="1307801"/>
            <a:ext cx="1446029" cy="4837813"/>
          </a:xfrm>
        </p:spPr>
        <p:txBody>
          <a:bodyPr>
            <a:normAutofit/>
          </a:bodyPr>
          <a:lstStyle>
            <a:lvl1pPr>
              <a:defRPr sz="2400"/>
            </a:lvl1pPr>
          </a:lstStyle>
          <a:p>
            <a:endParaRPr lang="en-US"/>
          </a:p>
        </p:txBody>
      </p:sp>
      <p:sp>
        <p:nvSpPr>
          <p:cNvPr id="41" name="Picture Placeholder 27">
            <a:extLst>
              <a:ext uri="{FF2B5EF4-FFF2-40B4-BE49-F238E27FC236}">
                <a16:creationId xmlns:a16="http://schemas.microsoft.com/office/drawing/2014/main" id="{3DBF8CB7-195E-00A9-1D0F-CA1D2A36EB16}"/>
              </a:ext>
            </a:extLst>
          </p:cNvPr>
          <p:cNvSpPr>
            <a:spLocks noGrp="1"/>
          </p:cNvSpPr>
          <p:nvPr>
            <p:ph type="pic" sz="quarter" idx="29"/>
          </p:nvPr>
        </p:nvSpPr>
        <p:spPr>
          <a:xfrm>
            <a:off x="8467520" y="1307802"/>
            <a:ext cx="3217662" cy="4837813"/>
          </a:xfrm>
        </p:spPr>
        <p:txBody>
          <a:bodyPr>
            <a:normAutofit/>
          </a:bodyPr>
          <a:lstStyle>
            <a:lvl1pPr>
              <a:defRPr sz="2400"/>
            </a:lvl1pPr>
          </a:lstStyle>
          <a:p>
            <a:endParaRPr lang="en-US"/>
          </a:p>
        </p:txBody>
      </p:sp>
    </p:spTree>
    <p:extLst>
      <p:ext uri="{BB962C8B-B14F-4D97-AF65-F5344CB8AC3E}">
        <p14:creationId xmlns:p14="http://schemas.microsoft.com/office/powerpoint/2010/main" val="72975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3AC9D-81E0-4147-1F81-4603C005F723}"/>
              </a:ext>
            </a:extLst>
          </p:cNvPr>
          <p:cNvSpPr>
            <a:spLocks noGrp="1"/>
          </p:cNvSpPr>
          <p:nvPr>
            <p:ph type="sldNum" sz="quarter" idx="12"/>
          </p:nvPr>
        </p:nvSpPr>
        <p:spPr/>
        <p:txBody>
          <a:bodyPr/>
          <a:lstStyle/>
          <a:p>
            <a:fld id="{F9325246-8A4E-6B4F-9E6C-85B9868BE3A6}" type="slidenum">
              <a:rPr lang="en-TH" smtClean="0"/>
              <a:t>‹#›</a:t>
            </a:fld>
            <a:endParaRPr lang="en-TH"/>
          </a:p>
        </p:txBody>
      </p:sp>
      <p:sp>
        <p:nvSpPr>
          <p:cNvPr id="6" name="Rectangle 5">
            <a:extLst>
              <a:ext uri="{FF2B5EF4-FFF2-40B4-BE49-F238E27FC236}">
                <a16:creationId xmlns:a16="http://schemas.microsoft.com/office/drawing/2014/main" id="{CDEFDC5E-4B48-4D69-5478-EA53B3BB96CD}"/>
              </a:ext>
            </a:extLst>
          </p:cNvPr>
          <p:cNvSpPr/>
          <p:nvPr userDrawn="1"/>
        </p:nvSpPr>
        <p:spPr>
          <a:xfrm>
            <a:off x="0" y="0"/>
            <a:ext cx="12208904" cy="788276"/>
          </a:xfrm>
          <a:prstGeom prst="rect">
            <a:avLst/>
          </a:prstGeom>
          <a:solidFill>
            <a:srgbClr val="006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 name="Text Placeholder 9">
            <a:extLst>
              <a:ext uri="{FF2B5EF4-FFF2-40B4-BE49-F238E27FC236}">
                <a16:creationId xmlns:a16="http://schemas.microsoft.com/office/drawing/2014/main" id="{737131B0-E31C-0371-3359-9D450D018A10}"/>
              </a:ext>
            </a:extLst>
          </p:cNvPr>
          <p:cNvSpPr>
            <a:spLocks noGrp="1"/>
          </p:cNvSpPr>
          <p:nvPr>
            <p:ph type="body" sz="quarter" idx="14" hasCustomPrompt="1"/>
          </p:nvPr>
        </p:nvSpPr>
        <p:spPr>
          <a:xfrm>
            <a:off x="6988175" y="207963"/>
            <a:ext cx="4422775" cy="365125"/>
          </a:xfrm>
        </p:spPr>
        <p:txBody>
          <a:bodyPr>
            <a:normAutofit/>
          </a:bodyPr>
          <a:lstStyle>
            <a:lvl1pPr marL="0" indent="0" algn="r">
              <a:buNone/>
              <a:defRPr sz="2600" b="1">
                <a:solidFill>
                  <a:schemeClr val="bg1"/>
                </a:solidFill>
              </a:defRPr>
            </a:lvl1pPr>
          </a:lstStyle>
          <a:p>
            <a:pPr lvl="0"/>
            <a:r>
              <a:rPr lang="en-US"/>
              <a:t>Heading</a:t>
            </a:r>
          </a:p>
        </p:txBody>
      </p:sp>
      <p:pic>
        <p:nvPicPr>
          <p:cNvPr id="7" name="Picture 6">
            <a:extLst>
              <a:ext uri="{FF2B5EF4-FFF2-40B4-BE49-F238E27FC236}">
                <a16:creationId xmlns:a16="http://schemas.microsoft.com/office/drawing/2014/main" id="{CBCEE95F-F262-0A77-5E23-8841E0BA1DE4}"/>
              </a:ext>
            </a:extLst>
          </p:cNvPr>
          <p:cNvPicPr>
            <a:picLocks noChangeAspect="1"/>
          </p:cNvPicPr>
          <p:nvPr userDrawn="1"/>
        </p:nvPicPr>
        <p:blipFill>
          <a:blip r:embed="rId2"/>
          <a:stretch>
            <a:fillRect/>
          </a:stretch>
        </p:blipFill>
        <p:spPr>
          <a:xfrm>
            <a:off x="781341" y="141087"/>
            <a:ext cx="1622900" cy="506102"/>
          </a:xfrm>
          <a:prstGeom prst="rect">
            <a:avLst/>
          </a:prstGeom>
        </p:spPr>
      </p:pic>
      <p:pic>
        <p:nvPicPr>
          <p:cNvPr id="8" name="Picture 7">
            <a:extLst>
              <a:ext uri="{FF2B5EF4-FFF2-40B4-BE49-F238E27FC236}">
                <a16:creationId xmlns:a16="http://schemas.microsoft.com/office/drawing/2014/main" id="{5ADF5041-3151-1435-55CC-9315CB8936B6}"/>
              </a:ext>
            </a:extLst>
          </p:cNvPr>
          <p:cNvPicPr>
            <a:picLocks noChangeAspect="1"/>
          </p:cNvPicPr>
          <p:nvPr userDrawn="1"/>
        </p:nvPicPr>
        <p:blipFill>
          <a:blip r:embed="rId3"/>
          <a:stretch>
            <a:fillRect/>
          </a:stretch>
        </p:blipFill>
        <p:spPr>
          <a:xfrm>
            <a:off x="660400" y="6760783"/>
            <a:ext cx="4576308" cy="101554"/>
          </a:xfrm>
          <a:prstGeom prst="rect">
            <a:avLst/>
          </a:prstGeom>
        </p:spPr>
      </p:pic>
      <p:sp>
        <p:nvSpPr>
          <p:cNvPr id="19" name="Chart Placeholder 48">
            <a:extLst>
              <a:ext uri="{FF2B5EF4-FFF2-40B4-BE49-F238E27FC236}">
                <a16:creationId xmlns:a16="http://schemas.microsoft.com/office/drawing/2014/main" id="{A0148998-9285-CC8C-7D1A-700D9D972190}"/>
              </a:ext>
            </a:extLst>
          </p:cNvPr>
          <p:cNvSpPr>
            <a:spLocks noGrp="1"/>
          </p:cNvSpPr>
          <p:nvPr>
            <p:ph type="chart" sz="quarter" idx="30"/>
          </p:nvPr>
        </p:nvSpPr>
        <p:spPr>
          <a:xfrm>
            <a:off x="660399" y="1375163"/>
            <a:ext cx="7329449" cy="4811992"/>
          </a:xfrm>
        </p:spPr>
        <p:txBody>
          <a:bodyPr/>
          <a:lstStyle/>
          <a:p>
            <a:endParaRPr lang="en-US"/>
          </a:p>
        </p:txBody>
      </p:sp>
      <p:sp>
        <p:nvSpPr>
          <p:cNvPr id="20" name="Text Placeholder 25">
            <a:extLst>
              <a:ext uri="{FF2B5EF4-FFF2-40B4-BE49-F238E27FC236}">
                <a16:creationId xmlns:a16="http://schemas.microsoft.com/office/drawing/2014/main" id="{0D01FBEE-B4EF-5050-957F-36CBD429CA99}"/>
              </a:ext>
            </a:extLst>
          </p:cNvPr>
          <p:cNvSpPr>
            <a:spLocks noGrp="1"/>
          </p:cNvSpPr>
          <p:nvPr>
            <p:ph type="body" sz="quarter" idx="26"/>
          </p:nvPr>
        </p:nvSpPr>
        <p:spPr>
          <a:xfrm>
            <a:off x="8398193" y="3444228"/>
            <a:ext cx="3288676" cy="1015663"/>
          </a:xfrm>
        </p:spPr>
        <p:txBody>
          <a:bodyPr>
            <a:noAutofit/>
          </a:bodyPr>
          <a:lstStyle>
            <a:lvl1pPr marL="0" indent="0">
              <a:buNone/>
              <a:defRPr sz="1600" b="0"/>
            </a:lvl1pPr>
          </a:lstStyle>
          <a:p>
            <a:pPr lvl="0"/>
            <a:r>
              <a:rPr lang="en-US"/>
              <a:t>Click to edit Master text styles</a:t>
            </a:r>
          </a:p>
        </p:txBody>
      </p:sp>
      <p:sp>
        <p:nvSpPr>
          <p:cNvPr id="21" name="Text Placeholder 25">
            <a:extLst>
              <a:ext uri="{FF2B5EF4-FFF2-40B4-BE49-F238E27FC236}">
                <a16:creationId xmlns:a16="http://schemas.microsoft.com/office/drawing/2014/main" id="{32A25308-6056-33D2-36F9-15600506A612}"/>
              </a:ext>
            </a:extLst>
          </p:cNvPr>
          <p:cNvSpPr>
            <a:spLocks noGrp="1"/>
          </p:cNvSpPr>
          <p:nvPr>
            <p:ph type="body" sz="quarter" idx="27"/>
          </p:nvPr>
        </p:nvSpPr>
        <p:spPr>
          <a:xfrm>
            <a:off x="8398192" y="2309048"/>
            <a:ext cx="3288675" cy="1064053"/>
          </a:xfrm>
        </p:spPr>
        <p:txBody>
          <a:bodyPr>
            <a:noAutofit/>
          </a:bodyPr>
          <a:lstStyle>
            <a:lvl1pPr marL="0" indent="0">
              <a:buNone/>
              <a:defRPr sz="2000" b="1"/>
            </a:lvl1pPr>
          </a:lstStyle>
          <a:p>
            <a:pPr lvl="0"/>
            <a:r>
              <a:rPr lang="en-US"/>
              <a:t>Click to edit Master text styles</a:t>
            </a:r>
          </a:p>
        </p:txBody>
      </p:sp>
      <p:sp>
        <p:nvSpPr>
          <p:cNvPr id="22" name="Text Placeholder 25">
            <a:extLst>
              <a:ext uri="{FF2B5EF4-FFF2-40B4-BE49-F238E27FC236}">
                <a16:creationId xmlns:a16="http://schemas.microsoft.com/office/drawing/2014/main" id="{1C9602A6-5A7B-61EA-A1E8-D0676A9A3343}"/>
              </a:ext>
            </a:extLst>
          </p:cNvPr>
          <p:cNvSpPr>
            <a:spLocks noGrp="1"/>
          </p:cNvSpPr>
          <p:nvPr>
            <p:ph type="body" sz="quarter" idx="28"/>
          </p:nvPr>
        </p:nvSpPr>
        <p:spPr>
          <a:xfrm>
            <a:off x="8398192" y="4817179"/>
            <a:ext cx="3288677" cy="1015663"/>
          </a:xfrm>
        </p:spPr>
        <p:txBody>
          <a:bodyPr>
            <a:noAutofit/>
          </a:bodyPr>
          <a:lstStyle>
            <a:lvl1pPr marL="0" indent="0">
              <a:buNone/>
              <a:defRPr sz="1200" b="0"/>
            </a:lvl1pPr>
          </a:lstStyle>
          <a:p>
            <a:pPr lvl="0"/>
            <a:r>
              <a:rPr lang="en-US"/>
              <a:t>Click to edit Master text styles</a:t>
            </a:r>
          </a:p>
        </p:txBody>
      </p:sp>
    </p:spTree>
    <p:extLst>
      <p:ext uri="{BB962C8B-B14F-4D97-AF65-F5344CB8AC3E}">
        <p14:creationId xmlns:p14="http://schemas.microsoft.com/office/powerpoint/2010/main" val="6193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698A-F812-77B3-358F-40262874665B}"/>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8F980601-A1EE-0B5F-DA2A-ED163C04DF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24F3A4FB-3DDB-2844-7623-178BF7287585}"/>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BFF0571C-505B-FA13-F669-4101B66A01CF}"/>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C44B97E0-2282-73CF-2EFA-02F489DFD9D6}"/>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3117589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AB61-8E93-2983-3F99-E980E9196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DE05EB7F-D89E-2F68-8E9C-5636114D09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E64AB5-0977-E91A-E528-1654E1909A04}"/>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93FAE1A7-7DF2-4B3B-D887-079663DAF574}"/>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39702C56-1C49-2A33-5BAA-AF7DCEA71AA3}"/>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197998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9138-1A8F-B6D5-789F-DC024108A035}"/>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34F6CDF1-2F57-9823-EFEB-2D33FA11F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66E806A9-785A-6700-BC98-B5FB42463F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D5FBC80C-B87E-8910-E9AF-F4A739C8F008}"/>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6" name="Footer Placeholder 5">
            <a:extLst>
              <a:ext uri="{FF2B5EF4-FFF2-40B4-BE49-F238E27FC236}">
                <a16:creationId xmlns:a16="http://schemas.microsoft.com/office/drawing/2014/main" id="{B90A9D41-5905-F13C-3400-9341F9078F43}"/>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8693352-6317-32DF-C696-97AC2AE8807F}"/>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403871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252C-5085-4CDD-2F77-0CA05A5BDB0E}"/>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C217370C-7085-BC44-192F-09A90F617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0D271-97D2-4A6E-7F92-6C88257E0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B4F6F5E8-FD8E-BDF3-CC9A-902476882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80755-B1EC-DDAE-C993-67C80E409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97BA15EE-8EDD-F610-9F0A-FCFB0D63C6FD}"/>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8" name="Footer Placeholder 7">
            <a:extLst>
              <a:ext uri="{FF2B5EF4-FFF2-40B4-BE49-F238E27FC236}">
                <a16:creationId xmlns:a16="http://schemas.microsoft.com/office/drawing/2014/main" id="{28DED5E8-2646-621C-3176-D4B08161BB96}"/>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A1AC6C06-A553-722E-0C51-93A449056A52}"/>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16649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83C40-F6BB-3387-2D8A-53EECF0965B0}"/>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C52C8419-07DD-AD26-EBE5-CFBE2FCAA852}"/>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4" name="Footer Placeholder 3">
            <a:extLst>
              <a:ext uri="{FF2B5EF4-FFF2-40B4-BE49-F238E27FC236}">
                <a16:creationId xmlns:a16="http://schemas.microsoft.com/office/drawing/2014/main" id="{AB9A6F7E-97E8-5A95-A62D-4393422C9064}"/>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958AF8AA-28A6-F929-55CF-1144A7D6C533}"/>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170083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C78DE-BA08-9FFD-7E1C-8A84E5BD62B0}"/>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3" name="Footer Placeholder 2">
            <a:extLst>
              <a:ext uri="{FF2B5EF4-FFF2-40B4-BE49-F238E27FC236}">
                <a16:creationId xmlns:a16="http://schemas.microsoft.com/office/drawing/2014/main" id="{86794739-B2AC-A353-F6AB-A1ED425D5EA5}"/>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1AC14B0C-CF75-B6F7-593A-485F12904893}"/>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140200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DAC2D-F6C4-170C-BB3E-304750058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BEBA3184-BF28-970C-DF23-85DF4BCB8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0FBCCBE3-AAAD-28E1-6926-992B609E1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7FE3A-F46A-76EA-D2A7-3B08CA58B6D4}"/>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6" name="Footer Placeholder 5">
            <a:extLst>
              <a:ext uri="{FF2B5EF4-FFF2-40B4-BE49-F238E27FC236}">
                <a16:creationId xmlns:a16="http://schemas.microsoft.com/office/drawing/2014/main" id="{DA624F7B-D50F-A984-8134-0A46E34FEEC8}"/>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E89B687A-3D59-BBB3-BDB5-503772DD5764}"/>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284419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84B5-8DD8-D797-2D6A-11E7F798D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F706387A-2EAE-CF3D-DD58-1BA0D1377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5D89F71A-ED02-CEE7-9675-2547C1593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3DD66-1318-1479-44CA-0566707DFB8C}"/>
              </a:ext>
            </a:extLst>
          </p:cNvPr>
          <p:cNvSpPr>
            <a:spLocks noGrp="1"/>
          </p:cNvSpPr>
          <p:nvPr>
            <p:ph type="dt" sz="half" idx="10"/>
          </p:nvPr>
        </p:nvSpPr>
        <p:spPr/>
        <p:txBody>
          <a:bodyPr/>
          <a:lstStyle/>
          <a:p>
            <a:fld id="{D54B6434-391C-6941-80B4-5E7976B463B1}" type="datetimeFigureOut">
              <a:rPr lang="en-TH" smtClean="0"/>
              <a:t>07/02/2026</a:t>
            </a:fld>
            <a:endParaRPr lang="en-TH"/>
          </a:p>
        </p:txBody>
      </p:sp>
      <p:sp>
        <p:nvSpPr>
          <p:cNvPr id="6" name="Footer Placeholder 5">
            <a:extLst>
              <a:ext uri="{FF2B5EF4-FFF2-40B4-BE49-F238E27FC236}">
                <a16:creationId xmlns:a16="http://schemas.microsoft.com/office/drawing/2014/main" id="{7DE95417-4D6D-4AAA-0EF6-3CF605561F67}"/>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7B00BC49-5929-3181-45EE-52175ABCE347}"/>
              </a:ext>
            </a:extLst>
          </p:cNvPr>
          <p:cNvSpPr>
            <a:spLocks noGrp="1"/>
          </p:cNvSpPr>
          <p:nvPr>
            <p:ph type="sldNum" sz="quarter" idx="12"/>
          </p:nvPr>
        </p:nvSpPr>
        <p:spPr/>
        <p:txBody>
          <a:bodyPr/>
          <a:lstStyle/>
          <a:p>
            <a:fld id="{2F0A388F-5BBD-C34B-93F7-5E8FB0A3DD0F}" type="slidenum">
              <a:rPr lang="en-TH" smtClean="0"/>
              <a:t>‹#›</a:t>
            </a:fld>
            <a:endParaRPr lang="en-TH"/>
          </a:p>
        </p:txBody>
      </p:sp>
    </p:spTree>
    <p:extLst>
      <p:ext uri="{BB962C8B-B14F-4D97-AF65-F5344CB8AC3E}">
        <p14:creationId xmlns:p14="http://schemas.microsoft.com/office/powerpoint/2010/main" val="404698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45418-C4D9-7C41-A466-27FED55DA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416516C0-ED59-7E25-2E26-ED3AAB97D4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35C75CA7-3C7F-3E7A-EF32-E51592F5D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4B6434-391C-6941-80B4-5E7976B463B1}" type="datetimeFigureOut">
              <a:rPr lang="en-TH" smtClean="0"/>
              <a:t>07/02/2026</a:t>
            </a:fld>
            <a:endParaRPr lang="en-TH"/>
          </a:p>
        </p:txBody>
      </p:sp>
      <p:sp>
        <p:nvSpPr>
          <p:cNvPr id="5" name="Footer Placeholder 4">
            <a:extLst>
              <a:ext uri="{FF2B5EF4-FFF2-40B4-BE49-F238E27FC236}">
                <a16:creationId xmlns:a16="http://schemas.microsoft.com/office/drawing/2014/main" id="{06F6BF4C-E98E-264D-D2A5-C6F6E73FD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H"/>
          </a:p>
        </p:txBody>
      </p:sp>
      <p:sp>
        <p:nvSpPr>
          <p:cNvPr id="6" name="Slide Number Placeholder 5">
            <a:extLst>
              <a:ext uri="{FF2B5EF4-FFF2-40B4-BE49-F238E27FC236}">
                <a16:creationId xmlns:a16="http://schemas.microsoft.com/office/drawing/2014/main" id="{DA2065E6-0485-80F3-8F46-68B6488D9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0A388F-5BBD-C34B-93F7-5E8FB0A3DD0F}" type="slidenum">
              <a:rPr lang="en-TH" smtClean="0"/>
              <a:t>‹#›</a:t>
            </a:fld>
            <a:endParaRPr lang="en-TH"/>
          </a:p>
        </p:txBody>
      </p:sp>
    </p:spTree>
    <p:extLst>
      <p:ext uri="{BB962C8B-B14F-4D97-AF65-F5344CB8AC3E}">
        <p14:creationId xmlns:p14="http://schemas.microsoft.com/office/powerpoint/2010/main" val="417594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9"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gif"/><Relationship Id="rId1" Type="http://schemas.openxmlformats.org/officeDocument/2006/relationships/slideLayout" Target="../slideLayouts/slideLayout16.xml"/><Relationship Id="rId5" Type="http://schemas.openxmlformats.org/officeDocument/2006/relationships/chart" Target="../charts/char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image" Target="../media/image30.png"/><Relationship Id="rId3" Type="http://schemas.openxmlformats.org/officeDocument/2006/relationships/tags" Target="../tags/tag5.xml"/><Relationship Id="rId21" Type="http://schemas.openxmlformats.org/officeDocument/2006/relationships/image" Target="../media/image33.jpe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8.png"/><Relationship Id="rId2" Type="http://schemas.openxmlformats.org/officeDocument/2006/relationships/tags" Target="../tags/tag4.xml"/><Relationship Id="rId16" Type="http://schemas.openxmlformats.org/officeDocument/2006/relationships/notesSlide" Target="../notesSlides/notesSlide9.xml"/><Relationship Id="rId20" Type="http://schemas.openxmlformats.org/officeDocument/2006/relationships/image" Target="../media/image32.jpe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slideLayout" Target="../slideLayouts/slideLayout12.xml"/><Relationship Id="rId10" Type="http://schemas.openxmlformats.org/officeDocument/2006/relationships/tags" Target="../tags/tag12.xml"/><Relationship Id="rId19" Type="http://schemas.openxmlformats.org/officeDocument/2006/relationships/image" Target="../media/image31.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gif"/><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BEA5A-B407-EDBB-5047-2C7D22590D16}"/>
            </a:ext>
          </a:extLst>
        </p:cNvPr>
        <p:cNvGrpSpPr/>
        <p:nvPr/>
      </p:nvGrpSpPr>
      <p:grpSpPr>
        <a:xfrm>
          <a:off x="0" y="0"/>
          <a:ext cx="0" cy="0"/>
          <a:chOff x="0" y="0"/>
          <a:chExt cx="0" cy="0"/>
        </a:xfrm>
      </p:grpSpPr>
      <p:pic>
        <p:nvPicPr>
          <p:cNvPr id="5" name="Picture 4" descr="A collage of different weather conditions&#10;&#10;AI-generated content may be incorrect.">
            <a:extLst>
              <a:ext uri="{FF2B5EF4-FFF2-40B4-BE49-F238E27FC236}">
                <a16:creationId xmlns:a16="http://schemas.microsoft.com/office/drawing/2014/main" id="{0F835A21-B71A-7A88-BB1A-DEAF41EC9B48}"/>
              </a:ext>
            </a:extLst>
          </p:cNvPr>
          <p:cNvPicPr>
            <a:picLocks noChangeAspect="1"/>
          </p:cNvPicPr>
          <p:nvPr/>
        </p:nvPicPr>
        <p:blipFill>
          <a:blip r:embed="rId4"/>
          <a:stretch>
            <a:fillRect/>
          </a:stretch>
        </p:blipFill>
        <p:spPr>
          <a:xfrm>
            <a:off x="-305197" y="-149126"/>
            <a:ext cx="12727456" cy="7156252"/>
          </a:xfrm>
          <a:prstGeom prst="rect">
            <a:avLst/>
          </a:prstGeom>
        </p:spPr>
      </p:pic>
      <p:sp>
        <p:nvSpPr>
          <p:cNvPr id="11" name="Freeform 10">
            <a:extLst>
              <a:ext uri="{FF2B5EF4-FFF2-40B4-BE49-F238E27FC236}">
                <a16:creationId xmlns:a16="http://schemas.microsoft.com/office/drawing/2014/main" id="{0711A1A5-17CC-0F9B-8EC6-276A804BE619}"/>
              </a:ext>
            </a:extLst>
          </p:cNvPr>
          <p:cNvSpPr/>
          <p:nvPr/>
        </p:nvSpPr>
        <p:spPr>
          <a:xfrm>
            <a:off x="-1004341" y="-715617"/>
            <a:ext cx="13620411" cy="8892209"/>
          </a:xfrm>
          <a:custGeom>
            <a:avLst/>
            <a:gdLst>
              <a:gd name="connsiteX0" fmla="*/ 663048 w 12910457"/>
              <a:gd name="connsiteY0" fmla="*/ 7406277 h 8234515"/>
              <a:gd name="connsiteX1" fmla="*/ 4416541 w 12910457"/>
              <a:gd name="connsiteY1" fmla="*/ 7406277 h 8234515"/>
              <a:gd name="connsiteX2" fmla="*/ 4335701 w 12910457"/>
              <a:gd name="connsiteY2" fmla="*/ 7494733 h 8234515"/>
              <a:gd name="connsiteX3" fmla="*/ 2539794 w 12910457"/>
              <a:gd name="connsiteY3" fmla="*/ 8234515 h 8234515"/>
              <a:gd name="connsiteX4" fmla="*/ 743889 w 12910457"/>
              <a:gd name="connsiteY4" fmla="*/ 7494733 h 8234515"/>
              <a:gd name="connsiteX5" fmla="*/ 630994 w 12910457"/>
              <a:gd name="connsiteY5" fmla="*/ 7371204 h 8234515"/>
              <a:gd name="connsiteX6" fmla="*/ 663048 w 12910457"/>
              <a:gd name="connsiteY6" fmla="*/ 7406277 h 8234515"/>
              <a:gd name="connsiteX7" fmla="*/ 630994 w 12910457"/>
              <a:gd name="connsiteY7" fmla="*/ 7406277 h 8234515"/>
              <a:gd name="connsiteX8" fmla="*/ 630994 w 12910457"/>
              <a:gd name="connsiteY8" fmla="*/ 4046277 h 8234515"/>
              <a:gd name="connsiteX9" fmla="*/ 630994 w 12910457"/>
              <a:gd name="connsiteY9" fmla="*/ 7371204 h 8234515"/>
              <a:gd name="connsiteX10" fmla="*/ 579966 w 12910457"/>
              <a:gd name="connsiteY10" fmla="*/ 7315368 h 8234515"/>
              <a:gd name="connsiteX11" fmla="*/ 0 w 12910457"/>
              <a:gd name="connsiteY11" fmla="*/ 5708740 h 8234515"/>
              <a:gd name="connsiteX12" fmla="*/ 579966 w 12910457"/>
              <a:gd name="connsiteY12" fmla="*/ 4102112 h 8234515"/>
              <a:gd name="connsiteX13" fmla="*/ 630994 w 12910457"/>
              <a:gd name="connsiteY13" fmla="*/ 532560 h 8234515"/>
              <a:gd name="connsiteX14" fmla="*/ 4596490 w 12910457"/>
              <a:gd name="connsiteY14" fmla="*/ 532560 h 8234515"/>
              <a:gd name="connsiteX15" fmla="*/ 4484149 w 12910457"/>
              <a:gd name="connsiteY15" fmla="*/ 634100 h 8234515"/>
              <a:gd name="connsiteX16" fmla="*/ 3846529 w 12910457"/>
              <a:gd name="connsiteY16" fmla="*/ 2164950 h 8234515"/>
              <a:gd name="connsiteX17" fmla="*/ 6023497 w 12910457"/>
              <a:gd name="connsiteY17" fmla="*/ 4329900 h 8234515"/>
              <a:gd name="connsiteX18" fmla="*/ 8200462 w 12910457"/>
              <a:gd name="connsiteY18" fmla="*/ 2164950 h 8234515"/>
              <a:gd name="connsiteX19" fmla="*/ 7562843 w 12910457"/>
              <a:gd name="connsiteY19" fmla="*/ 634100 h 8234515"/>
              <a:gd name="connsiteX20" fmla="*/ 7450502 w 12910457"/>
              <a:gd name="connsiteY20" fmla="*/ 532560 h 8234515"/>
              <a:gd name="connsiteX21" fmla="*/ 9720590 w 12910457"/>
              <a:gd name="connsiteY21" fmla="*/ 532560 h 8234515"/>
              <a:gd name="connsiteX22" fmla="*/ 9581038 w 12910457"/>
              <a:gd name="connsiteY22" fmla="*/ 686105 h 8234515"/>
              <a:gd name="connsiteX23" fmla="*/ 9049315 w 12910457"/>
              <a:gd name="connsiteY23" fmla="*/ 2167268 h 8234515"/>
              <a:gd name="connsiteX24" fmla="*/ 11377847 w 12910457"/>
              <a:gd name="connsiteY24" fmla="*/ 4495800 h 8234515"/>
              <a:gd name="connsiteX25" fmla="*/ 12859010 w 12910457"/>
              <a:gd name="connsiteY25" fmla="*/ 3964077 h 8234515"/>
              <a:gd name="connsiteX26" fmla="*/ 12910457 w 12910457"/>
              <a:gd name="connsiteY26" fmla="*/ 3917318 h 8234515"/>
              <a:gd name="connsiteX27" fmla="*/ 12910457 w 12910457"/>
              <a:gd name="connsiteY27" fmla="*/ 7406277 h 8234515"/>
              <a:gd name="connsiteX28" fmla="*/ 4416541 w 12910457"/>
              <a:gd name="connsiteY28" fmla="*/ 7406277 h 8234515"/>
              <a:gd name="connsiteX29" fmla="*/ 4499623 w 12910457"/>
              <a:gd name="connsiteY29" fmla="*/ 7315368 h 8234515"/>
              <a:gd name="connsiteX30" fmla="*/ 5079590 w 12910457"/>
              <a:gd name="connsiteY30" fmla="*/ 5708740 h 8234515"/>
              <a:gd name="connsiteX31" fmla="*/ 2539794 w 12910457"/>
              <a:gd name="connsiteY31" fmla="*/ 3182965 h 8234515"/>
              <a:gd name="connsiteX32" fmla="*/ 743889 w 12910457"/>
              <a:gd name="connsiteY32" fmla="*/ 3922748 h 8234515"/>
              <a:gd name="connsiteX33" fmla="*/ 630994 w 12910457"/>
              <a:gd name="connsiteY33" fmla="*/ 4046277 h 8234515"/>
              <a:gd name="connsiteX34" fmla="*/ 6023497 w 12910457"/>
              <a:gd name="connsiteY34" fmla="*/ 0 h 8234515"/>
              <a:gd name="connsiteX35" fmla="*/ 7408249 w 12910457"/>
              <a:gd name="connsiteY35" fmla="*/ 494370 h 8234515"/>
              <a:gd name="connsiteX36" fmla="*/ 7450502 w 12910457"/>
              <a:gd name="connsiteY36" fmla="*/ 532560 h 8234515"/>
              <a:gd name="connsiteX37" fmla="*/ 4596490 w 12910457"/>
              <a:gd name="connsiteY37" fmla="*/ 532560 h 8234515"/>
              <a:gd name="connsiteX38" fmla="*/ 4638743 w 12910457"/>
              <a:gd name="connsiteY38" fmla="*/ 494370 h 8234515"/>
              <a:gd name="connsiteX39" fmla="*/ 6023497 w 12910457"/>
              <a:gd name="connsiteY39" fmla="*/ 0 h 823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910457" h="8234515">
                <a:moveTo>
                  <a:pt x="663048" y="7406277"/>
                </a:moveTo>
                <a:lnTo>
                  <a:pt x="4416541" y="7406277"/>
                </a:lnTo>
                <a:lnTo>
                  <a:pt x="4335701" y="7494733"/>
                </a:lnTo>
                <a:cubicBezTo>
                  <a:pt x="3876088" y="7951809"/>
                  <a:pt x="3241139" y="8234515"/>
                  <a:pt x="2539794" y="8234515"/>
                </a:cubicBezTo>
                <a:cubicBezTo>
                  <a:pt x="1838449" y="8234515"/>
                  <a:pt x="1203501" y="7951809"/>
                  <a:pt x="743889" y="7494733"/>
                </a:cubicBezTo>
                <a:close/>
                <a:moveTo>
                  <a:pt x="630994" y="7371204"/>
                </a:moveTo>
                <a:lnTo>
                  <a:pt x="663048" y="7406277"/>
                </a:lnTo>
                <a:lnTo>
                  <a:pt x="630994" y="7406277"/>
                </a:lnTo>
                <a:close/>
                <a:moveTo>
                  <a:pt x="630994" y="4046277"/>
                </a:moveTo>
                <a:lnTo>
                  <a:pt x="630994" y="7371204"/>
                </a:lnTo>
                <a:lnTo>
                  <a:pt x="579966" y="7315368"/>
                </a:lnTo>
                <a:cubicBezTo>
                  <a:pt x="217650" y="6878765"/>
                  <a:pt x="0" y="6319030"/>
                  <a:pt x="0" y="5708740"/>
                </a:cubicBezTo>
                <a:cubicBezTo>
                  <a:pt x="0" y="5098451"/>
                  <a:pt x="217650" y="4538716"/>
                  <a:pt x="579966" y="4102112"/>
                </a:cubicBezTo>
                <a:close/>
                <a:moveTo>
                  <a:pt x="630994" y="532560"/>
                </a:moveTo>
                <a:lnTo>
                  <a:pt x="4596490" y="532560"/>
                </a:lnTo>
                <a:lnTo>
                  <a:pt x="4484149" y="634100"/>
                </a:lnTo>
                <a:cubicBezTo>
                  <a:pt x="4090195" y="1025879"/>
                  <a:pt x="3846529" y="1567116"/>
                  <a:pt x="3846529" y="2164950"/>
                </a:cubicBezTo>
                <a:cubicBezTo>
                  <a:pt x="3846529" y="3360619"/>
                  <a:pt x="4821191" y="4329900"/>
                  <a:pt x="6023497" y="4329900"/>
                </a:cubicBezTo>
                <a:cubicBezTo>
                  <a:pt x="7225801" y="4329900"/>
                  <a:pt x="8200462" y="3360619"/>
                  <a:pt x="8200462" y="2164950"/>
                </a:cubicBezTo>
                <a:cubicBezTo>
                  <a:pt x="8200462" y="1567116"/>
                  <a:pt x="7956797" y="1025879"/>
                  <a:pt x="7562843" y="634100"/>
                </a:cubicBezTo>
                <a:lnTo>
                  <a:pt x="7450502" y="532560"/>
                </a:lnTo>
                <a:lnTo>
                  <a:pt x="9720590" y="532560"/>
                </a:lnTo>
                <a:lnTo>
                  <a:pt x="9581038" y="686105"/>
                </a:lnTo>
                <a:cubicBezTo>
                  <a:pt x="9248860" y="1088613"/>
                  <a:pt x="9049315" y="1604637"/>
                  <a:pt x="9049315" y="2167268"/>
                </a:cubicBezTo>
                <a:cubicBezTo>
                  <a:pt x="9049315" y="3453281"/>
                  <a:pt x="10091834" y="4495800"/>
                  <a:pt x="11377847" y="4495800"/>
                </a:cubicBezTo>
                <a:cubicBezTo>
                  <a:pt x="11940478" y="4495800"/>
                  <a:pt x="12456502" y="4296255"/>
                  <a:pt x="12859010" y="3964077"/>
                </a:cubicBezTo>
                <a:lnTo>
                  <a:pt x="12910457" y="3917318"/>
                </a:lnTo>
                <a:lnTo>
                  <a:pt x="12910457" y="7406277"/>
                </a:lnTo>
                <a:lnTo>
                  <a:pt x="4416541" y="7406277"/>
                </a:lnTo>
                <a:lnTo>
                  <a:pt x="4499623" y="7315368"/>
                </a:lnTo>
                <a:cubicBezTo>
                  <a:pt x="4861940" y="6878765"/>
                  <a:pt x="5079590" y="6319030"/>
                  <a:pt x="5079590" y="5708740"/>
                </a:cubicBezTo>
                <a:cubicBezTo>
                  <a:pt x="5079590" y="4313793"/>
                  <a:pt x="3942484" y="3182965"/>
                  <a:pt x="2539794" y="3182965"/>
                </a:cubicBezTo>
                <a:cubicBezTo>
                  <a:pt x="1838449" y="3182965"/>
                  <a:pt x="1203501" y="3465672"/>
                  <a:pt x="743889" y="3922748"/>
                </a:cubicBezTo>
                <a:lnTo>
                  <a:pt x="630994" y="4046277"/>
                </a:lnTo>
                <a:close/>
                <a:moveTo>
                  <a:pt x="6023497" y="0"/>
                </a:moveTo>
                <a:cubicBezTo>
                  <a:pt x="6549504" y="0"/>
                  <a:pt x="7031941" y="185527"/>
                  <a:pt x="7408249" y="494370"/>
                </a:cubicBezTo>
                <a:lnTo>
                  <a:pt x="7450502" y="532560"/>
                </a:lnTo>
                <a:lnTo>
                  <a:pt x="4596490" y="532560"/>
                </a:lnTo>
                <a:lnTo>
                  <a:pt x="4638743" y="494370"/>
                </a:lnTo>
                <a:cubicBezTo>
                  <a:pt x="5015051" y="185527"/>
                  <a:pt x="5497487" y="0"/>
                  <a:pt x="6023497" y="0"/>
                </a:cubicBezTo>
                <a:close/>
              </a:path>
            </a:pathLst>
          </a:cu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TH"/>
          </a:p>
        </p:txBody>
      </p:sp>
      <p:sp>
        <p:nvSpPr>
          <p:cNvPr id="32" name="TextBox 31">
            <a:extLst>
              <a:ext uri="{FF2B5EF4-FFF2-40B4-BE49-F238E27FC236}">
                <a16:creationId xmlns:a16="http://schemas.microsoft.com/office/drawing/2014/main" id="{F27E2477-C7AF-85DB-B9AA-8A126CA74C8C}"/>
              </a:ext>
            </a:extLst>
          </p:cNvPr>
          <p:cNvSpPr txBox="1"/>
          <p:nvPr/>
        </p:nvSpPr>
        <p:spPr>
          <a:xfrm>
            <a:off x="4287187" y="4138827"/>
            <a:ext cx="7406898" cy="2369880"/>
          </a:xfrm>
          <a:prstGeom prst="rect">
            <a:avLst/>
          </a:prstGeom>
          <a:noFill/>
        </p:spPr>
        <p:txBody>
          <a:bodyPr wrap="square" rtlCol="0">
            <a:spAutoFit/>
          </a:bodyPr>
          <a:lstStyle/>
          <a:p>
            <a:r>
              <a:rPr lang="en-US" sz="3600" b="1">
                <a:solidFill>
                  <a:srgbClr val="0068B8"/>
                </a:solidFill>
                <a:latin typeface="Bahnschrift" panose="020B0502040204020203" pitchFamily="34" charset="0"/>
              </a:rPr>
              <a:t>Strengthening Agricultural </a:t>
            </a:r>
          </a:p>
          <a:p>
            <a:r>
              <a:rPr lang="en-US" sz="3600" b="1">
                <a:solidFill>
                  <a:srgbClr val="0068B8"/>
                </a:solidFill>
                <a:latin typeface="Bahnschrift" panose="020B0502040204020203" pitchFamily="34" charset="0"/>
              </a:rPr>
              <a:t>Preparedness through Impact </a:t>
            </a:r>
          </a:p>
          <a:p>
            <a:r>
              <a:rPr lang="en-US" sz="3600" b="1">
                <a:solidFill>
                  <a:srgbClr val="0068B8"/>
                </a:solidFill>
                <a:latin typeface="Bahnschrift" panose="020B0502040204020203" pitchFamily="34" charset="0"/>
              </a:rPr>
              <a:t>Based Forecasting </a:t>
            </a:r>
          </a:p>
          <a:p>
            <a:r>
              <a:rPr lang="en-US" sz="2000">
                <a:latin typeface="Bahnschrift" panose="020B0502040204020203" pitchFamily="34" charset="0"/>
              </a:rPr>
              <a:t>Leila Salarpour Goodarzi</a:t>
            </a:r>
          </a:p>
          <a:p>
            <a:r>
              <a:rPr lang="en-US" sz="2000">
                <a:latin typeface="Bahnschrift" panose="020B0502040204020203" pitchFamily="34" charset="0"/>
              </a:rPr>
              <a:t>July 2026</a:t>
            </a:r>
            <a:endParaRPr lang="en-TH">
              <a:latin typeface="Bahnschrift" panose="020B0502040204020203" pitchFamily="34" charset="0"/>
            </a:endParaRPr>
          </a:p>
        </p:txBody>
      </p:sp>
      <p:pic>
        <p:nvPicPr>
          <p:cNvPr id="2" name="Picture 1">
            <a:extLst>
              <a:ext uri="{FF2B5EF4-FFF2-40B4-BE49-F238E27FC236}">
                <a16:creationId xmlns:a16="http://schemas.microsoft.com/office/drawing/2014/main" id="{194B2BCE-317D-47DF-7670-137B3C22A0AB}"/>
              </a:ext>
            </a:extLst>
          </p:cNvPr>
          <p:cNvPicPr>
            <a:picLocks noChangeAspect="1"/>
          </p:cNvPicPr>
          <p:nvPr/>
        </p:nvPicPr>
        <p:blipFill>
          <a:blip r:embed="rId5"/>
          <a:stretch>
            <a:fillRect/>
          </a:stretch>
        </p:blipFill>
        <p:spPr>
          <a:xfrm>
            <a:off x="-42532" y="6698802"/>
            <a:ext cx="12234532" cy="197693"/>
          </a:xfrm>
          <a:prstGeom prst="rect">
            <a:avLst/>
          </a:prstGeom>
        </p:spPr>
      </p:pic>
      <p:pic>
        <p:nvPicPr>
          <p:cNvPr id="15" name="Picture 14" descr="A blue text on a black background&#10;&#10;AI-generated content may be incorrect.">
            <a:extLst>
              <a:ext uri="{FF2B5EF4-FFF2-40B4-BE49-F238E27FC236}">
                <a16:creationId xmlns:a16="http://schemas.microsoft.com/office/drawing/2014/main" id="{A7EEBF8D-D9E9-AC37-979D-E846539D4D60}"/>
              </a:ext>
            </a:extLst>
          </p:cNvPr>
          <p:cNvPicPr>
            <a:picLocks noChangeAspect="1"/>
          </p:cNvPicPr>
          <p:nvPr/>
        </p:nvPicPr>
        <p:blipFill>
          <a:blip r:embed="rId6"/>
          <a:stretch>
            <a:fillRect/>
          </a:stretch>
        </p:blipFill>
        <p:spPr>
          <a:xfrm>
            <a:off x="-47557" y="344005"/>
            <a:ext cx="2042104" cy="636656"/>
          </a:xfrm>
          <a:prstGeom prst="rect">
            <a:avLst/>
          </a:prstGeom>
        </p:spPr>
      </p:pic>
    </p:spTree>
    <p:custDataLst>
      <p:tags r:id="rId1"/>
    </p:custDataLst>
    <p:extLst>
      <p:ext uri="{BB962C8B-B14F-4D97-AF65-F5344CB8AC3E}">
        <p14:creationId xmlns:p14="http://schemas.microsoft.com/office/powerpoint/2010/main" val="3454495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99F1-55E8-A23F-B16C-2BA66F27A7D3}"/>
            </a:ext>
          </a:extLst>
        </p:cNvPr>
        <p:cNvGrpSpPr/>
        <p:nvPr/>
      </p:nvGrpSpPr>
      <p:grpSpPr>
        <a:xfrm>
          <a:off x="0" y="0"/>
          <a:ext cx="0" cy="0"/>
          <a:chOff x="0" y="0"/>
          <a:chExt cx="0" cy="0"/>
        </a:xfrm>
      </p:grpSpPr>
      <p:sp>
        <p:nvSpPr>
          <p:cNvPr id="18" name="Down Arrow 17">
            <a:extLst>
              <a:ext uri="{FF2B5EF4-FFF2-40B4-BE49-F238E27FC236}">
                <a16:creationId xmlns:a16="http://schemas.microsoft.com/office/drawing/2014/main" id="{15CB2D07-2085-D299-57C6-4A3F6C37FCBE}"/>
              </a:ext>
            </a:extLst>
          </p:cNvPr>
          <p:cNvSpPr/>
          <p:nvPr/>
        </p:nvSpPr>
        <p:spPr>
          <a:xfrm>
            <a:off x="2357120" y="4653868"/>
            <a:ext cx="319802" cy="12506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D9B06CA-9010-72BE-A484-FC656DD25CFB}"/>
              </a:ext>
            </a:extLst>
          </p:cNvPr>
          <p:cNvSpPr>
            <a:spLocks noGrp="1"/>
          </p:cNvSpPr>
          <p:nvPr>
            <p:ph type="body" sz="quarter" idx="14"/>
          </p:nvPr>
        </p:nvSpPr>
        <p:spPr>
          <a:xfrm>
            <a:off x="7349367" y="213121"/>
            <a:ext cx="4422775" cy="365125"/>
          </a:xfrm>
        </p:spPr>
        <p:txBody>
          <a:bodyPr>
            <a:normAutofit fontScale="92500" lnSpcReduction="10000"/>
          </a:bodyPr>
          <a:lstStyle/>
          <a:p>
            <a:r>
              <a:rPr lang="en-US" sz="2400">
                <a:latin typeface="Roboto Light" panose="02000000000000000000" pitchFamily="2" charset="0"/>
                <a:ea typeface="Roboto Light" panose="02000000000000000000" pitchFamily="2" charset="0"/>
              </a:rPr>
              <a:t> Foreseeing Impact Of Cyclones</a:t>
            </a:r>
          </a:p>
        </p:txBody>
      </p:sp>
      <p:pic>
        <p:nvPicPr>
          <p:cNvPr id="10" name="Picture 9">
            <a:extLst>
              <a:ext uri="{FF2B5EF4-FFF2-40B4-BE49-F238E27FC236}">
                <a16:creationId xmlns:a16="http://schemas.microsoft.com/office/drawing/2014/main" id="{E9A1563B-552E-309B-33BC-98ADCEDE0394}"/>
              </a:ext>
            </a:extLst>
          </p:cNvPr>
          <p:cNvPicPr>
            <a:picLocks noChangeAspect="1"/>
          </p:cNvPicPr>
          <p:nvPr/>
        </p:nvPicPr>
        <p:blipFill>
          <a:blip r:embed="rId2"/>
          <a:srcRect l="7623"/>
          <a:stretch>
            <a:fillRect/>
          </a:stretch>
        </p:blipFill>
        <p:spPr>
          <a:xfrm>
            <a:off x="338531" y="1143926"/>
            <a:ext cx="4676783" cy="2737782"/>
          </a:xfrm>
          <a:prstGeom prst="rect">
            <a:avLst/>
          </a:prstGeom>
          <a:ln>
            <a:noFill/>
          </a:ln>
        </p:spPr>
      </p:pic>
      <p:sp>
        <p:nvSpPr>
          <p:cNvPr id="8" name="TextBox 7">
            <a:extLst>
              <a:ext uri="{FF2B5EF4-FFF2-40B4-BE49-F238E27FC236}">
                <a16:creationId xmlns:a16="http://schemas.microsoft.com/office/drawing/2014/main" id="{AAEFFCC3-E03A-BD9D-D62F-5371599E2523}"/>
              </a:ext>
            </a:extLst>
          </p:cNvPr>
          <p:cNvSpPr txBox="1"/>
          <p:nvPr/>
        </p:nvSpPr>
        <p:spPr>
          <a:xfrm>
            <a:off x="236022" y="809814"/>
            <a:ext cx="4444898" cy="261610"/>
          </a:xfrm>
          <a:prstGeom prst="rect">
            <a:avLst/>
          </a:prstGeom>
          <a:noFill/>
        </p:spPr>
        <p:txBody>
          <a:bodyPr wrap="square" rtlCol="0">
            <a:spAutoFit/>
          </a:bodyPr>
          <a:lstStyle/>
          <a:p>
            <a:r>
              <a:rPr lang="en-US" sz="1100" b="1" dirty="0">
                <a:latin typeface="Roboto Light" panose="02000000000000000000" pitchFamily="2" charset="0"/>
                <a:ea typeface="Roboto Light" panose="02000000000000000000" pitchFamily="2" charset="0"/>
              </a:rPr>
              <a:t>Cyclone Senyar</a:t>
            </a:r>
          </a:p>
        </p:txBody>
      </p:sp>
      <p:sp>
        <p:nvSpPr>
          <p:cNvPr id="9" name="TextBox 8">
            <a:extLst>
              <a:ext uri="{FF2B5EF4-FFF2-40B4-BE49-F238E27FC236}">
                <a16:creationId xmlns:a16="http://schemas.microsoft.com/office/drawing/2014/main" id="{20980717-B493-AA08-BDA0-DC494A0E519F}"/>
              </a:ext>
            </a:extLst>
          </p:cNvPr>
          <p:cNvSpPr txBox="1"/>
          <p:nvPr/>
        </p:nvSpPr>
        <p:spPr>
          <a:xfrm>
            <a:off x="338531" y="3905371"/>
            <a:ext cx="4342389" cy="215444"/>
          </a:xfrm>
          <a:prstGeom prst="rect">
            <a:avLst/>
          </a:prstGeom>
          <a:noFill/>
        </p:spPr>
        <p:txBody>
          <a:bodyPr wrap="square">
            <a:spAutoFit/>
          </a:bodyPr>
          <a:lstStyle/>
          <a:p>
            <a:r>
              <a:rPr lang="en-US" sz="800">
                <a:latin typeface="Roboto Light"/>
                <a:ea typeface="Roboto Light"/>
                <a:cs typeface="Roboto Light"/>
              </a:rPr>
              <a:t>Source: IMD, India on cyclone track and Maximum Sustained Wind Speed,</a:t>
            </a:r>
            <a:endParaRPr lang="en-US" sz="800">
              <a:solidFill>
                <a:schemeClr val="tx1">
                  <a:lumMod val="95000"/>
                  <a:lumOff val="5000"/>
                </a:schemeClr>
              </a:solidFill>
              <a:latin typeface="Roboto Light" panose="02000000000000000000" pitchFamily="2" charset="0"/>
              <a:ea typeface="Roboto Light" panose="02000000000000000000" pitchFamily="2" charset="0"/>
              <a:cs typeface="Roboto Light"/>
            </a:endParaRPr>
          </a:p>
        </p:txBody>
      </p:sp>
      <p:grpSp>
        <p:nvGrpSpPr>
          <p:cNvPr id="16" name="Group 15">
            <a:extLst>
              <a:ext uri="{FF2B5EF4-FFF2-40B4-BE49-F238E27FC236}">
                <a16:creationId xmlns:a16="http://schemas.microsoft.com/office/drawing/2014/main" id="{A693ACF6-C243-1569-8D63-6BBFD4325FE5}"/>
              </a:ext>
            </a:extLst>
          </p:cNvPr>
          <p:cNvGrpSpPr/>
          <p:nvPr/>
        </p:nvGrpSpPr>
        <p:grpSpPr>
          <a:xfrm>
            <a:off x="9204960" y="1078180"/>
            <a:ext cx="2751017" cy="2655293"/>
            <a:chOff x="-40257" y="3680238"/>
            <a:chExt cx="2751017" cy="2655293"/>
          </a:xfrm>
        </p:grpSpPr>
        <p:graphicFrame>
          <p:nvGraphicFramePr>
            <p:cNvPr id="15" name="Chart 14">
              <a:extLst>
                <a:ext uri="{FF2B5EF4-FFF2-40B4-BE49-F238E27FC236}">
                  <a16:creationId xmlns:a16="http://schemas.microsoft.com/office/drawing/2014/main" id="{2FB7C1E5-9394-5A9A-7E3F-5F0056A45D66}"/>
                </a:ext>
              </a:extLst>
            </p:cNvPr>
            <p:cNvGraphicFramePr/>
            <p:nvPr/>
          </p:nvGraphicFramePr>
          <p:xfrm>
            <a:off x="-40257" y="3680238"/>
            <a:ext cx="2751017" cy="2655293"/>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descr="A pie chart with numbers and a number of people&#10;&#10;AI-generated content may be incorrect.">
              <a:extLst>
                <a:ext uri="{FF2B5EF4-FFF2-40B4-BE49-F238E27FC236}">
                  <a16:creationId xmlns:a16="http://schemas.microsoft.com/office/drawing/2014/main" id="{274F9D23-2E79-94AA-32A0-97E73DC53C85}"/>
                </a:ext>
              </a:extLst>
            </p:cNvPr>
            <p:cNvPicPr>
              <a:picLocks noChangeAspect="1"/>
            </p:cNvPicPr>
            <p:nvPr/>
          </p:nvPicPr>
          <p:blipFill>
            <a:blip r:embed="rId4"/>
            <a:stretch>
              <a:fillRect/>
            </a:stretch>
          </p:blipFill>
          <p:spPr>
            <a:xfrm>
              <a:off x="236023" y="3924851"/>
              <a:ext cx="2263720" cy="2050833"/>
            </a:xfrm>
            <a:prstGeom prst="rect">
              <a:avLst/>
            </a:prstGeom>
          </p:spPr>
        </p:pic>
      </p:grpSp>
      <p:sp>
        <p:nvSpPr>
          <p:cNvPr id="3" name="Rectangle 2">
            <a:extLst>
              <a:ext uri="{FF2B5EF4-FFF2-40B4-BE49-F238E27FC236}">
                <a16:creationId xmlns:a16="http://schemas.microsoft.com/office/drawing/2014/main" id="{DADE055E-DE0A-F4F2-6970-B402B8789313}"/>
              </a:ext>
            </a:extLst>
          </p:cNvPr>
          <p:cNvSpPr/>
          <p:nvPr/>
        </p:nvSpPr>
        <p:spPr>
          <a:xfrm>
            <a:off x="975360" y="4216400"/>
            <a:ext cx="3271520" cy="4374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Cyclone Forecasted Windspeed Map</a:t>
            </a:r>
          </a:p>
        </p:txBody>
      </p:sp>
      <p:sp>
        <p:nvSpPr>
          <p:cNvPr id="5" name="Rectangle 4">
            <a:extLst>
              <a:ext uri="{FF2B5EF4-FFF2-40B4-BE49-F238E27FC236}">
                <a16:creationId xmlns:a16="http://schemas.microsoft.com/office/drawing/2014/main" id="{72E1522E-48AF-204F-17B7-93174220EF03}"/>
              </a:ext>
            </a:extLst>
          </p:cNvPr>
          <p:cNvSpPr/>
          <p:nvPr/>
        </p:nvSpPr>
        <p:spPr>
          <a:xfrm>
            <a:off x="975360" y="5060482"/>
            <a:ext cx="3271520" cy="4374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Total Population and Rice Production in the region</a:t>
            </a:r>
          </a:p>
        </p:txBody>
      </p:sp>
      <p:sp>
        <p:nvSpPr>
          <p:cNvPr id="7" name="Rectangle 6">
            <a:extLst>
              <a:ext uri="{FF2B5EF4-FFF2-40B4-BE49-F238E27FC236}">
                <a16:creationId xmlns:a16="http://schemas.microsoft.com/office/drawing/2014/main" id="{F558D156-B30C-A452-61F9-5A1AD00252C9}"/>
              </a:ext>
            </a:extLst>
          </p:cNvPr>
          <p:cNvSpPr/>
          <p:nvPr/>
        </p:nvSpPr>
        <p:spPr>
          <a:xfrm>
            <a:off x="975360" y="5904564"/>
            <a:ext cx="3271520" cy="4374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Potential Impacts and Risk Hotspots </a:t>
            </a:r>
          </a:p>
        </p:txBody>
      </p:sp>
      <p:sp>
        <p:nvSpPr>
          <p:cNvPr id="13" name="TextBox 12">
            <a:extLst>
              <a:ext uri="{FF2B5EF4-FFF2-40B4-BE49-F238E27FC236}">
                <a16:creationId xmlns:a16="http://schemas.microsoft.com/office/drawing/2014/main" id="{4FA0B627-D230-113B-E311-52CA74538C32}"/>
              </a:ext>
            </a:extLst>
          </p:cNvPr>
          <p:cNvSpPr txBox="1"/>
          <p:nvPr/>
        </p:nvSpPr>
        <p:spPr>
          <a:xfrm>
            <a:off x="1153957" y="4693863"/>
            <a:ext cx="1225856" cy="276999"/>
          </a:xfrm>
          <a:prstGeom prst="rect">
            <a:avLst/>
          </a:prstGeom>
          <a:noFill/>
        </p:spPr>
        <p:txBody>
          <a:bodyPr wrap="square" rtlCol="0">
            <a:spAutoFit/>
          </a:bodyPr>
          <a:lstStyle/>
          <a:p>
            <a:r>
              <a:rPr lang="en-US" sz="1200"/>
              <a:t>Overlaid with </a:t>
            </a:r>
          </a:p>
        </p:txBody>
      </p:sp>
      <p:graphicFrame>
        <p:nvGraphicFramePr>
          <p:cNvPr id="19" name="Chart 18">
            <a:extLst>
              <a:ext uri="{FF2B5EF4-FFF2-40B4-BE49-F238E27FC236}">
                <a16:creationId xmlns:a16="http://schemas.microsoft.com/office/drawing/2014/main" id="{6E70DBE0-DF12-ED6E-361E-F4227D68A74B}"/>
              </a:ext>
            </a:extLst>
          </p:cNvPr>
          <p:cNvGraphicFramePr>
            <a:graphicFrameLocks/>
          </p:cNvGraphicFramePr>
          <p:nvPr>
            <p:extLst>
              <p:ext uri="{D42A27DB-BD31-4B8C-83A1-F6EECF244321}">
                <p14:modId xmlns:p14="http://schemas.microsoft.com/office/powerpoint/2010/main" val="3457586721"/>
              </p:ext>
            </p:extLst>
          </p:nvPr>
        </p:nvGraphicFramePr>
        <p:xfrm>
          <a:off x="5079753" y="1278989"/>
          <a:ext cx="4263347" cy="5683651"/>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05F2676C-7F34-B0B2-5089-142F2912C91B}"/>
              </a:ext>
            </a:extLst>
          </p:cNvPr>
          <p:cNvSpPr txBox="1"/>
          <p:nvPr/>
        </p:nvSpPr>
        <p:spPr>
          <a:xfrm>
            <a:off x="9468806" y="4120815"/>
            <a:ext cx="2621594" cy="2308324"/>
          </a:xfrm>
          <a:prstGeom prst="rect">
            <a:avLst/>
          </a:prstGeom>
          <a:noFill/>
        </p:spPr>
        <p:txBody>
          <a:bodyPr wrap="square" rtlCol="0">
            <a:spAutoFit/>
          </a:bodyPr>
          <a:lstStyle/>
          <a:p>
            <a:pPr marL="171450" indent="-171450">
              <a:buFont typeface="Arial" panose="020B0604020202020204" pitchFamily="34" charset="0"/>
              <a:buChar char="•"/>
            </a:pPr>
            <a:r>
              <a:rPr lang="en-US" sz="1200" i="1"/>
              <a:t>On 26</a:t>
            </a:r>
            <a:r>
              <a:rPr lang="en-US" sz="1200" i="1" baseline="30000"/>
              <a:t>th</a:t>
            </a:r>
            <a:r>
              <a:rPr lang="en-US" sz="1200" i="1"/>
              <a:t> November 12 AM , Cyclone Senyar hit Aceh and Sumatera Utara provinces of Indonesia. </a:t>
            </a:r>
          </a:p>
          <a:p>
            <a:pPr marL="171450" indent="-171450">
              <a:buFont typeface="Arial" panose="020B0604020202020204" pitchFamily="34" charset="0"/>
              <a:buChar char="•"/>
            </a:pPr>
            <a:r>
              <a:rPr lang="en-US" sz="1200" i="1"/>
              <a:t>We estimate the potential rice production in the region exposed to the cyclone aftermath. </a:t>
            </a:r>
          </a:p>
          <a:p>
            <a:pPr marL="171450" indent="-171450">
              <a:buFont typeface="Arial" panose="020B0604020202020204" pitchFamily="34" charset="0"/>
              <a:buChar char="•"/>
            </a:pPr>
            <a:r>
              <a:rPr lang="en-US" sz="1200" i="1"/>
              <a:t>Areas exposed to windspeed &gt; 27 kt come under moderate risk.</a:t>
            </a:r>
          </a:p>
          <a:p>
            <a:pPr marL="171450" indent="-171450">
              <a:buFont typeface="Arial" panose="020B0604020202020204" pitchFamily="34" charset="0"/>
              <a:buChar char="•"/>
            </a:pPr>
            <a:r>
              <a:rPr lang="en-US" sz="1200" i="1"/>
              <a:t>Areas exposed to windspeed &gt;34 kt come under Moderate to High risk.</a:t>
            </a:r>
          </a:p>
        </p:txBody>
      </p:sp>
      <p:sp>
        <p:nvSpPr>
          <p:cNvPr id="22" name="TextBox 21">
            <a:extLst>
              <a:ext uri="{FF2B5EF4-FFF2-40B4-BE49-F238E27FC236}">
                <a16:creationId xmlns:a16="http://schemas.microsoft.com/office/drawing/2014/main" id="{7325613D-A40D-D94A-C982-DF631143B5B5}"/>
              </a:ext>
            </a:extLst>
          </p:cNvPr>
          <p:cNvSpPr txBox="1"/>
          <p:nvPr/>
        </p:nvSpPr>
        <p:spPr>
          <a:xfrm>
            <a:off x="5148235" y="786888"/>
            <a:ext cx="4615957" cy="600164"/>
          </a:xfrm>
          <a:prstGeom prst="rect">
            <a:avLst/>
          </a:prstGeom>
          <a:solidFill>
            <a:schemeClr val="bg1"/>
          </a:solidFill>
        </p:spPr>
        <p:txBody>
          <a:bodyPr wrap="square" rtlCol="0">
            <a:spAutoFit/>
          </a:bodyPr>
          <a:lstStyle/>
          <a:p>
            <a:pPr algn="ctr"/>
            <a:r>
              <a:rPr lang="en-US" sz="1100" b="1" i="1" dirty="0">
                <a:latin typeface="Roboto ExtraLight" panose="02000000000000000000" pitchFamily="2" charset="0"/>
                <a:ea typeface="Roboto ExtraLight" panose="02000000000000000000" pitchFamily="2" charset="0"/>
              </a:rPr>
              <a:t>Share of potential rice production exposed in each regency (kabupaten)</a:t>
            </a:r>
          </a:p>
          <a:p>
            <a:pPr algn="ctr"/>
            <a:r>
              <a:rPr lang="en-US" sz="1100" b="1" dirty="0">
                <a:latin typeface="Roboto" panose="02000000000000000000" pitchFamily="2" charset="0"/>
                <a:ea typeface="Roboto" panose="02000000000000000000" pitchFamily="2" charset="0"/>
              </a:rPr>
              <a:t>on Day and Time of Landfall 26 November 2025 12 AM</a:t>
            </a:r>
          </a:p>
          <a:p>
            <a:pPr algn="ctr"/>
            <a:endParaRPr lang="en-US" sz="1100" b="1" i="1" dirty="0">
              <a:latin typeface="Roboto ExtraLight" panose="02000000000000000000" pitchFamily="2" charset="0"/>
              <a:ea typeface="Roboto ExtraLight" panose="02000000000000000000" pitchFamily="2" charset="0"/>
            </a:endParaRPr>
          </a:p>
        </p:txBody>
      </p:sp>
    </p:spTree>
    <p:extLst>
      <p:ext uri="{BB962C8B-B14F-4D97-AF65-F5344CB8AC3E}">
        <p14:creationId xmlns:p14="http://schemas.microsoft.com/office/powerpoint/2010/main" val="173983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762187-8B3F-6681-A90B-5C29B37A73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5E0D44-29CD-384B-9803-3BCE117308BC}"/>
              </a:ext>
            </a:extLst>
          </p:cNvPr>
          <p:cNvSpPr>
            <a:spLocks noGrp="1"/>
          </p:cNvSpPr>
          <p:nvPr>
            <p:ph type="body" sz="quarter" idx="14"/>
          </p:nvPr>
        </p:nvSpPr>
        <p:spPr>
          <a:xfrm>
            <a:off x="7349367" y="213121"/>
            <a:ext cx="4422775" cy="365125"/>
          </a:xfrm>
        </p:spPr>
        <p:txBody>
          <a:bodyPr>
            <a:normAutofit fontScale="92500" lnSpcReduction="10000"/>
          </a:bodyPr>
          <a:lstStyle/>
          <a:p>
            <a:r>
              <a:rPr lang="en-US" sz="2400">
                <a:latin typeface="Roboto Light" panose="02000000000000000000" pitchFamily="2" charset="0"/>
                <a:ea typeface="Roboto Light" panose="02000000000000000000" pitchFamily="2" charset="0"/>
              </a:rPr>
              <a:t> Foreseeing Impact Of Cyclones</a:t>
            </a:r>
          </a:p>
        </p:txBody>
      </p:sp>
      <p:pic>
        <p:nvPicPr>
          <p:cNvPr id="34" name="Picture 33" descr="A map of the united states&#10;&#10;AI-generated content may be incorrect.">
            <a:extLst>
              <a:ext uri="{FF2B5EF4-FFF2-40B4-BE49-F238E27FC236}">
                <a16:creationId xmlns:a16="http://schemas.microsoft.com/office/drawing/2014/main" id="{192FE8DB-B4CA-7305-C053-672FFB696EBC}"/>
              </a:ext>
            </a:extLst>
          </p:cNvPr>
          <p:cNvPicPr>
            <a:picLocks noChangeAspect="1"/>
          </p:cNvPicPr>
          <p:nvPr/>
        </p:nvPicPr>
        <p:blipFill>
          <a:blip r:embed="rId2"/>
          <a:stretch>
            <a:fillRect/>
          </a:stretch>
        </p:blipFill>
        <p:spPr>
          <a:xfrm>
            <a:off x="-20951" y="1130851"/>
            <a:ext cx="12233902" cy="5436075"/>
          </a:xfrm>
          <a:prstGeom prst="rect">
            <a:avLst/>
          </a:prstGeom>
        </p:spPr>
      </p:pic>
      <p:sp>
        <p:nvSpPr>
          <p:cNvPr id="4" name="TextBox 3">
            <a:extLst>
              <a:ext uri="{FF2B5EF4-FFF2-40B4-BE49-F238E27FC236}">
                <a16:creationId xmlns:a16="http://schemas.microsoft.com/office/drawing/2014/main" id="{C829FE40-E45F-8671-41EF-F1697ED301F3}"/>
              </a:ext>
            </a:extLst>
          </p:cNvPr>
          <p:cNvSpPr txBox="1"/>
          <p:nvPr/>
        </p:nvSpPr>
        <p:spPr>
          <a:xfrm>
            <a:off x="0" y="858436"/>
            <a:ext cx="6589985" cy="272415"/>
          </a:xfrm>
          <a:prstGeom prst="roundRect">
            <a:avLst/>
          </a:prstGeom>
          <a:solidFill>
            <a:srgbClr val="FFFF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rtl="0"/>
            <a:r>
              <a:rPr lang="en-US" sz="1000" b="1" baseline="0">
                <a:solidFill>
                  <a:srgbClr val="0D0D0D"/>
                </a:solidFill>
                <a:highlight>
                  <a:srgbClr val="FFFF00"/>
                </a:highlight>
                <a:latin typeface="Roboto Light"/>
                <a:ea typeface="Segoe UI"/>
                <a:cs typeface="Segoe UI"/>
              </a:rPr>
              <a:t> </a:t>
            </a:r>
            <a:r>
              <a:rPr lang="en-US" sz="1000" b="1" baseline="0">
                <a:solidFill>
                  <a:srgbClr val="0E2841"/>
                </a:solidFill>
                <a:highlight>
                  <a:srgbClr val="FFFF00"/>
                </a:highlight>
                <a:latin typeface="Roboto Light"/>
                <a:ea typeface="Segoe UI"/>
                <a:cs typeface="Segoe UI"/>
              </a:rPr>
              <a:t>Validation of results </a:t>
            </a:r>
            <a:r>
              <a:rPr lang="en-US" sz="1000" b="1">
                <a:solidFill>
                  <a:srgbClr val="0E2841"/>
                </a:solidFill>
                <a:highlight>
                  <a:srgbClr val="FFFF00"/>
                </a:highlight>
                <a:latin typeface="Roboto Light"/>
                <a:ea typeface="Segoe UI"/>
                <a:cs typeface="Segoe UI"/>
              </a:rPr>
              <a:t>was</a:t>
            </a:r>
            <a:r>
              <a:rPr lang="en-US" sz="1000" b="1" baseline="0">
                <a:solidFill>
                  <a:srgbClr val="0E2841"/>
                </a:solidFill>
                <a:highlight>
                  <a:srgbClr val="FFFF00"/>
                </a:highlight>
                <a:latin typeface="Roboto Light"/>
                <a:ea typeface="Segoe UI"/>
                <a:cs typeface="Segoe UI"/>
              </a:rPr>
              <a:t> conducted using reports from areas severely affected by the cyclone.</a:t>
            </a:r>
            <a:r>
              <a:rPr lang="en-US" sz="1000" b="1">
                <a:highlight>
                  <a:srgbClr val="FFFF00"/>
                </a:highlight>
                <a:latin typeface="Roboto Light"/>
                <a:ea typeface="Segoe UI"/>
                <a:cs typeface="Segoe UI"/>
              </a:rPr>
              <a:t>​</a:t>
            </a:r>
            <a:endParaRPr lang="en-US" b="1"/>
          </a:p>
        </p:txBody>
      </p:sp>
      <p:sp>
        <p:nvSpPr>
          <p:cNvPr id="11" name="TextBox 10">
            <a:extLst>
              <a:ext uri="{FF2B5EF4-FFF2-40B4-BE49-F238E27FC236}">
                <a16:creationId xmlns:a16="http://schemas.microsoft.com/office/drawing/2014/main" id="{6599259E-5D18-6371-F34F-17ACB198DA3F}"/>
              </a:ext>
            </a:extLst>
          </p:cNvPr>
          <p:cNvSpPr txBox="1"/>
          <p:nvPr/>
        </p:nvSpPr>
        <p:spPr>
          <a:xfrm>
            <a:off x="10086163" y="6489441"/>
            <a:ext cx="1990223" cy="338554"/>
          </a:xfrm>
          <a:prstGeom prst="rect">
            <a:avLst/>
          </a:prstGeom>
          <a:solidFill>
            <a:schemeClr val="bg1"/>
          </a:solidFill>
        </p:spPr>
        <p:txBody>
          <a:bodyPr wrap="square">
            <a:spAutoFit/>
          </a:bodyPr>
          <a:lstStyle/>
          <a:p>
            <a:r>
              <a:rPr lang="en-US" sz="800">
                <a:latin typeface="Roboto Light"/>
                <a:ea typeface="Roboto Light"/>
                <a:cs typeface="Roboto Light"/>
              </a:rPr>
              <a:t>Source: Situational Assessment Reports, News articles on cyclone impact</a:t>
            </a:r>
            <a:endParaRPr lang="en-US" sz="800">
              <a:solidFill>
                <a:schemeClr val="tx1">
                  <a:lumMod val="95000"/>
                  <a:lumOff val="5000"/>
                </a:schemeClr>
              </a:solidFill>
              <a:latin typeface="Roboto Light" panose="02000000000000000000" pitchFamily="2" charset="0"/>
              <a:ea typeface="Roboto Light" panose="02000000000000000000" pitchFamily="2" charset="0"/>
              <a:cs typeface="Roboto Light"/>
            </a:endParaRPr>
          </a:p>
        </p:txBody>
      </p:sp>
    </p:spTree>
    <p:extLst>
      <p:ext uri="{BB962C8B-B14F-4D97-AF65-F5344CB8AC3E}">
        <p14:creationId xmlns:p14="http://schemas.microsoft.com/office/powerpoint/2010/main" val="193603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7B76-DD32-A251-AB71-DD81E8353CD6}"/>
            </a:ext>
          </a:extLst>
        </p:cNvPr>
        <p:cNvGrpSpPr/>
        <p:nvPr/>
      </p:nvGrpSpPr>
      <p:grpSpPr>
        <a:xfrm>
          <a:off x="0" y="0"/>
          <a:ext cx="0" cy="0"/>
          <a:chOff x="0" y="0"/>
          <a:chExt cx="0" cy="0"/>
        </a:xfrm>
      </p:grpSpPr>
      <p:sp>
        <p:nvSpPr>
          <p:cNvPr id="7" name="Rectangle 11">
            <a:extLst>
              <a:ext uri="{FF2B5EF4-FFF2-40B4-BE49-F238E27FC236}">
                <a16:creationId xmlns:a16="http://schemas.microsoft.com/office/drawing/2014/main" id="{275D191D-083B-24F0-A21F-91C2FF693598}"/>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15551A9C-C0CC-11A1-8EED-50158BAD0EE4}"/>
              </a:ext>
            </a:extLst>
          </p:cNvPr>
          <p:cNvPicPr>
            <a:picLocks noChangeAspect="1"/>
          </p:cNvPicPr>
          <p:nvPr/>
        </p:nvPicPr>
        <p:blipFill>
          <a:blip r:embed="rId17"/>
          <a:stretch>
            <a:fillRect/>
          </a:stretch>
        </p:blipFill>
        <p:spPr>
          <a:xfrm>
            <a:off x="463320" y="105197"/>
            <a:ext cx="1664160" cy="562976"/>
          </a:xfrm>
          <a:prstGeom prst="rect">
            <a:avLst/>
          </a:prstGeom>
        </p:spPr>
      </p:pic>
      <p:sp>
        <p:nvSpPr>
          <p:cNvPr id="18" name="Rectangle 17">
            <a:extLst>
              <a:ext uri="{FF2B5EF4-FFF2-40B4-BE49-F238E27FC236}">
                <a16:creationId xmlns:a16="http://schemas.microsoft.com/office/drawing/2014/main" id="{BEA120B0-5323-F373-6143-71F213092058}"/>
              </a:ext>
            </a:extLst>
          </p:cNvPr>
          <p:cNvSpPr/>
          <p:nvPr/>
        </p:nvSpPr>
        <p:spPr>
          <a:xfrm>
            <a:off x="5358384" y="1051560"/>
            <a:ext cx="292608" cy="5632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2B1EF61D-7700-3FA3-A3C3-22973583A3A7}"/>
              </a:ext>
            </a:extLst>
          </p:cNvPr>
          <p:cNvSpPr txBox="1">
            <a:spLocks/>
          </p:cNvSpPr>
          <p:nvPr/>
        </p:nvSpPr>
        <p:spPr>
          <a:xfrm>
            <a:off x="2633332" y="194191"/>
            <a:ext cx="9095348" cy="3849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Roboto ExtraLight" pitchFamily="2" charset="0"/>
                <a:ea typeface="Roboto Extra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ltLang="ko-KR" sz="2200" b="1">
                <a:solidFill>
                  <a:schemeClr val="bg1"/>
                </a:solidFill>
                <a:latin typeface="Bahnschrift SemiBold"/>
                <a:ea typeface="Roboto"/>
              </a:rPr>
              <a:t>Sample IBF Agriculture Analysis-</a:t>
            </a:r>
            <a:r>
              <a:rPr lang="zh-CN" altLang="en-US" sz="2000" b="1" spc="100">
                <a:solidFill>
                  <a:schemeClr val="bg1"/>
                </a:solidFill>
                <a:latin typeface="Arial" panose="020B0604020202020204" pitchFamily="34" charset="0"/>
                <a:ea typeface="微软雅黑" panose="020B0503020204020204" charset="-122"/>
                <a:cs typeface="Arial" panose="020B0604020202020204" pitchFamily="34" charset="0"/>
                <a:sym typeface="+mn-lt"/>
              </a:rPr>
              <a:t>Ningxia </a:t>
            </a:r>
            <a:r>
              <a:rPr lang="en-US" altLang="zh-CN" sz="2000" b="1" spc="100">
                <a:solidFill>
                  <a:schemeClr val="bg1"/>
                </a:solidFill>
                <a:latin typeface="Arial" panose="020B0604020202020204" pitchFamily="34" charset="0"/>
                <a:ea typeface="微软雅黑" panose="020B0503020204020204" charset="-122"/>
                <a:cs typeface="Arial" panose="020B0604020202020204" pitchFamily="34" charset="0"/>
                <a:sym typeface="+mn-lt"/>
              </a:rPr>
              <a:t>(potato), China</a:t>
            </a:r>
            <a:endParaRPr lang="en-US" altLang="ko-KR" sz="2200" b="1">
              <a:solidFill>
                <a:schemeClr val="bg1"/>
              </a:solidFill>
              <a:latin typeface="Bahnschrift SemiBold"/>
              <a:ea typeface="Roboto"/>
            </a:endParaRPr>
          </a:p>
        </p:txBody>
      </p:sp>
      <p:sp>
        <p:nvSpPr>
          <p:cNvPr id="31" name="矩形 62">
            <a:extLst>
              <a:ext uri="{FF2B5EF4-FFF2-40B4-BE49-F238E27FC236}">
                <a16:creationId xmlns:a16="http://schemas.microsoft.com/office/drawing/2014/main" id="{B1C02760-99E9-9ED6-D3CC-DF3ED9853073}"/>
              </a:ext>
            </a:extLst>
          </p:cNvPr>
          <p:cNvSpPr/>
          <p:nvPr>
            <p:custDataLst>
              <p:tags r:id="rId1"/>
            </p:custDataLst>
          </p:nvPr>
        </p:nvSpPr>
        <p:spPr>
          <a:xfrm>
            <a:off x="3729990" y="1337310"/>
            <a:ext cx="4709795" cy="5315585"/>
          </a:xfrm>
          <a:prstGeom prst="rect">
            <a:avLst/>
          </a:prstGeom>
          <a:solidFill>
            <a:srgbClr val="64B5F6">
              <a:alpha val="17000"/>
            </a:srgbClr>
          </a:solidFill>
          <a:ln>
            <a:solidFill>
              <a:schemeClr val="accent1">
                <a:lumMod val="75000"/>
                <a:alpha val="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fontAlgn="auto">
              <a:lnSpc>
                <a:spcPts val="2800"/>
              </a:lnSpc>
            </a:pPr>
            <a:endParaRPr lang="zh-CN" altLang="en-US" sz="1600" b="1">
              <a:solidFill>
                <a:srgbClr val="0070C0"/>
              </a:solidFill>
              <a:latin typeface="Times New Roman" panose="02020603050405020304" charset="0"/>
              <a:ea typeface="微软雅黑" panose="020B0503020204020204" charset="-122"/>
              <a:cs typeface="Times New Roman" panose="02020603050405020304" charset="0"/>
              <a:sym typeface="+mn-ea"/>
            </a:endParaRPr>
          </a:p>
        </p:txBody>
      </p:sp>
      <p:sp>
        <p:nvSpPr>
          <p:cNvPr id="33" name="文本框 3">
            <a:extLst>
              <a:ext uri="{FF2B5EF4-FFF2-40B4-BE49-F238E27FC236}">
                <a16:creationId xmlns:a16="http://schemas.microsoft.com/office/drawing/2014/main" id="{A7AA1924-3D98-50B5-18C3-75351B933732}"/>
              </a:ext>
            </a:extLst>
          </p:cNvPr>
          <p:cNvSpPr txBox="1"/>
          <p:nvPr>
            <p:custDataLst>
              <p:tags r:id="rId2"/>
            </p:custDataLst>
          </p:nvPr>
        </p:nvSpPr>
        <p:spPr>
          <a:xfrm>
            <a:off x="205740" y="4127500"/>
            <a:ext cx="3152775" cy="275590"/>
          </a:xfrm>
          <a:prstGeom prst="rect">
            <a:avLst/>
          </a:prstGeom>
          <a:noFill/>
        </p:spPr>
        <p:txBody>
          <a:bodyPr wrap="square" rtlCol="0">
            <a:spAutoFit/>
          </a:bodyPr>
          <a:lstStyle/>
          <a:p>
            <a:pPr algn="ctr">
              <a:spcBef>
                <a:spcPts val="500"/>
              </a:spcBef>
              <a:buClrTx/>
              <a:buSzTx/>
              <a:buFontTx/>
            </a:pPr>
            <a:r>
              <a:rPr lang="en-US" altLang="zh-CN" sz="1200" b="1">
                <a:solidFill>
                  <a:srgbClr val="0070C0"/>
                </a:solidFill>
                <a:latin typeface="Times New Roman" panose="02020603050405020304" charset="0"/>
                <a:ea typeface="微软雅黑" panose="020B0503020204020204" charset="-122"/>
                <a:cs typeface="Times New Roman" panose="02020603050405020304" charset="0"/>
              </a:rPr>
              <a:t>Daily </a:t>
            </a:r>
            <a:r>
              <a:rPr lang="zh-CN" altLang="en-US" sz="1200" b="1">
                <a:solidFill>
                  <a:srgbClr val="0070C0"/>
                </a:solidFill>
                <a:latin typeface="Times New Roman" panose="02020603050405020304" charset="0"/>
                <a:ea typeface="微软雅黑" panose="020B0503020204020204" charset="-122"/>
                <a:cs typeface="Times New Roman" panose="02020603050405020304" charset="0"/>
              </a:rPr>
              <a:t>Mean T &amp; Precip Forecast Maps</a:t>
            </a:r>
          </a:p>
        </p:txBody>
      </p:sp>
      <p:sp>
        <p:nvSpPr>
          <p:cNvPr id="35" name="左大括号 4">
            <a:extLst>
              <a:ext uri="{FF2B5EF4-FFF2-40B4-BE49-F238E27FC236}">
                <a16:creationId xmlns:a16="http://schemas.microsoft.com/office/drawing/2014/main" id="{D83B42D5-8D29-F7BE-9040-1FAE9879EF22}"/>
              </a:ext>
            </a:extLst>
          </p:cNvPr>
          <p:cNvSpPr/>
          <p:nvPr>
            <p:custDataLst>
              <p:tags r:id="rId3"/>
            </p:custDataLst>
          </p:nvPr>
        </p:nvSpPr>
        <p:spPr>
          <a:xfrm>
            <a:off x="3351530" y="1521460"/>
            <a:ext cx="263525" cy="488188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775" fontAlgn="base">
              <a:spcBef>
                <a:spcPct val="0"/>
              </a:spcBef>
              <a:spcAft>
                <a:spcPct val="0"/>
              </a:spcAft>
            </a:pPr>
            <a:endParaRPr lang="zh-CN" altLang="en-US" sz="1705">
              <a:solidFill>
                <a:srgbClr val="000000"/>
              </a:solidFill>
              <a:latin typeface="Arial" panose="020B0604020202020204"/>
              <a:ea typeface="微软雅黑" panose="020B0503020204020204" charset="-122"/>
            </a:endParaRPr>
          </a:p>
        </p:txBody>
      </p:sp>
      <p:sp>
        <p:nvSpPr>
          <p:cNvPr id="37" name="文本框 6">
            <a:extLst>
              <a:ext uri="{FF2B5EF4-FFF2-40B4-BE49-F238E27FC236}">
                <a16:creationId xmlns:a16="http://schemas.microsoft.com/office/drawing/2014/main" id="{46EBFE58-E79A-337E-A471-7A00F404AAA1}"/>
              </a:ext>
            </a:extLst>
          </p:cNvPr>
          <p:cNvSpPr txBox="1"/>
          <p:nvPr>
            <p:custDataLst>
              <p:tags r:id="rId4"/>
            </p:custDataLst>
          </p:nvPr>
        </p:nvSpPr>
        <p:spPr>
          <a:xfrm>
            <a:off x="261620" y="4403090"/>
            <a:ext cx="3066415" cy="815340"/>
          </a:xfrm>
          <a:prstGeom prst="rect">
            <a:avLst/>
          </a:prstGeom>
          <a:solidFill>
            <a:schemeClr val="accent1">
              <a:lumMod val="20000"/>
              <a:lumOff val="80000"/>
            </a:schemeClr>
          </a:solidFill>
          <a:ln w="9525">
            <a:noFill/>
          </a:ln>
        </p:spPr>
        <p:txBody>
          <a:bodyPr wrap="square" anchor="ctr" anchorCtr="0">
            <a:noAutofit/>
          </a:bodyPr>
          <a:lstStyle/>
          <a:p>
            <a:pPr indent="0" algn="ctr" fontAlgn="auto">
              <a:lnSpc>
                <a:spcPts val="2800"/>
              </a:lnSpc>
              <a:buClrTx/>
              <a:buSzTx/>
              <a:buFontTx/>
            </a:pPr>
            <a:r>
              <a:rPr lang="zh-CN" altLang="en-US" sz="1600" b="1">
                <a:solidFill>
                  <a:schemeClr val="tx1"/>
                </a:solidFill>
                <a:latin typeface="Times New Roman" panose="02020603050405020304" charset="0"/>
                <a:ea typeface="微软雅黑" panose="020B0503020204020204" charset="-122"/>
                <a:cs typeface="Times New Roman" panose="02020603050405020304" charset="0"/>
              </a:rPr>
              <a:t>6‑km daily gridded forecast data</a:t>
            </a:r>
            <a:br>
              <a:rPr lang="zh-CN" altLang="en-US" sz="1600" b="1">
                <a:solidFill>
                  <a:schemeClr val="tx1"/>
                </a:solidFill>
                <a:latin typeface="Times New Roman" panose="02020603050405020304" charset="0"/>
                <a:ea typeface="微软雅黑" panose="020B0503020204020204" charset="-122"/>
                <a:cs typeface="Times New Roman" panose="02020603050405020304" charset="0"/>
              </a:rPr>
            </a:br>
            <a:r>
              <a:rPr lang="zh-CN" altLang="en-US" sz="1600" b="1">
                <a:solidFill>
                  <a:srgbClr val="0070C0"/>
                </a:solidFill>
                <a:latin typeface="Times New Roman" panose="02020603050405020304" charset="0"/>
                <a:ea typeface="微软雅黑" panose="020B0503020204020204" charset="-122"/>
                <a:cs typeface="Times New Roman" panose="02020603050405020304" charset="0"/>
              </a:rPr>
              <a:t>TMAX、TMIN、TAVE、PREC</a:t>
            </a:r>
          </a:p>
        </p:txBody>
      </p:sp>
      <p:sp>
        <p:nvSpPr>
          <p:cNvPr id="39" name="矩形 45">
            <a:extLst>
              <a:ext uri="{FF2B5EF4-FFF2-40B4-BE49-F238E27FC236}">
                <a16:creationId xmlns:a16="http://schemas.microsoft.com/office/drawing/2014/main" id="{8FA88724-FEA8-0AC3-4566-09F5008B43B3}"/>
              </a:ext>
            </a:extLst>
          </p:cNvPr>
          <p:cNvSpPr/>
          <p:nvPr>
            <p:custDataLst>
              <p:tags r:id="rId5"/>
            </p:custDataLst>
          </p:nvPr>
        </p:nvSpPr>
        <p:spPr>
          <a:xfrm>
            <a:off x="3640455" y="1337310"/>
            <a:ext cx="4782185" cy="645160"/>
          </a:xfrm>
          <a:prstGeom prst="rect">
            <a:avLst/>
          </a:prstGeom>
          <a:noFill/>
        </p:spPr>
        <p:txBody>
          <a:bodyPr wrap="square">
            <a:spAutoFit/>
          </a:bodyPr>
          <a:lstStyle/>
          <a:p>
            <a:pPr algn="ctr" defTabSz="914400">
              <a:buClrTx/>
              <a:buSzTx/>
              <a:buFontTx/>
            </a:pPr>
            <a:r>
              <a:rPr b="1">
                <a:solidFill>
                  <a:schemeClr val="tx1"/>
                </a:solidFill>
                <a:latin typeface="Arial" panose="020B0604020202020204" pitchFamily="34" charset="0"/>
                <a:ea typeface="微软雅黑" panose="020B0503020204020204" charset="-122"/>
                <a:cs typeface="Arial" panose="020B0604020202020204" pitchFamily="34" charset="0"/>
              </a:rPr>
              <a:t>Climate impact prediction indicators for critical potato growth stages</a:t>
            </a:r>
          </a:p>
        </p:txBody>
      </p:sp>
      <p:sp>
        <p:nvSpPr>
          <p:cNvPr id="41" name="矩形 63">
            <a:extLst>
              <a:ext uri="{FF2B5EF4-FFF2-40B4-BE49-F238E27FC236}">
                <a16:creationId xmlns:a16="http://schemas.microsoft.com/office/drawing/2014/main" id="{B6D2BD85-E43B-CE62-6430-00F20547907F}"/>
              </a:ext>
            </a:extLst>
          </p:cNvPr>
          <p:cNvSpPr/>
          <p:nvPr>
            <p:custDataLst>
              <p:tags r:id="rId6"/>
            </p:custDataLst>
          </p:nvPr>
        </p:nvSpPr>
        <p:spPr>
          <a:xfrm>
            <a:off x="3724275" y="1336675"/>
            <a:ext cx="4714240" cy="5315585"/>
          </a:xfrm>
          <a:prstGeom prst="rect">
            <a:avLst/>
          </a:prstGeom>
          <a:noFill/>
          <a:ln w="25400">
            <a:solidFill>
              <a:schemeClr val="tx1"/>
            </a:solidFill>
            <a:prstDash val="dash"/>
          </a:ln>
          <a:extLst>
            <a:ext uri="{909E8E84-426E-40DD-AFC4-6F175D3DCCD1}">
              <a14:hiddenFill xmlns:a14="http://schemas.microsoft.com/office/drawing/2010/main">
                <a:solidFill>
                  <a:srgbClr val="1F2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pPr>
            <a:endParaRPr lang="zh-CN" altLang="en-US" sz="1800"/>
          </a:p>
        </p:txBody>
      </p:sp>
      <p:sp>
        <p:nvSpPr>
          <p:cNvPr id="43" name="矩形 20">
            <a:extLst>
              <a:ext uri="{FF2B5EF4-FFF2-40B4-BE49-F238E27FC236}">
                <a16:creationId xmlns:a16="http://schemas.microsoft.com/office/drawing/2014/main" id="{D3D20505-828B-1C74-4CEB-3C0D3D4F4229}"/>
              </a:ext>
            </a:extLst>
          </p:cNvPr>
          <p:cNvSpPr/>
          <p:nvPr>
            <p:custDataLst>
              <p:tags r:id="rId7"/>
            </p:custDataLst>
          </p:nvPr>
        </p:nvSpPr>
        <p:spPr>
          <a:xfrm>
            <a:off x="8425180" y="1159510"/>
            <a:ext cx="3647440" cy="645160"/>
          </a:xfrm>
          <a:prstGeom prst="rect">
            <a:avLst/>
          </a:prstGeom>
          <a:noFill/>
        </p:spPr>
        <p:txBody>
          <a:bodyPr wrap="square">
            <a:spAutoFit/>
          </a:bodyPr>
          <a:lstStyle/>
          <a:p>
            <a:pPr algn="ctr" defTabSz="914400">
              <a:buClrTx/>
              <a:buSzTx/>
              <a:buFontTx/>
            </a:pPr>
            <a:r>
              <a:rPr b="1">
                <a:solidFill>
                  <a:schemeClr val="tx1"/>
                </a:solidFill>
                <a:latin typeface="Times New Roman" panose="02020603050405020304" charset="0"/>
                <a:ea typeface="微软雅黑" panose="020B0503020204020204" charset="-122"/>
                <a:cs typeface="Times New Roman" panose="02020603050405020304" charset="0"/>
              </a:rPr>
              <a:t> Climate </a:t>
            </a:r>
            <a:r>
              <a:rPr lang="en-US" b="1">
                <a:solidFill>
                  <a:schemeClr val="tx1"/>
                </a:solidFill>
                <a:latin typeface="Times New Roman" panose="02020603050405020304" charset="0"/>
                <a:ea typeface="微软雅黑" panose="020B0503020204020204" charset="-122"/>
                <a:cs typeface="Times New Roman" panose="02020603050405020304" charset="0"/>
              </a:rPr>
              <a:t>i</a:t>
            </a:r>
            <a:r>
              <a:rPr b="1">
                <a:solidFill>
                  <a:schemeClr val="tx1"/>
                </a:solidFill>
                <a:latin typeface="Times New Roman" panose="02020603050405020304" charset="0"/>
                <a:ea typeface="微软雅黑" panose="020B0503020204020204" charset="-122"/>
                <a:cs typeface="Times New Roman" panose="02020603050405020304" charset="0"/>
              </a:rPr>
              <a:t>mpact </a:t>
            </a:r>
            <a:r>
              <a:rPr lang="en-US" b="1">
                <a:solidFill>
                  <a:schemeClr val="tx1"/>
                </a:solidFill>
                <a:latin typeface="Times New Roman" panose="02020603050405020304" charset="0"/>
                <a:ea typeface="微软雅黑" panose="020B0503020204020204" charset="-122"/>
                <a:cs typeface="Times New Roman" panose="02020603050405020304" charset="0"/>
              </a:rPr>
              <a:t>p</a:t>
            </a:r>
            <a:r>
              <a:rPr b="1">
                <a:solidFill>
                  <a:schemeClr val="tx1"/>
                </a:solidFill>
                <a:latin typeface="Times New Roman" panose="02020603050405020304" charset="0"/>
                <a:ea typeface="微软雅黑" panose="020B0503020204020204" charset="-122"/>
                <a:cs typeface="Times New Roman" panose="02020603050405020304" charset="0"/>
              </a:rPr>
              <a:t>rediction </a:t>
            </a:r>
          </a:p>
          <a:p>
            <a:pPr algn="ctr" defTabSz="914400">
              <a:buClrTx/>
              <a:buSzTx/>
              <a:buFontTx/>
            </a:pPr>
            <a:r>
              <a:rPr lang="en-US" b="1">
                <a:solidFill>
                  <a:schemeClr val="tx1"/>
                </a:solidFill>
                <a:latin typeface="Times New Roman" panose="02020603050405020304" charset="0"/>
                <a:ea typeface="微软雅黑" panose="020B0503020204020204" charset="-122"/>
                <a:cs typeface="Times New Roman" panose="02020603050405020304" charset="0"/>
              </a:rPr>
              <a:t>s</a:t>
            </a:r>
            <a:r>
              <a:rPr b="1">
                <a:solidFill>
                  <a:schemeClr val="tx1"/>
                </a:solidFill>
                <a:latin typeface="Times New Roman" panose="02020603050405020304" charset="0"/>
                <a:ea typeface="微软雅黑" panose="020B0503020204020204" charset="-122"/>
                <a:cs typeface="Times New Roman" panose="02020603050405020304" charset="0"/>
              </a:rPr>
              <a:t>ervice </a:t>
            </a:r>
            <a:r>
              <a:rPr lang="en-US" b="1">
                <a:solidFill>
                  <a:schemeClr val="tx1"/>
                </a:solidFill>
                <a:latin typeface="Times New Roman" panose="02020603050405020304" charset="0"/>
                <a:ea typeface="微软雅黑" panose="020B0503020204020204" charset="-122"/>
                <a:cs typeface="Times New Roman" panose="02020603050405020304" charset="0"/>
              </a:rPr>
              <a:t>p</a:t>
            </a:r>
            <a:r>
              <a:rPr b="1">
                <a:solidFill>
                  <a:schemeClr val="tx1"/>
                </a:solidFill>
                <a:latin typeface="Times New Roman" panose="02020603050405020304" charset="0"/>
                <a:ea typeface="微软雅黑" panose="020B0503020204020204" charset="-122"/>
                <a:cs typeface="Times New Roman" panose="02020603050405020304" charset="0"/>
              </a:rPr>
              <a:t>roducts</a:t>
            </a:r>
          </a:p>
        </p:txBody>
      </p:sp>
      <p:pic>
        <p:nvPicPr>
          <p:cNvPr id="45" name="图片 21">
            <a:extLst>
              <a:ext uri="{FF2B5EF4-FFF2-40B4-BE49-F238E27FC236}">
                <a16:creationId xmlns:a16="http://schemas.microsoft.com/office/drawing/2014/main" id="{742EA556-5981-8127-7584-7A735934A333}"/>
              </a:ext>
            </a:extLst>
          </p:cNvPr>
          <p:cNvPicPr>
            <a:picLocks noChangeAspect="1"/>
          </p:cNvPicPr>
          <p:nvPr>
            <p:custDataLst>
              <p:tags r:id="rId8"/>
            </p:custDataLst>
          </p:nvPr>
        </p:nvPicPr>
        <p:blipFill>
          <a:blip r:embed="rId18"/>
          <a:stretch>
            <a:fillRect/>
          </a:stretch>
        </p:blipFill>
        <p:spPr>
          <a:xfrm>
            <a:off x="9663430" y="1791335"/>
            <a:ext cx="1794510" cy="2867025"/>
          </a:xfrm>
          <a:prstGeom prst="rect">
            <a:avLst/>
          </a:prstGeom>
          <a:ln>
            <a:solidFill>
              <a:srgbClr val="FF0000"/>
            </a:solidFill>
          </a:ln>
        </p:spPr>
      </p:pic>
      <p:pic>
        <p:nvPicPr>
          <p:cNvPr id="47" name="图片 22">
            <a:extLst>
              <a:ext uri="{FF2B5EF4-FFF2-40B4-BE49-F238E27FC236}">
                <a16:creationId xmlns:a16="http://schemas.microsoft.com/office/drawing/2014/main" id="{7CA4B678-F0E1-8935-2FB7-DD9707209115}"/>
              </a:ext>
            </a:extLst>
          </p:cNvPr>
          <p:cNvPicPr>
            <a:picLocks noChangeAspect="1"/>
          </p:cNvPicPr>
          <p:nvPr>
            <p:custDataLst>
              <p:tags r:id="rId9"/>
            </p:custDataLst>
          </p:nvPr>
        </p:nvPicPr>
        <p:blipFill>
          <a:blip r:embed="rId19"/>
          <a:stretch>
            <a:fillRect/>
          </a:stretch>
        </p:blipFill>
        <p:spPr>
          <a:xfrm>
            <a:off x="8834755" y="1804670"/>
            <a:ext cx="1818640" cy="2853690"/>
          </a:xfrm>
          <a:prstGeom prst="rect">
            <a:avLst/>
          </a:prstGeom>
          <a:ln>
            <a:solidFill>
              <a:srgbClr val="FF0000"/>
            </a:solidFill>
          </a:ln>
        </p:spPr>
      </p:pic>
      <p:sp>
        <p:nvSpPr>
          <p:cNvPr id="49" name="1">
            <a:extLst>
              <a:ext uri="{FF2B5EF4-FFF2-40B4-BE49-F238E27FC236}">
                <a16:creationId xmlns:a16="http://schemas.microsoft.com/office/drawing/2014/main" id="{178EEC82-DE28-F183-4E20-BF24662F3044}"/>
              </a:ext>
            </a:extLst>
          </p:cNvPr>
          <p:cNvSpPr txBox="1">
            <a:spLocks noChangeArrowheads="1"/>
          </p:cNvSpPr>
          <p:nvPr>
            <p:custDataLst>
              <p:tags r:id="rId10"/>
            </p:custDataLst>
          </p:nvPr>
        </p:nvSpPr>
        <p:spPr bwMode="auto">
          <a:xfrm>
            <a:off x="8554720" y="4658360"/>
            <a:ext cx="3604895" cy="22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a:lnSpc>
                <a:spcPct val="150000"/>
              </a:lnSpc>
              <a:buClrTx/>
              <a:buSzTx/>
              <a:buFontTx/>
            </a:pPr>
            <a:r>
              <a:rPr lang="zh-CN" altLang="en-US" sz="1600" b="1">
                <a:solidFill>
                  <a:srgbClr val="002060"/>
                </a:solidFill>
                <a:cs typeface="Arial" panose="020B0604020202020204" pitchFamily="34" charset="0"/>
                <a:sym typeface="+mn-lt"/>
              </a:rPr>
              <a:t>Issues special service bulletins through WeChat groups, emails, and other channels, providing meteorological support for the high‑quality development of the potato industry.</a:t>
            </a:r>
          </a:p>
        </p:txBody>
      </p:sp>
      <p:sp>
        <p:nvSpPr>
          <p:cNvPr id="51" name="文本框 34">
            <a:extLst>
              <a:ext uri="{FF2B5EF4-FFF2-40B4-BE49-F238E27FC236}">
                <a16:creationId xmlns:a16="http://schemas.microsoft.com/office/drawing/2014/main" id="{DF9E4565-A594-9AC4-54CF-DDB8C6174511}"/>
              </a:ext>
            </a:extLst>
          </p:cNvPr>
          <p:cNvSpPr txBox="1"/>
          <p:nvPr>
            <p:custDataLst>
              <p:tags r:id="rId11"/>
            </p:custDataLst>
          </p:nvPr>
        </p:nvSpPr>
        <p:spPr>
          <a:xfrm>
            <a:off x="8087360" y="3497580"/>
            <a:ext cx="864235" cy="719455"/>
          </a:xfrm>
          <a:prstGeom prst="rightArrow">
            <a:avLst>
              <a:gd name="adj1" fmla="val 32175"/>
              <a:gd name="adj2" fmla="val 59176"/>
            </a:avLst>
          </a:prstGeom>
          <a:solidFill>
            <a:srgbClr val="0070C0"/>
          </a:solidFill>
          <a:ln w="9525">
            <a:noFill/>
          </a:ln>
        </p:spPr>
        <p:txBody>
          <a:bodyPr wrap="square" anchor="t">
            <a:noAutofit/>
          </a:bodyPr>
          <a:lstStyle/>
          <a:p>
            <a:pPr lvl="0" algn="ctr" fontAlgn="auto">
              <a:buClrTx/>
              <a:buSzTx/>
              <a:buFontTx/>
            </a:pPr>
            <a:endParaRPr lang="zh-CN" altLang="zh-CN" sz="1400" b="1">
              <a:solidFill>
                <a:schemeClr val="bg1"/>
              </a:solidFill>
              <a:latin typeface="微软雅黑" panose="020B0503020204020204" charset="-122"/>
              <a:ea typeface="微软雅黑" panose="020B0503020204020204" charset="-122"/>
              <a:sym typeface="+mn-ea"/>
            </a:endParaRPr>
          </a:p>
        </p:txBody>
      </p:sp>
      <p:sp>
        <p:nvSpPr>
          <p:cNvPr id="53" name="文本框 61">
            <a:extLst>
              <a:ext uri="{FF2B5EF4-FFF2-40B4-BE49-F238E27FC236}">
                <a16:creationId xmlns:a16="http://schemas.microsoft.com/office/drawing/2014/main" id="{A426BF43-1315-7182-EEEA-683334BDB192}"/>
              </a:ext>
            </a:extLst>
          </p:cNvPr>
          <p:cNvSpPr txBox="1"/>
          <p:nvPr>
            <p:custDataLst>
              <p:tags r:id="rId12"/>
            </p:custDataLst>
          </p:nvPr>
        </p:nvSpPr>
        <p:spPr>
          <a:xfrm>
            <a:off x="3837305" y="1944370"/>
            <a:ext cx="4639945" cy="3207385"/>
          </a:xfrm>
          <a:prstGeom prst="rect">
            <a:avLst/>
          </a:prstGeom>
          <a:noFill/>
        </p:spPr>
        <p:txBody>
          <a:bodyPr wrap="square" rtlCol="0" anchor="t">
            <a:spAutoFit/>
          </a:bodyPr>
          <a:lstStyle/>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1.High‑temperature heat damage</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2.Frost indicators (first and last frost)</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3.Forecast indicators for late blight</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4.Heat accumulation thresholds for harvest </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5.Storage dormancy weather indices</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6.Harvest suitability forecast indices</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7.Spraying suitability forecast indices</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8.Fertilization suitability forecast indices</a:t>
            </a:r>
          </a:p>
          <a:p>
            <a:pPr indent="0" fontAlgn="auto">
              <a:lnSpc>
                <a:spcPts val="2700"/>
              </a:lnSpc>
            </a:pPr>
            <a:r>
              <a:rPr lang="zh-CN" altLang="en-US" sz="1600" b="1">
                <a:solidFill>
                  <a:schemeClr val="accent1"/>
                </a:solidFill>
                <a:latin typeface="Arial" panose="020B0604020202020204" pitchFamily="34" charset="0"/>
                <a:ea typeface="微软雅黑" panose="020B0503020204020204" charset="-122"/>
                <a:cs typeface="Arial" panose="020B0604020202020204" pitchFamily="34" charset="0"/>
                <a:sym typeface="+mn-ea"/>
              </a:rPr>
              <a:t>9.Inflorescence-flowering suitability grades</a:t>
            </a:r>
          </a:p>
        </p:txBody>
      </p:sp>
      <p:pic>
        <p:nvPicPr>
          <p:cNvPr id="55" name="图片 8">
            <a:extLst>
              <a:ext uri="{FF2B5EF4-FFF2-40B4-BE49-F238E27FC236}">
                <a16:creationId xmlns:a16="http://schemas.microsoft.com/office/drawing/2014/main" id="{47073A8E-F28A-69C2-919E-2FCF83EFF997}"/>
              </a:ext>
            </a:extLst>
          </p:cNvPr>
          <p:cNvPicPr>
            <a:picLocks noChangeAspect="1"/>
          </p:cNvPicPr>
          <p:nvPr>
            <p:custDataLst>
              <p:tags r:id="rId13"/>
            </p:custDataLst>
          </p:nvPr>
        </p:nvPicPr>
        <p:blipFill>
          <a:blip r:embed="rId20" cstate="print">
            <a:extLst>
              <a:ext uri="{28A0092B-C50C-407E-A947-70E740481C1C}">
                <a14:useLocalDpi xmlns:a14="http://schemas.microsoft.com/office/drawing/2010/main" val="0"/>
              </a:ext>
            </a:extLst>
          </a:blip>
          <a:stretch>
            <a:fillRect/>
          </a:stretch>
        </p:blipFill>
        <p:spPr>
          <a:xfrm>
            <a:off x="6215063" y="5150803"/>
            <a:ext cx="1919843" cy="1440000"/>
          </a:xfrm>
          <a:prstGeom prst="rect">
            <a:avLst/>
          </a:prstGeom>
        </p:spPr>
      </p:pic>
      <p:pic>
        <p:nvPicPr>
          <p:cNvPr id="57" name="图片 12" descr="Z_AGME_I_Y0106_20250805000000_O_REALIMAGE_9999_BEYC_FTM">
            <a:extLst>
              <a:ext uri="{FF2B5EF4-FFF2-40B4-BE49-F238E27FC236}">
                <a16:creationId xmlns:a16="http://schemas.microsoft.com/office/drawing/2014/main" id="{EF5343DC-C1FC-F41F-E658-140D1A0F1D21}"/>
              </a:ext>
            </a:extLst>
          </p:cNvPr>
          <p:cNvPicPr>
            <a:picLocks noChangeAspect="1"/>
          </p:cNvPicPr>
          <p:nvPr>
            <p:custDataLst>
              <p:tags r:id="rId14"/>
            </p:custDataLst>
          </p:nvPr>
        </p:nvPicPr>
        <p:blipFill>
          <a:blip r:embed="rId21"/>
          <a:stretch>
            <a:fillRect/>
          </a:stretch>
        </p:blipFill>
        <p:spPr>
          <a:xfrm>
            <a:off x="3920490" y="5151755"/>
            <a:ext cx="1920436" cy="1440000"/>
          </a:xfrm>
          <a:prstGeom prst="rect">
            <a:avLst/>
          </a:prstGeom>
        </p:spPr>
      </p:pic>
      <p:sp>
        <p:nvSpPr>
          <p:cNvPr id="58" name="TextBox 57">
            <a:extLst>
              <a:ext uri="{FF2B5EF4-FFF2-40B4-BE49-F238E27FC236}">
                <a16:creationId xmlns:a16="http://schemas.microsoft.com/office/drawing/2014/main" id="{DC91182E-F558-171F-DABD-D7704A27103A}"/>
              </a:ext>
            </a:extLst>
          </p:cNvPr>
          <p:cNvSpPr txBox="1"/>
          <p:nvPr/>
        </p:nvSpPr>
        <p:spPr>
          <a:xfrm>
            <a:off x="261620" y="1159510"/>
            <a:ext cx="3011614" cy="1477328"/>
          </a:xfrm>
          <a:prstGeom prst="rect">
            <a:avLst/>
          </a:prstGeom>
          <a:noFill/>
        </p:spPr>
        <p:txBody>
          <a:bodyPr wrap="square" rtlCol="0">
            <a:spAutoFit/>
          </a:bodyPr>
          <a:lstStyle/>
          <a:p>
            <a:r>
              <a:rPr lang="en-US" b="1"/>
              <a:t>Start observing the seasonal and continue at the sub-seasonal level (providing info around every 10 days)</a:t>
            </a:r>
          </a:p>
        </p:txBody>
      </p:sp>
    </p:spTree>
    <p:extLst>
      <p:ext uri="{BB962C8B-B14F-4D97-AF65-F5344CB8AC3E}">
        <p14:creationId xmlns:p14="http://schemas.microsoft.com/office/powerpoint/2010/main" val="343985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8272-F795-6EF4-C5F0-682097A1E705}"/>
            </a:ext>
          </a:extLst>
        </p:cNvPr>
        <p:cNvGrpSpPr/>
        <p:nvPr/>
      </p:nvGrpSpPr>
      <p:grpSpPr>
        <a:xfrm>
          <a:off x="0" y="0"/>
          <a:ext cx="0" cy="0"/>
          <a:chOff x="0" y="0"/>
          <a:chExt cx="0" cy="0"/>
        </a:xfrm>
      </p:grpSpPr>
      <p:sp>
        <p:nvSpPr>
          <p:cNvPr id="7" name="Rectangle 11">
            <a:extLst>
              <a:ext uri="{FF2B5EF4-FFF2-40B4-BE49-F238E27FC236}">
                <a16:creationId xmlns:a16="http://schemas.microsoft.com/office/drawing/2014/main" id="{D5BC8978-2C05-F669-6D9F-4EF7B4606472}"/>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A9579EB9-B72D-FC6D-C6B1-3CAEB66DB1DC}"/>
              </a:ext>
            </a:extLst>
          </p:cNvPr>
          <p:cNvPicPr>
            <a:picLocks noChangeAspect="1"/>
          </p:cNvPicPr>
          <p:nvPr/>
        </p:nvPicPr>
        <p:blipFill>
          <a:blip r:embed="rId3"/>
          <a:stretch>
            <a:fillRect/>
          </a:stretch>
        </p:blipFill>
        <p:spPr>
          <a:xfrm>
            <a:off x="463320" y="105197"/>
            <a:ext cx="1664160" cy="562976"/>
          </a:xfrm>
          <a:prstGeom prst="rect">
            <a:avLst/>
          </a:prstGeom>
        </p:spPr>
      </p:pic>
      <p:sp>
        <p:nvSpPr>
          <p:cNvPr id="8" name="Text Placeholder 1">
            <a:extLst>
              <a:ext uri="{FF2B5EF4-FFF2-40B4-BE49-F238E27FC236}">
                <a16:creationId xmlns:a16="http://schemas.microsoft.com/office/drawing/2014/main" id="{E0C36C65-A01D-1EAC-07AF-4BC7C1319C29}"/>
              </a:ext>
            </a:extLst>
          </p:cNvPr>
          <p:cNvSpPr txBox="1">
            <a:spLocks/>
          </p:cNvSpPr>
          <p:nvPr/>
        </p:nvSpPr>
        <p:spPr>
          <a:xfrm>
            <a:off x="2633332" y="194191"/>
            <a:ext cx="9095348" cy="3849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Roboto ExtraLight" pitchFamily="2" charset="0"/>
                <a:ea typeface="Roboto Extra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ltLang="ko-KR" sz="2200" b="1">
                <a:solidFill>
                  <a:schemeClr val="bg1"/>
                </a:solidFill>
                <a:latin typeface="Bahnschrift SemiBold"/>
                <a:ea typeface="Roboto"/>
              </a:rPr>
              <a:t>Sample IBF Agriculture Analysis-</a:t>
            </a:r>
            <a:r>
              <a:rPr lang="zh-CN" altLang="en-US" sz="2000" b="1" spc="100">
                <a:solidFill>
                  <a:schemeClr val="bg1"/>
                </a:solidFill>
                <a:latin typeface="Arial" panose="020B0604020202020204" pitchFamily="34" charset="0"/>
                <a:ea typeface="微软雅黑" panose="020B0503020204020204" charset="-122"/>
                <a:cs typeface="Arial" panose="020B0604020202020204" pitchFamily="34" charset="0"/>
                <a:sym typeface="+mn-lt"/>
              </a:rPr>
              <a:t>Ningxia </a:t>
            </a:r>
            <a:r>
              <a:rPr lang="en-US" altLang="zh-CN" sz="2000" b="1" spc="100">
                <a:solidFill>
                  <a:schemeClr val="bg1"/>
                </a:solidFill>
                <a:latin typeface="Arial" panose="020B0604020202020204" pitchFamily="34" charset="0"/>
                <a:ea typeface="微软雅黑" panose="020B0503020204020204" charset="-122"/>
                <a:cs typeface="Arial" panose="020B0604020202020204" pitchFamily="34" charset="0"/>
                <a:sym typeface="+mn-lt"/>
              </a:rPr>
              <a:t>(potato), China- Bulletin</a:t>
            </a:r>
            <a:endParaRPr lang="en-US" altLang="ko-KR" sz="2200" b="1">
              <a:solidFill>
                <a:schemeClr val="bg1"/>
              </a:solidFill>
              <a:latin typeface="Bahnschrift SemiBold"/>
              <a:ea typeface="Roboto"/>
            </a:endParaRPr>
          </a:p>
        </p:txBody>
      </p:sp>
      <p:sp>
        <p:nvSpPr>
          <p:cNvPr id="5" name="TextBox 4">
            <a:extLst>
              <a:ext uri="{FF2B5EF4-FFF2-40B4-BE49-F238E27FC236}">
                <a16:creationId xmlns:a16="http://schemas.microsoft.com/office/drawing/2014/main" id="{9D145A6B-2F22-999C-8010-FE83EB914D8A}"/>
              </a:ext>
            </a:extLst>
          </p:cNvPr>
          <p:cNvSpPr txBox="1"/>
          <p:nvPr/>
        </p:nvSpPr>
        <p:spPr>
          <a:xfrm>
            <a:off x="0" y="822231"/>
            <a:ext cx="11918982" cy="5909310"/>
          </a:xfrm>
          <a:prstGeom prst="rect">
            <a:avLst/>
          </a:prstGeom>
          <a:noFill/>
        </p:spPr>
        <p:txBody>
          <a:bodyPr wrap="square">
            <a:spAutoFit/>
          </a:bodyPr>
          <a:lstStyle/>
          <a:p>
            <a:r>
              <a:rPr lang="en-US"/>
              <a:t>The meteorological risk of potato late blight is relatively high in the medium to long term. It is recommended that all regions strengthen patrols and take preventative measures.</a:t>
            </a:r>
          </a:p>
          <a:p>
            <a:endParaRPr lang="en-US"/>
          </a:p>
          <a:p>
            <a:r>
              <a:rPr lang="en-US"/>
              <a:t>Abstract: According to the Ningxia Climate Center's forecast, in the medium to long term (July 17 to August 5), the </a:t>
            </a:r>
            <a:r>
              <a:rPr lang="en-US" b="1"/>
              <a:t>average temperature </a:t>
            </a:r>
            <a:r>
              <a:rPr lang="en-US"/>
              <a:t>in the central and southern regions will be 18-26℃, with </a:t>
            </a:r>
            <a:r>
              <a:rPr lang="en-US" b="1"/>
              <a:t>precipitation</a:t>
            </a:r>
            <a:r>
              <a:rPr lang="en-US"/>
              <a:t> of 30-70 mm (locally exceeding 50 mm). Significant precipitation is expected on July 19-20 and August 1-2. Based on the </a:t>
            </a:r>
            <a:r>
              <a:rPr lang="en-US" b="1"/>
              <a:t>current soil moisture </a:t>
            </a:r>
            <a:r>
              <a:rPr lang="en-US"/>
              <a:t>and </a:t>
            </a:r>
            <a:r>
              <a:rPr lang="en-US" b="1"/>
              <a:t>potato late blight occurrence indicators</a:t>
            </a:r>
            <a:r>
              <a:rPr lang="en-US"/>
              <a:t>, the concentrated precipitation periods (July 19-20 and August 1-2) are likely to </a:t>
            </a:r>
            <a:r>
              <a:rPr lang="en-US" b="1"/>
              <a:t>create a hot and humid environment</a:t>
            </a:r>
            <a:r>
              <a:rPr lang="en-US"/>
              <a:t>. In particular, the meteorological risk of potato late blight is higher in areas with excessively wet soil. It is </a:t>
            </a:r>
            <a:r>
              <a:rPr lang="en-US" b="1"/>
              <a:t>recommended that all regions strengthen field inspections and promptly remove and relocate central diseased plants to prevent the spread of pathogens</a:t>
            </a:r>
            <a:r>
              <a:rPr lang="en-US"/>
              <a:t>. In areas where the disease has already occurred, it is necessary to take advantage of sunny days in the early stages of the disease to implement chemical control measures to minimize disease losses.</a:t>
            </a:r>
          </a:p>
          <a:p>
            <a:endParaRPr lang="en-US"/>
          </a:p>
          <a:p>
            <a:r>
              <a:rPr lang="en-US" b="1"/>
              <a:t>I. Medium- and Long-Term Climate Forecasts</a:t>
            </a:r>
          </a:p>
          <a:p>
            <a:endParaRPr lang="en-US"/>
          </a:p>
          <a:p>
            <a:r>
              <a:rPr lang="en-US"/>
              <a:t>According to the Ningxia Climate Center, the </a:t>
            </a:r>
            <a:r>
              <a:rPr lang="en-US" b="1"/>
              <a:t>average temperature </a:t>
            </a:r>
            <a:r>
              <a:rPr lang="en-US"/>
              <a:t>in central and southern Ningxia is expected to range from 18 to 26℃ from July 17 to August 5. Specifically, the average temperature at </a:t>
            </a:r>
            <a:r>
              <a:rPr lang="en-US" err="1"/>
              <a:t>Yanchi</a:t>
            </a:r>
            <a:r>
              <a:rPr lang="en-US"/>
              <a:t>, </a:t>
            </a:r>
            <a:r>
              <a:rPr lang="en-US" err="1"/>
              <a:t>Weizhou</a:t>
            </a:r>
            <a:r>
              <a:rPr lang="en-US"/>
              <a:t>, and </a:t>
            </a:r>
            <a:r>
              <a:rPr lang="en-US" err="1"/>
              <a:t>Tongxin</a:t>
            </a:r>
            <a:r>
              <a:rPr lang="en-US"/>
              <a:t> stations is expected to be between 23 and 26℃, while at </a:t>
            </a:r>
            <a:r>
              <a:rPr lang="en-US" err="1"/>
              <a:t>Haiyuan</a:t>
            </a:r>
            <a:r>
              <a:rPr lang="en-US"/>
              <a:t> and stations south of there, it is expected to be between 18 and 24℃ (Figure 1). </a:t>
            </a:r>
            <a:r>
              <a:rPr lang="en-US" b="1"/>
              <a:t>Precipitation</a:t>
            </a:r>
            <a:r>
              <a:rPr lang="en-US"/>
              <a:t> in most of central and southern Ningxia is expected to be between 30 and 70 mm, with </a:t>
            </a:r>
            <a:r>
              <a:rPr lang="en-US" err="1"/>
              <a:t>Guyuan</a:t>
            </a:r>
            <a:r>
              <a:rPr lang="en-US"/>
              <a:t>, </a:t>
            </a:r>
            <a:r>
              <a:rPr lang="en-US" err="1"/>
              <a:t>Longde</a:t>
            </a:r>
            <a:r>
              <a:rPr lang="en-US"/>
              <a:t>, and Jingyuan stations receiving over 50 mm (Figure 2). Significant precipitation is expected in most of central and southern Ningxia from July 19-20 and August 1-2.</a:t>
            </a:r>
          </a:p>
        </p:txBody>
      </p:sp>
    </p:spTree>
    <p:extLst>
      <p:ext uri="{BB962C8B-B14F-4D97-AF65-F5344CB8AC3E}">
        <p14:creationId xmlns:p14="http://schemas.microsoft.com/office/powerpoint/2010/main" val="299894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751B5FE-C645-C2AB-E383-7CF53CE1FF71}"/>
              </a:ext>
            </a:extLst>
          </p:cNvPr>
          <p:cNvPicPr>
            <a:picLocks noChangeAspect="1"/>
          </p:cNvPicPr>
          <p:nvPr/>
        </p:nvPicPr>
        <p:blipFill>
          <a:blip r:embed="rId2"/>
          <a:srcRect r="9261"/>
          <a:stretch>
            <a:fillRect/>
          </a:stretch>
        </p:blipFill>
        <p:spPr>
          <a:xfrm>
            <a:off x="493135" y="716449"/>
            <a:ext cx="7992497" cy="6114890"/>
          </a:xfrm>
          <a:prstGeom prst="rect">
            <a:avLst/>
          </a:prstGeom>
        </p:spPr>
      </p:pic>
      <p:pic>
        <p:nvPicPr>
          <p:cNvPr id="31" name="Picture 30">
            <a:extLst>
              <a:ext uri="{FF2B5EF4-FFF2-40B4-BE49-F238E27FC236}">
                <a16:creationId xmlns:a16="http://schemas.microsoft.com/office/drawing/2014/main" id="{A9C10595-7993-9346-7D20-034DD8DDEA9C}"/>
              </a:ext>
            </a:extLst>
          </p:cNvPr>
          <p:cNvPicPr>
            <a:picLocks noChangeAspect="1"/>
          </p:cNvPicPr>
          <p:nvPr/>
        </p:nvPicPr>
        <p:blipFill>
          <a:blip r:embed="rId3"/>
          <a:stretch>
            <a:fillRect/>
          </a:stretch>
        </p:blipFill>
        <p:spPr>
          <a:xfrm>
            <a:off x="9737335" y="5291300"/>
            <a:ext cx="1340599" cy="1297354"/>
          </a:xfrm>
          <a:prstGeom prst="rect">
            <a:avLst/>
          </a:prstGeom>
        </p:spPr>
      </p:pic>
      <p:pic>
        <p:nvPicPr>
          <p:cNvPr id="35" name="Picture 34">
            <a:extLst>
              <a:ext uri="{FF2B5EF4-FFF2-40B4-BE49-F238E27FC236}">
                <a16:creationId xmlns:a16="http://schemas.microsoft.com/office/drawing/2014/main" id="{8946B0BC-B44B-908C-66E5-E7F5B4837DEF}"/>
              </a:ext>
            </a:extLst>
          </p:cNvPr>
          <p:cNvPicPr>
            <a:picLocks noChangeAspect="1"/>
          </p:cNvPicPr>
          <p:nvPr/>
        </p:nvPicPr>
        <p:blipFill>
          <a:blip r:embed="rId4"/>
          <a:stretch>
            <a:fillRect/>
          </a:stretch>
        </p:blipFill>
        <p:spPr>
          <a:xfrm>
            <a:off x="9221921" y="3321556"/>
            <a:ext cx="2371429" cy="657143"/>
          </a:xfrm>
          <a:prstGeom prst="rect">
            <a:avLst/>
          </a:prstGeom>
        </p:spPr>
      </p:pic>
      <p:pic>
        <p:nvPicPr>
          <p:cNvPr id="37" name="Picture 36">
            <a:extLst>
              <a:ext uri="{FF2B5EF4-FFF2-40B4-BE49-F238E27FC236}">
                <a16:creationId xmlns:a16="http://schemas.microsoft.com/office/drawing/2014/main" id="{778CE929-0215-166C-AE7C-62054BCC2D00}"/>
              </a:ext>
            </a:extLst>
          </p:cNvPr>
          <p:cNvPicPr>
            <a:picLocks noChangeAspect="1"/>
          </p:cNvPicPr>
          <p:nvPr/>
        </p:nvPicPr>
        <p:blipFill>
          <a:blip r:embed="rId5"/>
          <a:stretch>
            <a:fillRect/>
          </a:stretch>
        </p:blipFill>
        <p:spPr>
          <a:xfrm>
            <a:off x="9221921" y="4387909"/>
            <a:ext cx="2161905" cy="600000"/>
          </a:xfrm>
          <a:prstGeom prst="rect">
            <a:avLst/>
          </a:prstGeom>
        </p:spPr>
      </p:pic>
      <p:pic>
        <p:nvPicPr>
          <p:cNvPr id="39" name="Picture 38">
            <a:extLst>
              <a:ext uri="{FF2B5EF4-FFF2-40B4-BE49-F238E27FC236}">
                <a16:creationId xmlns:a16="http://schemas.microsoft.com/office/drawing/2014/main" id="{ECB7C254-33DB-6B53-9C9D-7B1BF1582214}"/>
              </a:ext>
            </a:extLst>
          </p:cNvPr>
          <p:cNvPicPr>
            <a:picLocks noChangeAspect="1"/>
          </p:cNvPicPr>
          <p:nvPr/>
        </p:nvPicPr>
        <p:blipFill>
          <a:blip r:embed="rId6"/>
          <a:stretch>
            <a:fillRect/>
          </a:stretch>
        </p:blipFill>
        <p:spPr>
          <a:xfrm>
            <a:off x="9221921" y="1074564"/>
            <a:ext cx="2104762" cy="704762"/>
          </a:xfrm>
          <a:prstGeom prst="rect">
            <a:avLst/>
          </a:prstGeom>
        </p:spPr>
      </p:pic>
      <p:pic>
        <p:nvPicPr>
          <p:cNvPr id="41" name="Picture 40">
            <a:extLst>
              <a:ext uri="{FF2B5EF4-FFF2-40B4-BE49-F238E27FC236}">
                <a16:creationId xmlns:a16="http://schemas.microsoft.com/office/drawing/2014/main" id="{55CFE289-4BA5-0024-1049-498A51839CA4}"/>
              </a:ext>
            </a:extLst>
          </p:cNvPr>
          <p:cNvPicPr>
            <a:picLocks noChangeAspect="1"/>
          </p:cNvPicPr>
          <p:nvPr/>
        </p:nvPicPr>
        <p:blipFill>
          <a:blip r:embed="rId7"/>
          <a:stretch>
            <a:fillRect/>
          </a:stretch>
        </p:blipFill>
        <p:spPr>
          <a:xfrm>
            <a:off x="9221921" y="2188536"/>
            <a:ext cx="2142857" cy="723810"/>
          </a:xfrm>
          <a:prstGeom prst="rect">
            <a:avLst/>
          </a:prstGeom>
        </p:spPr>
      </p:pic>
      <p:sp>
        <p:nvSpPr>
          <p:cNvPr id="43" name="Rectangle 11">
            <a:extLst>
              <a:ext uri="{FF2B5EF4-FFF2-40B4-BE49-F238E27FC236}">
                <a16:creationId xmlns:a16="http://schemas.microsoft.com/office/drawing/2014/main" id="{12D7BBE6-88D9-7D11-ED71-BC9397E4500E}"/>
              </a:ext>
            </a:extLst>
          </p:cNvPr>
          <p:cNvSpPr/>
          <p:nvPr/>
        </p:nvSpPr>
        <p:spPr>
          <a:xfrm rot="10800000">
            <a:off x="0" y="-10502"/>
            <a:ext cx="12192000" cy="741939"/>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45" name="Picture 22" descr="A picture containing text, font, graphics, logo&#10;&#10;Description automatically generated">
            <a:extLst>
              <a:ext uri="{FF2B5EF4-FFF2-40B4-BE49-F238E27FC236}">
                <a16:creationId xmlns:a16="http://schemas.microsoft.com/office/drawing/2014/main" id="{E22F7716-9797-8749-4F2E-90A5BD9A86A0}"/>
              </a:ext>
            </a:extLst>
          </p:cNvPr>
          <p:cNvPicPr>
            <a:picLocks noChangeAspect="1"/>
          </p:cNvPicPr>
          <p:nvPr/>
        </p:nvPicPr>
        <p:blipFill>
          <a:blip r:embed="rId8"/>
          <a:stretch>
            <a:fillRect/>
          </a:stretch>
        </p:blipFill>
        <p:spPr>
          <a:xfrm>
            <a:off x="9461355" y="92830"/>
            <a:ext cx="1664160" cy="562976"/>
          </a:xfrm>
          <a:prstGeom prst="rect">
            <a:avLst/>
          </a:prstGeom>
        </p:spPr>
      </p:pic>
    </p:spTree>
    <p:extLst>
      <p:ext uri="{BB962C8B-B14F-4D97-AF65-F5344CB8AC3E}">
        <p14:creationId xmlns:p14="http://schemas.microsoft.com/office/powerpoint/2010/main" val="276054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88490-4A84-C3F6-9AB6-FFCED61D43C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BBE2C3DC-5115-3B84-1EA3-54F14EE5F07A}"/>
              </a:ext>
            </a:extLst>
          </p:cNvPr>
          <p:cNvPicPr>
            <a:picLocks noChangeAspect="1"/>
          </p:cNvPicPr>
          <p:nvPr/>
        </p:nvPicPr>
        <p:blipFill>
          <a:blip r:embed="rId2"/>
          <a:srcRect r="9261"/>
          <a:stretch>
            <a:fillRect/>
          </a:stretch>
        </p:blipFill>
        <p:spPr>
          <a:xfrm>
            <a:off x="493135" y="716449"/>
            <a:ext cx="7992497" cy="6114890"/>
          </a:xfrm>
          <a:prstGeom prst="rect">
            <a:avLst/>
          </a:prstGeom>
        </p:spPr>
      </p:pic>
      <p:pic>
        <p:nvPicPr>
          <p:cNvPr id="31" name="Picture 30">
            <a:extLst>
              <a:ext uri="{FF2B5EF4-FFF2-40B4-BE49-F238E27FC236}">
                <a16:creationId xmlns:a16="http://schemas.microsoft.com/office/drawing/2014/main" id="{1C7F4591-4657-3504-A73A-E8BE66E2A656}"/>
              </a:ext>
            </a:extLst>
          </p:cNvPr>
          <p:cNvPicPr>
            <a:picLocks noChangeAspect="1"/>
          </p:cNvPicPr>
          <p:nvPr/>
        </p:nvPicPr>
        <p:blipFill>
          <a:blip r:embed="rId3"/>
          <a:stretch>
            <a:fillRect/>
          </a:stretch>
        </p:blipFill>
        <p:spPr>
          <a:xfrm>
            <a:off x="9737335" y="5291300"/>
            <a:ext cx="1340599" cy="1297354"/>
          </a:xfrm>
          <a:prstGeom prst="rect">
            <a:avLst/>
          </a:prstGeom>
        </p:spPr>
      </p:pic>
      <p:sp>
        <p:nvSpPr>
          <p:cNvPr id="43" name="Rectangle 11">
            <a:extLst>
              <a:ext uri="{FF2B5EF4-FFF2-40B4-BE49-F238E27FC236}">
                <a16:creationId xmlns:a16="http://schemas.microsoft.com/office/drawing/2014/main" id="{11B8CDA5-1F7A-047A-049B-61DCE6F23870}"/>
              </a:ext>
            </a:extLst>
          </p:cNvPr>
          <p:cNvSpPr/>
          <p:nvPr/>
        </p:nvSpPr>
        <p:spPr>
          <a:xfrm rot="10800000">
            <a:off x="0" y="-10502"/>
            <a:ext cx="12192000" cy="741939"/>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45" name="Picture 22" descr="A picture containing text, font, graphics, logo&#10;&#10;Description automatically generated">
            <a:extLst>
              <a:ext uri="{FF2B5EF4-FFF2-40B4-BE49-F238E27FC236}">
                <a16:creationId xmlns:a16="http://schemas.microsoft.com/office/drawing/2014/main" id="{CE82E5D2-F518-EA98-8147-7722F2DFC435}"/>
              </a:ext>
            </a:extLst>
          </p:cNvPr>
          <p:cNvPicPr>
            <a:picLocks noChangeAspect="1"/>
          </p:cNvPicPr>
          <p:nvPr/>
        </p:nvPicPr>
        <p:blipFill>
          <a:blip r:embed="rId4"/>
          <a:stretch>
            <a:fillRect/>
          </a:stretch>
        </p:blipFill>
        <p:spPr>
          <a:xfrm>
            <a:off x="9461355" y="92830"/>
            <a:ext cx="1664160" cy="562976"/>
          </a:xfrm>
          <a:prstGeom prst="rect">
            <a:avLst/>
          </a:prstGeom>
        </p:spPr>
      </p:pic>
      <p:pic>
        <p:nvPicPr>
          <p:cNvPr id="10" name="Picture 9">
            <a:extLst>
              <a:ext uri="{FF2B5EF4-FFF2-40B4-BE49-F238E27FC236}">
                <a16:creationId xmlns:a16="http://schemas.microsoft.com/office/drawing/2014/main" id="{DB9543EE-7363-07B4-1D90-BF107ED0574F}"/>
              </a:ext>
            </a:extLst>
          </p:cNvPr>
          <p:cNvPicPr>
            <a:picLocks noChangeAspect="1"/>
          </p:cNvPicPr>
          <p:nvPr/>
        </p:nvPicPr>
        <p:blipFill>
          <a:blip r:embed="rId5"/>
          <a:stretch>
            <a:fillRect/>
          </a:stretch>
        </p:blipFill>
        <p:spPr>
          <a:xfrm>
            <a:off x="7912277" y="806389"/>
            <a:ext cx="4297355" cy="4097146"/>
          </a:xfrm>
          <a:prstGeom prst="rect">
            <a:avLst/>
          </a:prstGeom>
        </p:spPr>
      </p:pic>
      <p:cxnSp>
        <p:nvCxnSpPr>
          <p:cNvPr id="5" name="Connector: Elbow 4">
            <a:extLst>
              <a:ext uri="{FF2B5EF4-FFF2-40B4-BE49-F238E27FC236}">
                <a16:creationId xmlns:a16="http://schemas.microsoft.com/office/drawing/2014/main" id="{F1E8EA3A-919A-0F7E-14B9-4D6882D94B50}"/>
              </a:ext>
            </a:extLst>
          </p:cNvPr>
          <p:cNvCxnSpPr>
            <a:cxnSpLocks/>
          </p:cNvCxnSpPr>
          <p:nvPr/>
        </p:nvCxnSpPr>
        <p:spPr>
          <a:xfrm rot="10800000" flipH="1">
            <a:off x="737084" y="3144190"/>
            <a:ext cx="7315200" cy="344894"/>
          </a:xfrm>
          <a:prstGeom prst="bentConnector5">
            <a:avLst>
              <a:gd name="adj1" fmla="val -2549"/>
              <a:gd name="adj2" fmla="val 509446"/>
              <a:gd name="adj3" fmla="val 69154"/>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02927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그림 10" descr="텍스트, 스크린샷, 소프트웨어, 웹 페이지이(가) 표시된 사진&#10;&#10;AI 생성 콘텐츠는 정확하지 않을 수 있습니다.">
            <a:extLst>
              <a:ext uri="{FF2B5EF4-FFF2-40B4-BE49-F238E27FC236}">
                <a16:creationId xmlns:a16="http://schemas.microsoft.com/office/drawing/2014/main" id="{5592B572-E393-A366-DA37-CA8A116EBCB2}"/>
              </a:ext>
            </a:extLst>
          </p:cNvPr>
          <p:cNvPicPr>
            <a:picLocks noChangeAspect="1"/>
          </p:cNvPicPr>
          <p:nvPr/>
        </p:nvPicPr>
        <p:blipFill>
          <a:blip r:embed="rId3"/>
          <a:stretch>
            <a:fillRect/>
          </a:stretch>
        </p:blipFill>
        <p:spPr>
          <a:xfrm>
            <a:off x="210171" y="1569190"/>
            <a:ext cx="7271770" cy="4068944"/>
          </a:xfrm>
          <a:prstGeom prst="rect">
            <a:avLst/>
          </a:prstGeom>
        </p:spPr>
      </p:pic>
      <p:sp>
        <p:nvSpPr>
          <p:cNvPr id="16" name="TextBox 15">
            <a:extLst>
              <a:ext uri="{FF2B5EF4-FFF2-40B4-BE49-F238E27FC236}">
                <a16:creationId xmlns:a16="http://schemas.microsoft.com/office/drawing/2014/main" id="{DF8CF42C-557E-F3A1-787C-3472CEE37F2F}"/>
              </a:ext>
            </a:extLst>
          </p:cNvPr>
          <p:cNvSpPr txBox="1"/>
          <p:nvPr/>
        </p:nvSpPr>
        <p:spPr>
          <a:xfrm>
            <a:off x="508895" y="874744"/>
            <a:ext cx="10972799" cy="369332"/>
          </a:xfrm>
          <a:prstGeom prst="rect">
            <a:avLst/>
          </a:prstGeom>
          <a:noFill/>
        </p:spPr>
        <p:txBody>
          <a:bodyPr wrap="square">
            <a:spAutoFit/>
          </a:bodyPr>
          <a:lstStyle/>
          <a:p>
            <a:pPr algn="ctr"/>
            <a:r>
              <a:rPr lang="en-US" b="1">
                <a:solidFill>
                  <a:schemeClr val="accent2"/>
                </a:solidFill>
                <a:latin typeface="Bahnschrift" panose="020B0502040204020203" pitchFamily="34" charset="0"/>
              </a:rPr>
              <a:t>Next-gen operational IBF : upload forecast → automated impact analysis in minutes</a:t>
            </a:r>
          </a:p>
        </p:txBody>
      </p:sp>
      <p:sp>
        <p:nvSpPr>
          <p:cNvPr id="21" name="TextBox 20">
            <a:extLst>
              <a:ext uri="{FF2B5EF4-FFF2-40B4-BE49-F238E27FC236}">
                <a16:creationId xmlns:a16="http://schemas.microsoft.com/office/drawing/2014/main" id="{496552F7-18E8-F976-D053-584D572E3CF1}"/>
              </a:ext>
            </a:extLst>
          </p:cNvPr>
          <p:cNvSpPr txBox="1"/>
          <p:nvPr/>
        </p:nvSpPr>
        <p:spPr>
          <a:xfrm>
            <a:off x="-1" y="6154722"/>
            <a:ext cx="12192000" cy="584775"/>
          </a:xfrm>
          <a:prstGeom prst="rect">
            <a:avLst/>
          </a:prstGeom>
          <a:noFill/>
        </p:spPr>
        <p:txBody>
          <a:bodyPr wrap="square">
            <a:spAutoFit/>
          </a:bodyPr>
          <a:lstStyle/>
          <a:p>
            <a:pPr algn="ctr"/>
            <a:r>
              <a:rPr lang="en-US" sz="1600">
                <a:solidFill>
                  <a:schemeClr val="accent1"/>
                </a:solidFill>
                <a:latin typeface="Bahnschrift" panose="020B0502040204020203" pitchFamily="34" charset="0"/>
              </a:rPr>
              <a:t>Upload a seasonal forecast to instantly rank country exposure across population, infrastructure, transport, agriculture and economic assets, with ready-to-brief maps and tables.</a:t>
            </a:r>
          </a:p>
        </p:txBody>
      </p:sp>
      <p:sp>
        <p:nvSpPr>
          <p:cNvPr id="22" name="이등변 삼각형 23">
            <a:extLst>
              <a:ext uri="{FF2B5EF4-FFF2-40B4-BE49-F238E27FC236}">
                <a16:creationId xmlns:a16="http://schemas.microsoft.com/office/drawing/2014/main" id="{5835C50F-59EC-B43C-7A2D-D2139DAF3125}"/>
              </a:ext>
            </a:extLst>
          </p:cNvPr>
          <p:cNvSpPr/>
          <p:nvPr/>
        </p:nvSpPr>
        <p:spPr>
          <a:xfrm rot="16200000">
            <a:off x="7028465" y="4215129"/>
            <a:ext cx="2307743" cy="1530897"/>
          </a:xfrm>
          <a:custGeom>
            <a:avLst/>
            <a:gdLst>
              <a:gd name="connsiteX0" fmla="*/ 0 w 2146576"/>
              <a:gd name="connsiteY0" fmla="*/ 1939865 h 1939865"/>
              <a:gd name="connsiteX1" fmla="*/ 1078633 w 2146576"/>
              <a:gd name="connsiteY1" fmla="*/ 0 h 1939865"/>
              <a:gd name="connsiteX2" fmla="*/ 2146576 w 2146576"/>
              <a:gd name="connsiteY2" fmla="*/ 1939865 h 1939865"/>
              <a:gd name="connsiteX3" fmla="*/ 0 w 2146576"/>
              <a:gd name="connsiteY3" fmla="*/ 1939865 h 1939865"/>
              <a:gd name="connsiteX0" fmla="*/ 0 w 2146576"/>
              <a:gd name="connsiteY0" fmla="*/ 1939862 h 1939862"/>
              <a:gd name="connsiteX1" fmla="*/ 1373273 w 2146576"/>
              <a:gd name="connsiteY1" fmla="*/ 0 h 1939862"/>
              <a:gd name="connsiteX2" fmla="*/ 2146576 w 2146576"/>
              <a:gd name="connsiteY2" fmla="*/ 1939862 h 1939862"/>
              <a:gd name="connsiteX3" fmla="*/ 0 w 2146576"/>
              <a:gd name="connsiteY3" fmla="*/ 1939862 h 1939862"/>
            </a:gdLst>
            <a:ahLst/>
            <a:cxnLst>
              <a:cxn ang="0">
                <a:pos x="connsiteX0" y="connsiteY0"/>
              </a:cxn>
              <a:cxn ang="0">
                <a:pos x="connsiteX1" y="connsiteY1"/>
              </a:cxn>
              <a:cxn ang="0">
                <a:pos x="connsiteX2" y="connsiteY2"/>
              </a:cxn>
              <a:cxn ang="0">
                <a:pos x="connsiteX3" y="connsiteY3"/>
              </a:cxn>
            </a:cxnLst>
            <a:rect l="l" t="t" r="r" b="b"/>
            <a:pathLst>
              <a:path w="2146576" h="1939862">
                <a:moveTo>
                  <a:pt x="0" y="1939862"/>
                </a:moveTo>
                <a:lnTo>
                  <a:pt x="1373273" y="0"/>
                </a:lnTo>
                <a:lnTo>
                  <a:pt x="2146576" y="1939862"/>
                </a:lnTo>
                <a:lnTo>
                  <a:pt x="0" y="1939862"/>
                </a:lnTo>
                <a:close/>
              </a:path>
            </a:pathLst>
          </a:cu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latin typeface="Bahnschrift" panose="020B0502040204020203" pitchFamily="34" charset="0"/>
            </a:endParaRPr>
          </a:p>
        </p:txBody>
      </p:sp>
      <p:pic>
        <p:nvPicPr>
          <p:cNvPr id="24" name="Picture 23" descr="A screenshot of a computer&#10;&#10;AI-generated content may be incorrect.">
            <a:extLst>
              <a:ext uri="{FF2B5EF4-FFF2-40B4-BE49-F238E27FC236}">
                <a16:creationId xmlns:a16="http://schemas.microsoft.com/office/drawing/2014/main" id="{769302E8-B4FB-40FA-D76E-E945449B0D41}"/>
              </a:ext>
            </a:extLst>
          </p:cNvPr>
          <p:cNvPicPr>
            <a:picLocks noChangeAspect="1"/>
          </p:cNvPicPr>
          <p:nvPr/>
        </p:nvPicPr>
        <p:blipFill>
          <a:blip r:embed="rId4"/>
          <a:stretch>
            <a:fillRect/>
          </a:stretch>
        </p:blipFill>
        <p:spPr>
          <a:xfrm>
            <a:off x="8889178" y="3806489"/>
            <a:ext cx="2156831" cy="2235160"/>
          </a:xfrm>
          <a:prstGeom prst="rect">
            <a:avLst/>
          </a:prstGeom>
        </p:spPr>
      </p:pic>
      <p:sp>
        <p:nvSpPr>
          <p:cNvPr id="27" name="TextBox 26">
            <a:extLst>
              <a:ext uri="{FF2B5EF4-FFF2-40B4-BE49-F238E27FC236}">
                <a16:creationId xmlns:a16="http://schemas.microsoft.com/office/drawing/2014/main" id="{22A950B1-3B05-235A-4E52-944CD62367F9}"/>
              </a:ext>
            </a:extLst>
          </p:cNvPr>
          <p:cNvSpPr txBox="1"/>
          <p:nvPr/>
        </p:nvSpPr>
        <p:spPr>
          <a:xfrm>
            <a:off x="8427270" y="3486187"/>
            <a:ext cx="3054424" cy="340519"/>
          </a:xfrm>
          <a:prstGeom prst="roundRect">
            <a:avLst/>
          </a:prstGeom>
          <a:solidFill>
            <a:schemeClr val="accent1">
              <a:lumMod val="20000"/>
              <a:lumOff val="80000"/>
            </a:schemeClr>
          </a:solidFill>
        </p:spPr>
        <p:txBody>
          <a:bodyPr wrap="square" rtlCol="0">
            <a:spAutoFit/>
          </a:bodyPr>
          <a:lstStyle/>
          <a:p>
            <a:pPr algn="ctr"/>
            <a:r>
              <a:rPr lang="en-US" sz="1400">
                <a:solidFill>
                  <a:schemeClr val="accent1"/>
                </a:solidFill>
                <a:latin typeface="Bahnschrift" panose="020B0502040204020203" pitchFamily="34" charset="0"/>
              </a:rPr>
              <a:t>Offline download for customizing </a:t>
            </a:r>
            <a:endParaRPr lang="en-US" sz="1400"/>
          </a:p>
        </p:txBody>
      </p:sp>
      <p:sp>
        <p:nvSpPr>
          <p:cNvPr id="28" name="이등변 삼각형 23">
            <a:extLst>
              <a:ext uri="{FF2B5EF4-FFF2-40B4-BE49-F238E27FC236}">
                <a16:creationId xmlns:a16="http://schemas.microsoft.com/office/drawing/2014/main" id="{B6A268EF-DE05-EAA1-9474-507F52FC8A8D}"/>
              </a:ext>
            </a:extLst>
          </p:cNvPr>
          <p:cNvSpPr/>
          <p:nvPr/>
        </p:nvSpPr>
        <p:spPr>
          <a:xfrm rot="16200000">
            <a:off x="6721040" y="1777253"/>
            <a:ext cx="1871664" cy="879695"/>
          </a:xfrm>
          <a:custGeom>
            <a:avLst/>
            <a:gdLst>
              <a:gd name="connsiteX0" fmla="*/ 0 w 2146576"/>
              <a:gd name="connsiteY0" fmla="*/ 1939865 h 1939865"/>
              <a:gd name="connsiteX1" fmla="*/ 1078633 w 2146576"/>
              <a:gd name="connsiteY1" fmla="*/ 0 h 1939865"/>
              <a:gd name="connsiteX2" fmla="*/ 2146576 w 2146576"/>
              <a:gd name="connsiteY2" fmla="*/ 1939865 h 1939865"/>
              <a:gd name="connsiteX3" fmla="*/ 0 w 2146576"/>
              <a:gd name="connsiteY3" fmla="*/ 1939865 h 1939865"/>
              <a:gd name="connsiteX0" fmla="*/ 0 w 2146576"/>
              <a:gd name="connsiteY0" fmla="*/ 1939862 h 1939862"/>
              <a:gd name="connsiteX1" fmla="*/ 1373273 w 2146576"/>
              <a:gd name="connsiteY1" fmla="*/ 0 h 1939862"/>
              <a:gd name="connsiteX2" fmla="*/ 2146576 w 2146576"/>
              <a:gd name="connsiteY2" fmla="*/ 1939862 h 1939862"/>
              <a:gd name="connsiteX3" fmla="*/ 0 w 2146576"/>
              <a:gd name="connsiteY3" fmla="*/ 1939862 h 1939862"/>
            </a:gdLst>
            <a:ahLst/>
            <a:cxnLst>
              <a:cxn ang="0">
                <a:pos x="connsiteX0" y="connsiteY0"/>
              </a:cxn>
              <a:cxn ang="0">
                <a:pos x="connsiteX1" y="connsiteY1"/>
              </a:cxn>
              <a:cxn ang="0">
                <a:pos x="connsiteX2" y="connsiteY2"/>
              </a:cxn>
              <a:cxn ang="0">
                <a:pos x="connsiteX3" y="connsiteY3"/>
              </a:cxn>
            </a:cxnLst>
            <a:rect l="l" t="t" r="r" b="b"/>
            <a:pathLst>
              <a:path w="2146576" h="1939862">
                <a:moveTo>
                  <a:pt x="0" y="1939862"/>
                </a:moveTo>
                <a:lnTo>
                  <a:pt x="1373273" y="0"/>
                </a:lnTo>
                <a:lnTo>
                  <a:pt x="2146576" y="1939862"/>
                </a:lnTo>
                <a:lnTo>
                  <a:pt x="0" y="1939862"/>
                </a:lnTo>
                <a:close/>
              </a:path>
            </a:pathLst>
          </a:cu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latin typeface="Bahnschrift" panose="020B0502040204020203" pitchFamily="34" charset="0"/>
            </a:endParaRPr>
          </a:p>
        </p:txBody>
      </p:sp>
      <p:pic>
        <p:nvPicPr>
          <p:cNvPr id="6148" name="Picture 4">
            <a:extLst>
              <a:ext uri="{FF2B5EF4-FFF2-40B4-BE49-F238E27FC236}">
                <a16:creationId xmlns:a16="http://schemas.microsoft.com/office/drawing/2014/main" id="{2D6A406E-DF2A-9A61-142E-C05787DB83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2532" y="1281272"/>
            <a:ext cx="2209800" cy="187166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6">
            <a:extLst>
              <a:ext uri="{FF2B5EF4-FFF2-40B4-BE49-F238E27FC236}">
                <a16:creationId xmlns:a16="http://schemas.microsoft.com/office/drawing/2014/main" id="{08DE26E7-2DA7-9563-5489-2586DDAD7988}"/>
              </a:ext>
            </a:extLst>
          </p:cNvPr>
          <p:cNvSpPr>
            <a:spLocks noChangeArrowheads="1"/>
          </p:cNvSpPr>
          <p:nvPr/>
        </p:nvSpPr>
        <p:spPr bwMode="auto">
          <a:xfrm>
            <a:off x="3357563" y="22907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3" name="Picture 32">
            <a:extLst>
              <a:ext uri="{FF2B5EF4-FFF2-40B4-BE49-F238E27FC236}">
                <a16:creationId xmlns:a16="http://schemas.microsoft.com/office/drawing/2014/main" id="{29DFE3BC-6160-23C9-F2C5-316F1B44008A}"/>
              </a:ext>
            </a:extLst>
          </p:cNvPr>
          <p:cNvPicPr>
            <a:picLocks noChangeAspect="1"/>
          </p:cNvPicPr>
          <p:nvPr/>
        </p:nvPicPr>
        <p:blipFill>
          <a:blip r:embed="rId6"/>
          <a:stretch>
            <a:fillRect/>
          </a:stretch>
        </p:blipFill>
        <p:spPr>
          <a:xfrm>
            <a:off x="9954482" y="1915715"/>
            <a:ext cx="2083776" cy="1312178"/>
          </a:xfrm>
          <a:prstGeom prst="rect">
            <a:avLst/>
          </a:prstGeom>
        </p:spPr>
      </p:pic>
      <p:sp>
        <p:nvSpPr>
          <p:cNvPr id="36" name="TextBox 35">
            <a:extLst>
              <a:ext uri="{FF2B5EF4-FFF2-40B4-BE49-F238E27FC236}">
                <a16:creationId xmlns:a16="http://schemas.microsoft.com/office/drawing/2014/main" id="{9848D08C-CA71-8857-1B74-41D2A705495A}"/>
              </a:ext>
            </a:extLst>
          </p:cNvPr>
          <p:cNvSpPr txBox="1"/>
          <p:nvPr/>
        </p:nvSpPr>
        <p:spPr>
          <a:xfrm>
            <a:off x="1894021" y="5483818"/>
            <a:ext cx="4295085" cy="340519"/>
          </a:xfrm>
          <a:prstGeom prst="roundRect">
            <a:avLst/>
          </a:prstGeom>
          <a:solidFill>
            <a:schemeClr val="accent1">
              <a:lumMod val="20000"/>
              <a:lumOff val="80000"/>
            </a:schemeClr>
          </a:solidFill>
        </p:spPr>
        <p:txBody>
          <a:bodyPr wrap="square" rtlCol="0">
            <a:spAutoFit/>
          </a:bodyPr>
          <a:lstStyle/>
          <a:p>
            <a:r>
              <a:rPr lang="en-US" sz="1400" b="1">
                <a:solidFill>
                  <a:schemeClr val="accent2"/>
                </a:solidFill>
                <a:latin typeface="Bahnschrift" panose="020B0502040204020203" pitchFamily="34" charset="0"/>
              </a:rPr>
              <a:t>Deployed across Regional Climate Outlook Forums </a:t>
            </a:r>
            <a:endParaRPr lang="en-US" sz="1400"/>
          </a:p>
        </p:txBody>
      </p:sp>
      <p:sp>
        <p:nvSpPr>
          <p:cNvPr id="3" name="Rectangle 11">
            <a:extLst>
              <a:ext uri="{FF2B5EF4-FFF2-40B4-BE49-F238E27FC236}">
                <a16:creationId xmlns:a16="http://schemas.microsoft.com/office/drawing/2014/main" id="{921F81A5-0FFF-CE49-B366-67BE29405523}"/>
              </a:ext>
            </a:extLst>
          </p:cNvPr>
          <p:cNvSpPr/>
          <p:nvPr/>
        </p:nvSpPr>
        <p:spPr>
          <a:xfrm rot="10800000">
            <a:off x="-7363" y="-10500"/>
            <a:ext cx="1219350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Picture 22" descr="A picture containing text, font, graphics, logo&#10;&#10;Description automatically generated">
            <a:extLst>
              <a:ext uri="{FF2B5EF4-FFF2-40B4-BE49-F238E27FC236}">
                <a16:creationId xmlns:a16="http://schemas.microsoft.com/office/drawing/2014/main" id="{AECF96C8-A3C4-E301-1F5C-7CAE18C93831}"/>
              </a:ext>
            </a:extLst>
          </p:cNvPr>
          <p:cNvPicPr>
            <a:picLocks noChangeAspect="1"/>
          </p:cNvPicPr>
          <p:nvPr/>
        </p:nvPicPr>
        <p:blipFill>
          <a:blip r:embed="rId7"/>
          <a:stretch>
            <a:fillRect/>
          </a:stretch>
        </p:blipFill>
        <p:spPr>
          <a:xfrm>
            <a:off x="463320" y="105197"/>
            <a:ext cx="1664160" cy="562976"/>
          </a:xfrm>
          <a:prstGeom prst="rect">
            <a:avLst/>
          </a:prstGeom>
        </p:spPr>
      </p:pic>
      <p:sp>
        <p:nvSpPr>
          <p:cNvPr id="7" name="Text Placeholder 1">
            <a:extLst>
              <a:ext uri="{FF2B5EF4-FFF2-40B4-BE49-F238E27FC236}">
                <a16:creationId xmlns:a16="http://schemas.microsoft.com/office/drawing/2014/main" id="{0967E83C-CB1F-96B6-02B6-4C904B0FE0DF}"/>
              </a:ext>
            </a:extLst>
          </p:cNvPr>
          <p:cNvSpPr txBox="1">
            <a:spLocks/>
          </p:cNvSpPr>
          <p:nvPr/>
        </p:nvSpPr>
        <p:spPr>
          <a:xfrm>
            <a:off x="2443397" y="219689"/>
            <a:ext cx="7291981" cy="518718"/>
          </a:xfrm>
          <a:prstGeom prst="rect">
            <a:avLst/>
          </a:prstGeom>
        </p:spPr>
        <p:txBody>
          <a:bodyPr vert="horz" lIns="91440" tIns="45720" rIns="91440" bIns="45720" rtlCol="0" anchor="t">
            <a:normAutofit fontScale="85000" lnSpcReduction="10000"/>
          </a:bodyPr>
          <a:lstStyle>
            <a:lvl1pPr marL="0" indent="0" algn="r" defTabSz="914400" rtl="0" eaLnBrk="1" latinLnBrk="0" hangingPunct="1">
              <a:lnSpc>
                <a:spcPct val="90000"/>
              </a:lnSpc>
              <a:spcBef>
                <a:spcPts val="1000"/>
              </a:spcBef>
              <a:buFont typeface="Arial" panose="020B0604020202020204" pitchFamily="34" charset="0"/>
              <a:buNone/>
              <a:defRPr sz="2600" b="1" kern="1200">
                <a:solidFill>
                  <a:schemeClr val="bg1"/>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200">
                <a:latin typeface="Bahnschrift SemiBold"/>
                <a:ea typeface="Roboto ExtraLight"/>
              </a:rPr>
              <a:t>ESCAP’s Tools: Rapid IBF: Automated seasonal impact forecasting</a:t>
            </a:r>
          </a:p>
        </p:txBody>
      </p:sp>
    </p:spTree>
    <p:extLst>
      <p:ext uri="{BB962C8B-B14F-4D97-AF65-F5344CB8AC3E}">
        <p14:creationId xmlns:p14="http://schemas.microsoft.com/office/powerpoint/2010/main" val="3622930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C887E0-9888-63B6-8B9A-7E756C0C110E}"/>
              </a:ext>
            </a:extLst>
          </p:cNvPr>
          <p:cNvPicPr>
            <a:picLocks noChangeAspect="1"/>
          </p:cNvPicPr>
          <p:nvPr/>
        </p:nvPicPr>
        <p:blipFill>
          <a:blip r:embed="rId3"/>
          <a:stretch>
            <a:fillRect/>
          </a:stretch>
        </p:blipFill>
        <p:spPr>
          <a:xfrm>
            <a:off x="-1" y="839797"/>
            <a:ext cx="8647119" cy="4981256"/>
          </a:xfrm>
          <a:prstGeom prst="rect">
            <a:avLst/>
          </a:prstGeom>
        </p:spPr>
      </p:pic>
      <p:sp>
        <p:nvSpPr>
          <p:cNvPr id="7" name="TextBox 6">
            <a:extLst>
              <a:ext uri="{FF2B5EF4-FFF2-40B4-BE49-F238E27FC236}">
                <a16:creationId xmlns:a16="http://schemas.microsoft.com/office/drawing/2014/main" id="{8F13648F-B5B1-E20B-25E4-EE09E127132D}"/>
              </a:ext>
            </a:extLst>
          </p:cNvPr>
          <p:cNvSpPr txBox="1"/>
          <p:nvPr/>
        </p:nvSpPr>
        <p:spPr>
          <a:xfrm>
            <a:off x="1392792" y="5821053"/>
            <a:ext cx="5252189" cy="584775"/>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b="1">
                <a:solidFill>
                  <a:schemeClr val="tx2">
                    <a:lumMod val="90000"/>
                    <a:lumOff val="10000"/>
                  </a:schemeClr>
                </a:solidFill>
                <a:latin typeface="Roboto"/>
                <a:ea typeface="Roboto"/>
                <a:cs typeface="Roboto"/>
              </a:rPr>
              <a:t>Sample Sub-Regional Report (SASCOF)</a:t>
            </a:r>
          </a:p>
          <a:p>
            <a:pPr algn="ctr"/>
            <a:r>
              <a:rPr lang="en-US" sz="1400" b="1">
                <a:solidFill>
                  <a:schemeClr val="tx2">
                    <a:lumMod val="90000"/>
                    <a:lumOff val="10000"/>
                  </a:schemeClr>
                </a:solidFill>
                <a:latin typeface="Roboto"/>
                <a:ea typeface="Roboto"/>
                <a:cs typeface="Roboto"/>
              </a:rPr>
              <a:t>(Agriculture- Rice Production)</a:t>
            </a:r>
          </a:p>
        </p:txBody>
      </p:sp>
      <p:pic>
        <p:nvPicPr>
          <p:cNvPr id="13" name="Picture 12">
            <a:extLst>
              <a:ext uri="{FF2B5EF4-FFF2-40B4-BE49-F238E27FC236}">
                <a16:creationId xmlns:a16="http://schemas.microsoft.com/office/drawing/2014/main" id="{7BFC8CF4-ACCE-8BCD-F2B3-0D4DC866D23F}"/>
              </a:ext>
            </a:extLst>
          </p:cNvPr>
          <p:cNvPicPr>
            <a:picLocks noChangeAspect="1"/>
          </p:cNvPicPr>
          <p:nvPr/>
        </p:nvPicPr>
        <p:blipFill>
          <a:blip r:embed="rId4"/>
          <a:stretch>
            <a:fillRect/>
          </a:stretch>
        </p:blipFill>
        <p:spPr>
          <a:xfrm>
            <a:off x="8880144" y="4986405"/>
            <a:ext cx="2324424" cy="1419423"/>
          </a:xfrm>
          <a:prstGeom prst="rect">
            <a:avLst/>
          </a:prstGeom>
        </p:spPr>
      </p:pic>
      <p:sp>
        <p:nvSpPr>
          <p:cNvPr id="10" name="Rectangle 11">
            <a:extLst>
              <a:ext uri="{FF2B5EF4-FFF2-40B4-BE49-F238E27FC236}">
                <a16:creationId xmlns:a16="http://schemas.microsoft.com/office/drawing/2014/main" id="{A9697429-DA9B-2F83-548D-F099DD5E6C12}"/>
              </a:ext>
            </a:extLst>
          </p:cNvPr>
          <p:cNvSpPr/>
          <p:nvPr/>
        </p:nvSpPr>
        <p:spPr>
          <a:xfrm rot="10800000">
            <a:off x="0" y="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4" name="Picture 22" descr="A picture containing text, font, graphics, logo&#10;&#10;Description automatically generated">
            <a:extLst>
              <a:ext uri="{FF2B5EF4-FFF2-40B4-BE49-F238E27FC236}">
                <a16:creationId xmlns:a16="http://schemas.microsoft.com/office/drawing/2014/main" id="{C6D69786-F860-E3A9-6649-00AAA28984AB}"/>
              </a:ext>
            </a:extLst>
          </p:cNvPr>
          <p:cNvPicPr>
            <a:picLocks noChangeAspect="1"/>
          </p:cNvPicPr>
          <p:nvPr/>
        </p:nvPicPr>
        <p:blipFill>
          <a:blip r:embed="rId5"/>
          <a:stretch>
            <a:fillRect/>
          </a:stretch>
        </p:blipFill>
        <p:spPr>
          <a:xfrm>
            <a:off x="9844200" y="98828"/>
            <a:ext cx="1664160" cy="562976"/>
          </a:xfrm>
          <a:prstGeom prst="rect">
            <a:avLst/>
          </a:prstGeom>
        </p:spPr>
      </p:pic>
      <p:sp>
        <p:nvSpPr>
          <p:cNvPr id="2" name="Text Placeholder 1">
            <a:extLst>
              <a:ext uri="{FF2B5EF4-FFF2-40B4-BE49-F238E27FC236}">
                <a16:creationId xmlns:a16="http://schemas.microsoft.com/office/drawing/2014/main" id="{0490A799-584F-4848-2AFF-C4A3EE24F2FB}"/>
              </a:ext>
            </a:extLst>
          </p:cNvPr>
          <p:cNvSpPr>
            <a:spLocks noGrp="1"/>
          </p:cNvSpPr>
          <p:nvPr>
            <p:ph type="body" sz="quarter" idx="14"/>
          </p:nvPr>
        </p:nvSpPr>
        <p:spPr>
          <a:xfrm>
            <a:off x="434709" y="213559"/>
            <a:ext cx="7168357" cy="412162"/>
          </a:xfrm>
        </p:spPr>
        <p:txBody>
          <a:bodyPr vert="horz" lIns="91440" tIns="45720" rIns="91440" bIns="45720" rtlCol="0" anchor="t">
            <a:noAutofit/>
          </a:bodyPr>
          <a:lstStyle/>
          <a:p>
            <a:pPr algn="l"/>
            <a:r>
              <a:rPr lang="en-US" sz="2200">
                <a:ea typeface="+mn-lt"/>
                <a:cs typeface="+mn-lt"/>
              </a:rPr>
              <a:t>ESCAP’s Tools: IBF-Next Plugin Offline Tool, Data Entry </a:t>
            </a:r>
            <a:endParaRPr lang="zh-CN" sz="2200">
              <a:ea typeface="等线"/>
            </a:endParaRPr>
          </a:p>
        </p:txBody>
      </p:sp>
      <p:pic>
        <p:nvPicPr>
          <p:cNvPr id="17" name="Picture 16">
            <a:extLst>
              <a:ext uri="{FF2B5EF4-FFF2-40B4-BE49-F238E27FC236}">
                <a16:creationId xmlns:a16="http://schemas.microsoft.com/office/drawing/2014/main" id="{31ADBAF3-F604-D4BC-02B5-A0D13E4F8F08}"/>
              </a:ext>
            </a:extLst>
          </p:cNvPr>
          <p:cNvPicPr>
            <a:picLocks noChangeAspect="1"/>
          </p:cNvPicPr>
          <p:nvPr/>
        </p:nvPicPr>
        <p:blipFill>
          <a:blip r:embed="rId6"/>
          <a:srcRect l="7975" b="8669"/>
          <a:stretch>
            <a:fillRect/>
          </a:stretch>
        </p:blipFill>
        <p:spPr>
          <a:xfrm>
            <a:off x="7972665" y="1015098"/>
            <a:ext cx="4169363" cy="3961348"/>
          </a:xfrm>
          <a:prstGeom prst="rect">
            <a:avLst/>
          </a:prstGeom>
        </p:spPr>
      </p:pic>
    </p:spTree>
    <p:extLst>
      <p:ext uri="{BB962C8B-B14F-4D97-AF65-F5344CB8AC3E}">
        <p14:creationId xmlns:p14="http://schemas.microsoft.com/office/powerpoint/2010/main" val="140824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09AFC-3A87-4B76-A70A-16D655A27D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B10684-8B5A-C687-028A-1BDBF312D869}"/>
              </a:ext>
            </a:extLst>
          </p:cNvPr>
          <p:cNvPicPr>
            <a:picLocks noChangeAspect="1"/>
          </p:cNvPicPr>
          <p:nvPr/>
        </p:nvPicPr>
        <p:blipFill>
          <a:blip r:embed="rId2"/>
          <a:srcRect l="8129" r="8476"/>
          <a:stretch>
            <a:fillRect/>
          </a:stretch>
        </p:blipFill>
        <p:spPr>
          <a:xfrm>
            <a:off x="434710" y="886849"/>
            <a:ext cx="7537956" cy="5084301"/>
          </a:xfrm>
          <a:prstGeom prst="rect">
            <a:avLst/>
          </a:prstGeom>
        </p:spPr>
      </p:pic>
      <p:sp>
        <p:nvSpPr>
          <p:cNvPr id="7" name="TextBox 6">
            <a:extLst>
              <a:ext uri="{FF2B5EF4-FFF2-40B4-BE49-F238E27FC236}">
                <a16:creationId xmlns:a16="http://schemas.microsoft.com/office/drawing/2014/main" id="{A78FB87A-8A67-A637-0A8E-36DB58126A24}"/>
              </a:ext>
            </a:extLst>
          </p:cNvPr>
          <p:cNvSpPr txBox="1"/>
          <p:nvPr/>
        </p:nvSpPr>
        <p:spPr>
          <a:xfrm>
            <a:off x="897543" y="5955906"/>
            <a:ext cx="6204297" cy="584775"/>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b="1">
                <a:solidFill>
                  <a:schemeClr val="tx2">
                    <a:lumMod val="90000"/>
                    <a:lumOff val="10000"/>
                  </a:schemeClr>
                </a:solidFill>
                <a:latin typeface="Roboto"/>
                <a:ea typeface="Roboto"/>
                <a:cs typeface="Roboto"/>
              </a:rPr>
              <a:t>Sample Sub-Regional Report (SASCOF)</a:t>
            </a:r>
          </a:p>
          <a:p>
            <a:pPr algn="ctr"/>
            <a:r>
              <a:rPr lang="en-US" sz="1400" b="1">
                <a:solidFill>
                  <a:schemeClr val="tx2">
                    <a:lumMod val="90000"/>
                    <a:lumOff val="10000"/>
                  </a:schemeClr>
                </a:solidFill>
                <a:latin typeface="Roboto"/>
                <a:ea typeface="Roboto"/>
                <a:cs typeface="Roboto"/>
              </a:rPr>
              <a:t>(Agriculture- Rice Production)</a:t>
            </a:r>
          </a:p>
        </p:txBody>
      </p:sp>
      <p:pic>
        <p:nvPicPr>
          <p:cNvPr id="13" name="Picture 12">
            <a:extLst>
              <a:ext uri="{FF2B5EF4-FFF2-40B4-BE49-F238E27FC236}">
                <a16:creationId xmlns:a16="http://schemas.microsoft.com/office/drawing/2014/main" id="{1D8C237C-2763-9CB2-A141-96ABE3A70E15}"/>
              </a:ext>
            </a:extLst>
          </p:cNvPr>
          <p:cNvPicPr>
            <a:picLocks noChangeAspect="1"/>
          </p:cNvPicPr>
          <p:nvPr/>
        </p:nvPicPr>
        <p:blipFill>
          <a:blip r:embed="rId3"/>
          <a:stretch>
            <a:fillRect/>
          </a:stretch>
        </p:blipFill>
        <p:spPr>
          <a:xfrm>
            <a:off x="8880144" y="4986405"/>
            <a:ext cx="2324424" cy="1419423"/>
          </a:xfrm>
          <a:prstGeom prst="rect">
            <a:avLst/>
          </a:prstGeom>
        </p:spPr>
      </p:pic>
      <p:sp>
        <p:nvSpPr>
          <p:cNvPr id="10" name="Rectangle 11">
            <a:extLst>
              <a:ext uri="{FF2B5EF4-FFF2-40B4-BE49-F238E27FC236}">
                <a16:creationId xmlns:a16="http://schemas.microsoft.com/office/drawing/2014/main" id="{227A1E64-A4D6-07E2-0EE0-CFC6B10D91F5}"/>
              </a:ext>
            </a:extLst>
          </p:cNvPr>
          <p:cNvSpPr/>
          <p:nvPr/>
        </p:nvSpPr>
        <p:spPr>
          <a:xfrm rot="10800000">
            <a:off x="0" y="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4" name="Picture 22" descr="A picture containing text, font, graphics, logo&#10;&#10;Description automatically generated">
            <a:extLst>
              <a:ext uri="{FF2B5EF4-FFF2-40B4-BE49-F238E27FC236}">
                <a16:creationId xmlns:a16="http://schemas.microsoft.com/office/drawing/2014/main" id="{0B1F6FFE-7D07-0429-E458-2D1A91E5939B}"/>
              </a:ext>
            </a:extLst>
          </p:cNvPr>
          <p:cNvPicPr>
            <a:picLocks noChangeAspect="1"/>
          </p:cNvPicPr>
          <p:nvPr/>
        </p:nvPicPr>
        <p:blipFill>
          <a:blip r:embed="rId4"/>
          <a:stretch>
            <a:fillRect/>
          </a:stretch>
        </p:blipFill>
        <p:spPr>
          <a:xfrm>
            <a:off x="9844200" y="98828"/>
            <a:ext cx="1664160" cy="562976"/>
          </a:xfrm>
          <a:prstGeom prst="rect">
            <a:avLst/>
          </a:prstGeom>
        </p:spPr>
      </p:pic>
      <p:sp>
        <p:nvSpPr>
          <p:cNvPr id="2" name="Text Placeholder 1">
            <a:extLst>
              <a:ext uri="{FF2B5EF4-FFF2-40B4-BE49-F238E27FC236}">
                <a16:creationId xmlns:a16="http://schemas.microsoft.com/office/drawing/2014/main" id="{7C077BDA-E9C5-033E-38E1-5218541F1ED2}"/>
              </a:ext>
            </a:extLst>
          </p:cNvPr>
          <p:cNvSpPr>
            <a:spLocks noGrp="1"/>
          </p:cNvSpPr>
          <p:nvPr>
            <p:ph type="body" sz="quarter" idx="14"/>
          </p:nvPr>
        </p:nvSpPr>
        <p:spPr>
          <a:xfrm>
            <a:off x="434709" y="213559"/>
            <a:ext cx="8799232" cy="412162"/>
          </a:xfrm>
        </p:spPr>
        <p:txBody>
          <a:bodyPr vert="horz" lIns="91440" tIns="45720" rIns="91440" bIns="45720" rtlCol="0" anchor="t">
            <a:noAutofit/>
          </a:bodyPr>
          <a:lstStyle/>
          <a:p>
            <a:pPr algn="l"/>
            <a:r>
              <a:rPr lang="en-US" sz="2200">
                <a:ea typeface="+mn-lt"/>
                <a:cs typeface="+mn-lt"/>
              </a:rPr>
              <a:t>ESCAP’s Tools: IBF Next Plugin Offline Tool, Comprehensive Report</a:t>
            </a:r>
            <a:endParaRPr lang="zh-CN" sz="2200">
              <a:ea typeface="等线"/>
            </a:endParaRPr>
          </a:p>
        </p:txBody>
      </p:sp>
      <p:pic>
        <p:nvPicPr>
          <p:cNvPr id="17" name="Picture 16">
            <a:extLst>
              <a:ext uri="{FF2B5EF4-FFF2-40B4-BE49-F238E27FC236}">
                <a16:creationId xmlns:a16="http://schemas.microsoft.com/office/drawing/2014/main" id="{5F34F680-11AC-764C-8270-4CFC95C9CDB5}"/>
              </a:ext>
            </a:extLst>
          </p:cNvPr>
          <p:cNvPicPr>
            <a:picLocks noChangeAspect="1"/>
          </p:cNvPicPr>
          <p:nvPr/>
        </p:nvPicPr>
        <p:blipFill>
          <a:blip r:embed="rId5"/>
          <a:srcRect l="7975" b="8669"/>
          <a:stretch>
            <a:fillRect/>
          </a:stretch>
        </p:blipFill>
        <p:spPr>
          <a:xfrm>
            <a:off x="7972665" y="1015098"/>
            <a:ext cx="4169363" cy="3961348"/>
          </a:xfrm>
          <a:prstGeom prst="rect">
            <a:avLst/>
          </a:prstGeom>
        </p:spPr>
      </p:pic>
    </p:spTree>
    <p:extLst>
      <p:ext uri="{BB962C8B-B14F-4D97-AF65-F5344CB8AC3E}">
        <p14:creationId xmlns:p14="http://schemas.microsoft.com/office/powerpoint/2010/main" val="3848664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ollage of maps of different countries/regions&#10;&#10;AI-generated content may be incorrect.">
            <a:extLst>
              <a:ext uri="{FF2B5EF4-FFF2-40B4-BE49-F238E27FC236}">
                <a16:creationId xmlns:a16="http://schemas.microsoft.com/office/drawing/2014/main" id="{78D28544-7EA3-E31F-DA7D-F7E8878702B8}"/>
              </a:ext>
            </a:extLst>
          </p:cNvPr>
          <p:cNvPicPr>
            <a:picLocks noChangeAspect="1"/>
          </p:cNvPicPr>
          <p:nvPr/>
        </p:nvPicPr>
        <p:blipFill>
          <a:blip r:embed="rId2"/>
          <a:stretch>
            <a:fillRect/>
          </a:stretch>
        </p:blipFill>
        <p:spPr>
          <a:xfrm>
            <a:off x="6006353" y="1074927"/>
            <a:ext cx="5504329" cy="2165397"/>
          </a:xfrm>
          <a:prstGeom prst="rect">
            <a:avLst/>
          </a:prstGeom>
          <a:ln>
            <a:solidFill>
              <a:schemeClr val="bg1">
                <a:lumMod val="85000"/>
              </a:schemeClr>
            </a:solidFill>
          </a:ln>
        </p:spPr>
      </p:pic>
      <p:graphicFrame>
        <p:nvGraphicFramePr>
          <p:cNvPr id="20" name="Table 19">
            <a:extLst>
              <a:ext uri="{FF2B5EF4-FFF2-40B4-BE49-F238E27FC236}">
                <a16:creationId xmlns:a16="http://schemas.microsoft.com/office/drawing/2014/main" id="{4830CD0B-42F5-0154-21BE-D17B1619EAB8}"/>
              </a:ext>
            </a:extLst>
          </p:cNvPr>
          <p:cNvGraphicFramePr>
            <a:graphicFrameLocks noGrp="1"/>
          </p:cNvGraphicFramePr>
          <p:nvPr/>
        </p:nvGraphicFramePr>
        <p:xfrm>
          <a:off x="330535" y="975964"/>
          <a:ext cx="4929795" cy="2453036"/>
        </p:xfrm>
        <a:graphic>
          <a:graphicData uri="http://schemas.openxmlformats.org/drawingml/2006/table">
            <a:tbl>
              <a:tblPr firstRow="1" bandRow="1">
                <a:tableStyleId>{5940675A-B579-460E-94D1-54222C63F5DA}</a:tableStyleId>
              </a:tblPr>
              <a:tblGrid>
                <a:gridCol w="980671">
                  <a:extLst>
                    <a:ext uri="{9D8B030D-6E8A-4147-A177-3AD203B41FA5}">
                      <a16:colId xmlns:a16="http://schemas.microsoft.com/office/drawing/2014/main" val="615188760"/>
                    </a:ext>
                  </a:extLst>
                </a:gridCol>
                <a:gridCol w="3949124">
                  <a:extLst>
                    <a:ext uri="{9D8B030D-6E8A-4147-A177-3AD203B41FA5}">
                      <a16:colId xmlns:a16="http://schemas.microsoft.com/office/drawing/2014/main" val="3567404446"/>
                    </a:ext>
                  </a:extLst>
                </a:gridCol>
              </a:tblGrid>
              <a:tr h="7726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Coral Bleaching</a:t>
                      </a:r>
                      <a:endParaRPr lang="en-US" sz="800">
                        <a:latin typeface="Roboto ExtraLight" panose="02000000000000000000" pitchFamily="2" charset="0"/>
                        <a:ea typeface="Roboto ExtraLight" panose="02000000000000000000" pitchFamily="2" charset="0"/>
                        <a:cs typeface="Roboto ExtraLight" panose="02000000000000000000" pitchFamily="2"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National Oceanic and Atmospheric Administration(NOAA) Coral Reef Watch (Liu et al., 2018)</a:t>
                      </a:r>
                    </a:p>
                    <a:p>
                      <a:pPr marL="171450" indent="-171450">
                        <a:buChar char="•"/>
                      </a:pPr>
                      <a:r>
                        <a:rPr lang="en-US" sz="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Sea Surface Temperature − Maximum Monthly Mean above a threshold (≥ 1°C) is accumulated over 12 weeks to compute Degree Heating Weeks (DHW)</a:t>
                      </a:r>
                    </a:p>
                    <a:p>
                      <a:pPr marL="171450" indent="-171450">
                        <a:buChar char="•"/>
                      </a:pPr>
                      <a:r>
                        <a:rPr lang="en-US" sz="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DHW is used to classify coral bleaching risk (No Stress, Watch, Stress, Warning Alert Level 1 , Warning Alert Level 2).</a:t>
                      </a:r>
                    </a:p>
                  </a:txBody>
                  <a:tcPr>
                    <a:solidFill>
                      <a:schemeClr val="bg1"/>
                    </a:solidFill>
                  </a:tcPr>
                </a:tc>
                <a:extLst>
                  <a:ext uri="{0D108BD9-81ED-4DB2-BD59-A6C34878D82A}">
                    <a16:rowId xmlns:a16="http://schemas.microsoft.com/office/drawing/2014/main" val="3516910762"/>
                  </a:ext>
                </a:extLst>
              </a:tr>
              <a:tr h="6729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Coral Reef Distribution</a:t>
                      </a:r>
                    </a:p>
                    <a:p>
                      <a:endParaRPr lang="en-US" sz="800">
                        <a:latin typeface="Roboto ExtraLight" panose="02000000000000000000" pitchFamily="2" charset="0"/>
                        <a:ea typeface="Roboto ExtraLight" panose="02000000000000000000" pitchFamily="2" charset="0"/>
                        <a:cs typeface="Roboto ExtraLight" panose="02000000000000000000" pitchFamily="2"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UNEP-World Conservation Monitoring Centre (WCMC) Coral Reef Distribution (UNEP-WCMC et al., 2021)</a:t>
                      </a:r>
                    </a:p>
                    <a:p>
                      <a:pPr marL="171450" indent="-171450">
                        <a:buChar char="•"/>
                      </a:pPr>
                      <a:r>
                        <a:rPr lang="en-US" sz="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Compiled from multiple sources using high-resolution satellite imagery by UNEP-WCMC and the WorldFish Centre, in collaboration with World Resources Institute(WRI) and The Nature Conservancy (TNC). </a:t>
                      </a:r>
                    </a:p>
                    <a:p>
                      <a:pPr marL="171450" indent="-171450">
                        <a:buChar char="•"/>
                      </a:pPr>
                      <a:r>
                        <a:rPr lang="en-US" sz="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The dataset includes both warm and cold corals.</a:t>
                      </a:r>
                    </a:p>
                  </a:txBody>
                  <a:tcPr>
                    <a:solidFill>
                      <a:schemeClr val="bg1"/>
                    </a:solidFill>
                  </a:tcPr>
                </a:tc>
                <a:extLst>
                  <a:ext uri="{0D108BD9-81ED-4DB2-BD59-A6C34878D82A}">
                    <a16:rowId xmlns:a16="http://schemas.microsoft.com/office/drawing/2014/main" val="2284878690"/>
                  </a:ext>
                </a:extLst>
              </a:tr>
              <a:tr h="685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Marine Exclusive Economic Zone Boundary</a:t>
                      </a:r>
                    </a:p>
                    <a:p>
                      <a:endParaRPr lang="en-US" sz="800">
                        <a:latin typeface="Roboto ExtraLight" panose="02000000000000000000" pitchFamily="2" charset="0"/>
                        <a:ea typeface="Roboto ExtraLight" panose="02000000000000000000" pitchFamily="2" charset="0"/>
                        <a:cs typeface="Roboto ExtraLight" panose="02000000000000000000" pitchFamily="2"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a:solidFill>
                            <a:srgbClr val="0070C0"/>
                          </a:solidFill>
                          <a:latin typeface="Roboto" panose="02000000000000000000" pitchFamily="2" charset="0"/>
                          <a:ea typeface="Roboto" panose="02000000000000000000" pitchFamily="2" charset="0"/>
                          <a:cs typeface="Roboto" panose="02000000000000000000" pitchFamily="2" charset="0"/>
                        </a:rPr>
                        <a:t>Boundaries of Exclusive Economic Zones (Flanders Marine Institute, 2024)</a:t>
                      </a:r>
                    </a:p>
                    <a:p>
                      <a:pPr marL="171450" indent="-171450">
                        <a:buFont typeface="Arial" panose="020B0604020202020204" pitchFamily="34" charset="0"/>
                        <a:buChar char="•"/>
                      </a:pPr>
                      <a:r>
                        <a:rPr lang="en-US" sz="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The EEZ polygons used in this analysis are typically derived from global maritime boundary datasets obtained from Pacific Ocean Portal.</a:t>
                      </a:r>
                    </a:p>
                  </a:txBody>
                  <a:tcPr>
                    <a:solidFill>
                      <a:schemeClr val="bg1"/>
                    </a:solidFill>
                  </a:tcPr>
                </a:tc>
                <a:extLst>
                  <a:ext uri="{0D108BD9-81ED-4DB2-BD59-A6C34878D82A}">
                    <a16:rowId xmlns:a16="http://schemas.microsoft.com/office/drawing/2014/main" val="3645708554"/>
                  </a:ext>
                </a:extLst>
              </a:tr>
            </a:tbl>
          </a:graphicData>
        </a:graphic>
      </p:graphicFrame>
      <p:sp>
        <p:nvSpPr>
          <p:cNvPr id="22" name="TextBox 21">
            <a:extLst>
              <a:ext uri="{FF2B5EF4-FFF2-40B4-BE49-F238E27FC236}">
                <a16:creationId xmlns:a16="http://schemas.microsoft.com/office/drawing/2014/main" id="{9F1EC4CB-47E0-8D85-AF32-7BB20E2C4046}"/>
              </a:ext>
            </a:extLst>
          </p:cNvPr>
          <p:cNvSpPr txBox="1"/>
          <p:nvPr/>
        </p:nvSpPr>
        <p:spPr>
          <a:xfrm>
            <a:off x="5963480" y="831596"/>
            <a:ext cx="3241638" cy="246221"/>
          </a:xfrm>
          <a:prstGeom prst="rect">
            <a:avLst/>
          </a:prstGeom>
          <a:noFill/>
        </p:spPr>
        <p:txBody>
          <a:bodyPr wrap="square" rtlCol="0">
            <a:spAutoFit/>
          </a:bodyPr>
          <a:lstStyle/>
          <a:p>
            <a:r>
              <a:rPr lang="en-US" sz="1000" b="1"/>
              <a:t>NOAA CRW Coral bleaching Outlook Jan-Apr 2026</a:t>
            </a:r>
          </a:p>
        </p:txBody>
      </p:sp>
      <p:sp>
        <p:nvSpPr>
          <p:cNvPr id="23" name="Right Arrow 22">
            <a:extLst>
              <a:ext uri="{FF2B5EF4-FFF2-40B4-BE49-F238E27FC236}">
                <a16:creationId xmlns:a16="http://schemas.microsoft.com/office/drawing/2014/main" id="{2527F9DE-1823-5B14-2D10-5142443172F9}"/>
              </a:ext>
            </a:extLst>
          </p:cNvPr>
          <p:cNvSpPr/>
          <p:nvPr/>
        </p:nvSpPr>
        <p:spPr>
          <a:xfrm>
            <a:off x="5066852" y="1344706"/>
            <a:ext cx="896628" cy="172122"/>
          </a:xfrm>
          <a:prstGeom prst="rightArrow">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graph of different colored bars&#10;&#10;AI-generated content may be incorrect.">
            <a:extLst>
              <a:ext uri="{FF2B5EF4-FFF2-40B4-BE49-F238E27FC236}">
                <a16:creationId xmlns:a16="http://schemas.microsoft.com/office/drawing/2014/main" id="{588D21EC-E3BF-C915-444F-F0ECC0005D9D}"/>
              </a:ext>
            </a:extLst>
          </p:cNvPr>
          <p:cNvPicPr>
            <a:picLocks noChangeAspect="1"/>
          </p:cNvPicPr>
          <p:nvPr/>
        </p:nvPicPr>
        <p:blipFill>
          <a:blip r:embed="rId3"/>
          <a:stretch>
            <a:fillRect/>
          </a:stretch>
        </p:blipFill>
        <p:spPr>
          <a:xfrm>
            <a:off x="3924169" y="3429000"/>
            <a:ext cx="7772400" cy="3328057"/>
          </a:xfrm>
          <a:prstGeom prst="rect">
            <a:avLst/>
          </a:prstGeom>
        </p:spPr>
      </p:pic>
      <p:sp>
        <p:nvSpPr>
          <p:cNvPr id="27" name="Pentagon 26">
            <a:extLst>
              <a:ext uri="{FF2B5EF4-FFF2-40B4-BE49-F238E27FC236}">
                <a16:creationId xmlns:a16="http://schemas.microsoft.com/office/drawing/2014/main" id="{01E92635-7952-3227-366B-09227B4158CE}"/>
              </a:ext>
            </a:extLst>
          </p:cNvPr>
          <p:cNvSpPr/>
          <p:nvPr/>
        </p:nvSpPr>
        <p:spPr>
          <a:xfrm>
            <a:off x="330535" y="4281544"/>
            <a:ext cx="3370096" cy="182880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Using the Coral Bleaching Outlook (from NOAA) and Coral Reef Distribution data (from UNEP WCMC), bleaching stress was estimated for each country/territory in pacific region.</a:t>
            </a:r>
          </a:p>
        </p:txBody>
      </p:sp>
      <p:sp>
        <p:nvSpPr>
          <p:cNvPr id="3" name="Rectangle 11">
            <a:extLst>
              <a:ext uri="{FF2B5EF4-FFF2-40B4-BE49-F238E27FC236}">
                <a16:creationId xmlns:a16="http://schemas.microsoft.com/office/drawing/2014/main" id="{5FC5B2DA-A8DC-5C3C-5F45-80D495B64035}"/>
              </a:ext>
            </a:extLst>
          </p:cNvPr>
          <p:cNvSpPr/>
          <p:nvPr/>
        </p:nvSpPr>
        <p:spPr>
          <a:xfrm rot="10800000">
            <a:off x="-7363" y="-10500"/>
            <a:ext cx="1219350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 name="Picture 22" descr="A picture containing text, font, graphics, logo&#10;&#10;Description automatically generated">
            <a:extLst>
              <a:ext uri="{FF2B5EF4-FFF2-40B4-BE49-F238E27FC236}">
                <a16:creationId xmlns:a16="http://schemas.microsoft.com/office/drawing/2014/main" id="{EB5AC3B0-7E83-7B30-A78B-D51A6727CC3B}"/>
              </a:ext>
            </a:extLst>
          </p:cNvPr>
          <p:cNvPicPr>
            <a:picLocks noChangeAspect="1"/>
          </p:cNvPicPr>
          <p:nvPr/>
        </p:nvPicPr>
        <p:blipFill>
          <a:blip r:embed="rId4"/>
          <a:stretch>
            <a:fillRect/>
          </a:stretch>
        </p:blipFill>
        <p:spPr>
          <a:xfrm>
            <a:off x="463320" y="105197"/>
            <a:ext cx="1664160" cy="562976"/>
          </a:xfrm>
          <a:prstGeom prst="rect">
            <a:avLst/>
          </a:prstGeom>
        </p:spPr>
      </p:pic>
      <p:sp>
        <p:nvSpPr>
          <p:cNvPr id="21" name="Text Placeholder 1">
            <a:extLst>
              <a:ext uri="{FF2B5EF4-FFF2-40B4-BE49-F238E27FC236}">
                <a16:creationId xmlns:a16="http://schemas.microsoft.com/office/drawing/2014/main" id="{76886A03-1976-FC74-42B2-42B19D44D2C6}"/>
              </a:ext>
            </a:extLst>
          </p:cNvPr>
          <p:cNvSpPr txBox="1">
            <a:spLocks/>
          </p:cNvSpPr>
          <p:nvPr/>
        </p:nvSpPr>
        <p:spPr>
          <a:xfrm>
            <a:off x="5075238" y="211936"/>
            <a:ext cx="6640512" cy="4810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200">
                <a:solidFill>
                  <a:schemeClr val="bg1"/>
                </a:solidFill>
              </a:rPr>
              <a:t>IBF on Coral Bleaching: Case study from Pacific</a:t>
            </a:r>
            <a:endParaRPr lang="en-US"/>
          </a:p>
        </p:txBody>
      </p:sp>
    </p:spTree>
    <p:extLst>
      <p:ext uri="{BB962C8B-B14F-4D97-AF65-F5344CB8AC3E}">
        <p14:creationId xmlns:p14="http://schemas.microsoft.com/office/powerpoint/2010/main" val="1397903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13C3-317D-438C-324A-32237D0F7D9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CBF245-A08B-BDBB-1294-28B1D1105E82}"/>
              </a:ext>
            </a:extLst>
          </p:cNvPr>
          <p:cNvSpPr txBox="1"/>
          <p:nvPr/>
        </p:nvSpPr>
        <p:spPr>
          <a:xfrm>
            <a:off x="463320" y="936689"/>
            <a:ext cx="11363919" cy="5570756"/>
          </a:xfrm>
          <a:prstGeom prst="rect">
            <a:avLst/>
          </a:prstGeom>
          <a:noFill/>
          <a:ln>
            <a:solidFill>
              <a:schemeClr val="tx2">
                <a:lumMod val="25000"/>
                <a:lumOff val="75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US" sz="2400">
                <a:solidFill>
                  <a:schemeClr val="tx1"/>
                </a:solidFill>
                <a:latin typeface="Roboto ExtraLight" panose="02000000000000000000" pitchFamily="2" charset="0"/>
                <a:ea typeface="Roboto ExtraLight" panose="02000000000000000000" pitchFamily="2" charset="0"/>
              </a:rPr>
              <a:t>Traditional forecasting provides us with information on </a:t>
            </a:r>
            <a:r>
              <a:rPr lang="en-US" sz="2400">
                <a:solidFill>
                  <a:schemeClr val="tx1"/>
                </a:solidFill>
                <a:highlight>
                  <a:srgbClr val="00FFFF"/>
                </a:highlight>
                <a:latin typeface="Roboto ExtraLight" panose="02000000000000000000" pitchFamily="2" charset="0"/>
                <a:ea typeface="Roboto ExtraLight" panose="02000000000000000000" pitchFamily="2" charset="0"/>
              </a:rPr>
              <a:t>what the weather will be</a:t>
            </a:r>
          </a:p>
          <a:p>
            <a:pPr lvl="3">
              <a:lnSpc>
                <a:spcPct val="150000"/>
              </a:lnSpc>
            </a:pPr>
            <a:r>
              <a:rPr lang="en-US" sz="2400">
                <a:solidFill>
                  <a:schemeClr val="tx1"/>
                </a:solidFill>
                <a:highlight>
                  <a:srgbClr val="00FFFF"/>
                </a:highlight>
                <a:latin typeface="Roboto ExtraLight" panose="02000000000000000000" pitchFamily="2" charset="0"/>
                <a:ea typeface="Roboto ExtraLight" panose="02000000000000000000" pitchFamily="2" charset="0"/>
              </a:rPr>
              <a:t>It will (might) rain</a:t>
            </a:r>
          </a:p>
          <a:p>
            <a:pPr>
              <a:lnSpc>
                <a:spcPct val="150000"/>
              </a:lnSpc>
            </a:pPr>
            <a:r>
              <a:rPr lang="en-US" sz="2400">
                <a:solidFill>
                  <a:schemeClr val="tx1"/>
                </a:solidFill>
                <a:highlight>
                  <a:srgbClr val="FFFF00"/>
                </a:highlight>
                <a:latin typeface="Roboto ExtraLight" panose="02000000000000000000" pitchFamily="2" charset="0"/>
                <a:ea typeface="Roboto ExtraLight" panose="02000000000000000000" pitchFamily="2" charset="0"/>
              </a:rPr>
              <a:t> </a:t>
            </a:r>
          </a:p>
          <a:p>
            <a:pPr lvl="3">
              <a:lnSpc>
                <a:spcPct val="150000"/>
              </a:lnSpc>
            </a:pPr>
            <a:r>
              <a:rPr lang="en-US" sz="2400">
                <a:ln w="0"/>
                <a:solidFill>
                  <a:schemeClr val="tx1"/>
                </a:solidFill>
                <a:effectLst>
                  <a:outerShdw blurRad="38100" dist="19050" dir="2700000" algn="tl" rotWithShape="0">
                    <a:schemeClr val="dk1">
                      <a:alpha val="40000"/>
                    </a:schemeClr>
                  </a:outerShdw>
                </a:effectLst>
                <a:latin typeface="Roboto ExtraLight" panose="02000000000000000000" pitchFamily="2" charset="0"/>
                <a:ea typeface="Roboto ExtraLight" panose="02000000000000000000" pitchFamily="2" charset="0"/>
              </a:rPr>
              <a:t>How should we use this information?</a:t>
            </a:r>
          </a:p>
          <a:p>
            <a:pPr lvl="3">
              <a:lnSpc>
                <a:spcPct val="150000"/>
              </a:lnSpc>
            </a:pPr>
            <a:endParaRPr lang="en-US" sz="2400">
              <a:solidFill>
                <a:schemeClr val="tx1"/>
              </a:solidFill>
              <a:latin typeface="Roboto ExtraLight" panose="02000000000000000000" pitchFamily="2" charset="0"/>
              <a:ea typeface="Roboto ExtraLight" panose="02000000000000000000" pitchFamily="2" charset="0"/>
            </a:endParaRPr>
          </a:p>
          <a:p>
            <a:pPr>
              <a:lnSpc>
                <a:spcPct val="150000"/>
              </a:lnSpc>
            </a:pPr>
            <a:r>
              <a:rPr lang="en-US" sz="2400">
                <a:solidFill>
                  <a:schemeClr val="tx1"/>
                </a:solidFill>
                <a:latin typeface="Roboto ExtraLight" panose="02000000000000000000" pitchFamily="2" charset="0"/>
                <a:ea typeface="Roboto ExtraLight" panose="02000000000000000000" pitchFamily="2" charset="0"/>
              </a:rPr>
              <a:t>We need to use additional information to understand </a:t>
            </a:r>
            <a:r>
              <a:rPr lang="en-US" sz="2400">
                <a:solidFill>
                  <a:schemeClr val="tx1"/>
                </a:solidFill>
                <a:highlight>
                  <a:srgbClr val="00FF00"/>
                </a:highlight>
                <a:latin typeface="Roboto ExtraLight" panose="02000000000000000000" pitchFamily="2" charset="0"/>
                <a:ea typeface="Roboto ExtraLight" panose="02000000000000000000" pitchFamily="2" charset="0"/>
              </a:rPr>
              <a:t>what the weather will do</a:t>
            </a:r>
          </a:p>
          <a:p>
            <a:pPr lvl="8">
              <a:lnSpc>
                <a:spcPct val="150000"/>
              </a:lnSpc>
            </a:pPr>
            <a:endParaRPr lang="en-US" sz="2400">
              <a:solidFill>
                <a:schemeClr val="tx1"/>
              </a:solidFill>
              <a:highlight>
                <a:srgbClr val="00FF00"/>
              </a:highlight>
              <a:latin typeface="Roboto ExtraLight" panose="02000000000000000000" pitchFamily="2" charset="0"/>
              <a:ea typeface="Roboto ExtraLight" panose="02000000000000000000" pitchFamily="2" charset="0"/>
            </a:endParaRPr>
          </a:p>
          <a:p>
            <a:pPr lvl="8">
              <a:lnSpc>
                <a:spcPct val="150000"/>
              </a:lnSpc>
            </a:pPr>
            <a:endParaRPr lang="en-US" sz="2400">
              <a:solidFill>
                <a:schemeClr val="tx1"/>
              </a:solidFill>
              <a:highlight>
                <a:srgbClr val="00FF00"/>
              </a:highlight>
              <a:latin typeface="Roboto ExtraLight" panose="02000000000000000000" pitchFamily="2" charset="0"/>
              <a:ea typeface="Roboto ExtraLight" panose="02000000000000000000" pitchFamily="2" charset="0"/>
            </a:endParaRPr>
          </a:p>
          <a:p>
            <a:pPr lvl="3">
              <a:lnSpc>
                <a:spcPct val="150000"/>
              </a:lnSpc>
            </a:pPr>
            <a:r>
              <a:rPr lang="en-US" sz="2400">
                <a:solidFill>
                  <a:schemeClr val="tx1"/>
                </a:solidFill>
                <a:highlight>
                  <a:srgbClr val="00FF00"/>
                </a:highlight>
                <a:latin typeface="Roboto ExtraLight" panose="02000000000000000000" pitchFamily="2" charset="0"/>
                <a:ea typeface="Roboto ExtraLight" panose="02000000000000000000" pitchFamily="2" charset="0"/>
              </a:rPr>
              <a:t>What will (might) Happen to a specific crop? </a:t>
            </a:r>
          </a:p>
          <a:p>
            <a:pPr>
              <a:lnSpc>
                <a:spcPct val="150000"/>
              </a:lnSpc>
            </a:pPr>
            <a:endParaRPr lang="en-US" sz="2400">
              <a:solidFill>
                <a:schemeClr val="tx1"/>
              </a:solidFill>
              <a:highlight>
                <a:srgbClr val="00FF00"/>
              </a:highlight>
              <a:latin typeface="Roboto ExtraLight" panose="02000000000000000000" pitchFamily="2" charset="0"/>
              <a:ea typeface="Roboto ExtraLight" panose="02000000000000000000" pitchFamily="2" charset="0"/>
            </a:endParaRPr>
          </a:p>
        </p:txBody>
      </p:sp>
      <p:sp>
        <p:nvSpPr>
          <p:cNvPr id="7" name="Rectangle 11">
            <a:extLst>
              <a:ext uri="{FF2B5EF4-FFF2-40B4-BE49-F238E27FC236}">
                <a16:creationId xmlns:a16="http://schemas.microsoft.com/office/drawing/2014/main" id="{19F6859C-408A-0418-6566-B3789DF8B493}"/>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3A36BCE1-037F-D82D-4BB9-03701887DF37}"/>
              </a:ext>
            </a:extLst>
          </p:cNvPr>
          <p:cNvPicPr>
            <a:picLocks noChangeAspect="1"/>
          </p:cNvPicPr>
          <p:nvPr/>
        </p:nvPicPr>
        <p:blipFill>
          <a:blip r:embed="rId3"/>
          <a:stretch>
            <a:fillRect/>
          </a:stretch>
        </p:blipFill>
        <p:spPr>
          <a:xfrm>
            <a:off x="10163079" y="125820"/>
            <a:ext cx="1664160" cy="562976"/>
          </a:xfrm>
          <a:prstGeom prst="rect">
            <a:avLst/>
          </a:prstGeom>
        </p:spPr>
      </p:pic>
      <p:sp>
        <p:nvSpPr>
          <p:cNvPr id="20" name="TextBox 19">
            <a:extLst>
              <a:ext uri="{FF2B5EF4-FFF2-40B4-BE49-F238E27FC236}">
                <a16:creationId xmlns:a16="http://schemas.microsoft.com/office/drawing/2014/main" id="{7E014AF0-AE3A-C828-5159-4088A799A4FA}"/>
              </a:ext>
            </a:extLst>
          </p:cNvPr>
          <p:cNvSpPr txBox="1"/>
          <p:nvPr/>
        </p:nvSpPr>
        <p:spPr>
          <a:xfrm>
            <a:off x="364761" y="157693"/>
            <a:ext cx="7435122" cy="523220"/>
          </a:xfrm>
          <a:prstGeom prst="rect">
            <a:avLst/>
          </a:prstGeom>
          <a:noFill/>
        </p:spPr>
        <p:txBody>
          <a:bodyPr wrap="square" rtlCol="0">
            <a:spAutoFit/>
          </a:bodyPr>
          <a:lstStyle/>
          <a:p>
            <a:r>
              <a:rPr lang="en-US" sz="2800" b="1">
                <a:solidFill>
                  <a:schemeClr val="bg1"/>
                </a:solidFill>
              </a:rPr>
              <a:t>What is Impact-Based Forecasting and why?</a:t>
            </a:r>
          </a:p>
        </p:txBody>
      </p:sp>
      <p:pic>
        <p:nvPicPr>
          <p:cNvPr id="6" name="Graphic 5" descr="Thought bubble with solid fill">
            <a:extLst>
              <a:ext uri="{FF2B5EF4-FFF2-40B4-BE49-F238E27FC236}">
                <a16:creationId xmlns:a16="http://schemas.microsoft.com/office/drawing/2014/main" id="{EC489D79-3323-2CBF-2359-E5B41F4C84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987" y="1699671"/>
            <a:ext cx="914400" cy="914400"/>
          </a:xfrm>
          <a:prstGeom prst="rect">
            <a:avLst/>
          </a:prstGeom>
        </p:spPr>
      </p:pic>
      <p:pic>
        <p:nvPicPr>
          <p:cNvPr id="10" name="Graphic 9" descr="Thought bubble with solid fill">
            <a:extLst>
              <a:ext uri="{FF2B5EF4-FFF2-40B4-BE49-F238E27FC236}">
                <a16:creationId xmlns:a16="http://schemas.microsoft.com/office/drawing/2014/main" id="{A5BDF4E0-9C17-26FF-134D-00CC0D54D1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987" y="4251423"/>
            <a:ext cx="914400" cy="914400"/>
          </a:xfrm>
          <a:prstGeom prst="rect">
            <a:avLst/>
          </a:prstGeom>
        </p:spPr>
      </p:pic>
      <p:pic>
        <p:nvPicPr>
          <p:cNvPr id="12" name="Graphic 11" descr="Badge Follow with solid fill">
            <a:extLst>
              <a:ext uri="{FF2B5EF4-FFF2-40B4-BE49-F238E27FC236}">
                <a16:creationId xmlns:a16="http://schemas.microsoft.com/office/drawing/2014/main" id="{56EF588E-C3D3-BDE4-6B4F-62F77FE88D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31298" y="4386334"/>
            <a:ext cx="545427" cy="545427"/>
          </a:xfrm>
          <a:prstGeom prst="rect">
            <a:avLst/>
          </a:prstGeom>
        </p:spPr>
      </p:pic>
      <p:pic>
        <p:nvPicPr>
          <p:cNvPr id="14" name="Graphic 13" descr="Badge Follow with solid fill">
            <a:extLst>
              <a:ext uri="{FF2B5EF4-FFF2-40B4-BE49-F238E27FC236}">
                <a16:creationId xmlns:a16="http://schemas.microsoft.com/office/drawing/2014/main" id="{48499360-CCF3-000E-737B-34901C5169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6895" y="4386334"/>
            <a:ext cx="545427" cy="545427"/>
          </a:xfrm>
          <a:prstGeom prst="rect">
            <a:avLst/>
          </a:prstGeom>
        </p:spPr>
      </p:pic>
      <p:pic>
        <p:nvPicPr>
          <p:cNvPr id="17" name="Graphic 16" descr="Badge Follow with solid fill">
            <a:extLst>
              <a:ext uri="{FF2B5EF4-FFF2-40B4-BE49-F238E27FC236}">
                <a16:creationId xmlns:a16="http://schemas.microsoft.com/office/drawing/2014/main" id="{AD13B3A4-C253-6769-821B-04E0175EE9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42492" y="4386334"/>
            <a:ext cx="545427" cy="545427"/>
          </a:xfrm>
          <a:prstGeom prst="rect">
            <a:avLst/>
          </a:prstGeom>
        </p:spPr>
      </p:pic>
      <p:pic>
        <p:nvPicPr>
          <p:cNvPr id="22" name="Graphic 21" descr="Seed Packet with solid fill">
            <a:extLst>
              <a:ext uri="{FF2B5EF4-FFF2-40B4-BE49-F238E27FC236}">
                <a16:creationId xmlns:a16="http://schemas.microsoft.com/office/drawing/2014/main" id="{BDFEE5D3-EF4F-A54D-DCE2-1F19F5F3DDE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208480" y="4261807"/>
            <a:ext cx="914400" cy="914400"/>
          </a:xfrm>
          <a:prstGeom prst="rect">
            <a:avLst/>
          </a:prstGeom>
        </p:spPr>
      </p:pic>
      <p:pic>
        <p:nvPicPr>
          <p:cNvPr id="24" name="Graphic 23" descr="Plant With Roots outline">
            <a:extLst>
              <a:ext uri="{FF2B5EF4-FFF2-40B4-BE49-F238E27FC236}">
                <a16:creationId xmlns:a16="http://schemas.microsoft.com/office/drawing/2014/main" id="{FC6293AD-66C1-3C5A-8FB4-E32028A74D5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20852" y="4186002"/>
            <a:ext cx="914400" cy="914400"/>
          </a:xfrm>
          <a:prstGeom prst="rect">
            <a:avLst/>
          </a:prstGeom>
        </p:spPr>
      </p:pic>
      <p:sp>
        <p:nvSpPr>
          <p:cNvPr id="25" name="Oval 24">
            <a:extLst>
              <a:ext uri="{FF2B5EF4-FFF2-40B4-BE49-F238E27FC236}">
                <a16:creationId xmlns:a16="http://schemas.microsoft.com/office/drawing/2014/main" id="{033D1163-66F5-2C5E-AE63-C1F16874E355}"/>
              </a:ext>
            </a:extLst>
          </p:cNvPr>
          <p:cNvSpPr/>
          <p:nvPr/>
        </p:nvSpPr>
        <p:spPr>
          <a:xfrm>
            <a:off x="6096000" y="4643202"/>
            <a:ext cx="109728" cy="10972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256705D-78F3-BFE6-2723-6148EFECD3A5}"/>
              </a:ext>
            </a:extLst>
          </p:cNvPr>
          <p:cNvSpPr/>
          <p:nvPr/>
        </p:nvSpPr>
        <p:spPr>
          <a:xfrm>
            <a:off x="6345184" y="4643202"/>
            <a:ext cx="109728" cy="10972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FB4A07E-D28F-4402-CFBF-3A3F55B28F76}"/>
              </a:ext>
            </a:extLst>
          </p:cNvPr>
          <p:cNvSpPr/>
          <p:nvPr/>
        </p:nvSpPr>
        <p:spPr>
          <a:xfrm>
            <a:off x="6594368" y="4651627"/>
            <a:ext cx="109728" cy="10972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38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D8084-A109-A624-4596-C283E46B74CA}"/>
              </a:ext>
            </a:extLst>
          </p:cNvPr>
          <p:cNvPicPr>
            <a:picLocks noChangeAspect="1"/>
          </p:cNvPicPr>
          <p:nvPr/>
        </p:nvPicPr>
        <p:blipFill>
          <a:blip r:embed="rId2"/>
          <a:stretch>
            <a:fillRect/>
          </a:stretch>
        </p:blipFill>
        <p:spPr>
          <a:xfrm>
            <a:off x="-21266" y="6671193"/>
            <a:ext cx="12234532" cy="197693"/>
          </a:xfrm>
          <a:prstGeom prst="rect">
            <a:avLst/>
          </a:prstGeom>
        </p:spPr>
      </p:pic>
    </p:spTree>
    <p:extLst>
      <p:ext uri="{BB962C8B-B14F-4D97-AF65-F5344CB8AC3E}">
        <p14:creationId xmlns:p14="http://schemas.microsoft.com/office/powerpoint/2010/main" val="261258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78539-F492-2C40-8ED0-B731C3D1A1DE}"/>
            </a:ext>
          </a:extLst>
        </p:cNvPr>
        <p:cNvGrpSpPr/>
        <p:nvPr/>
      </p:nvGrpSpPr>
      <p:grpSpPr>
        <a:xfrm>
          <a:off x="0" y="0"/>
          <a:ext cx="0" cy="0"/>
          <a:chOff x="0" y="0"/>
          <a:chExt cx="0" cy="0"/>
        </a:xfrm>
      </p:grpSpPr>
      <p:sp>
        <p:nvSpPr>
          <p:cNvPr id="7" name="Rectangle 11">
            <a:extLst>
              <a:ext uri="{FF2B5EF4-FFF2-40B4-BE49-F238E27FC236}">
                <a16:creationId xmlns:a16="http://schemas.microsoft.com/office/drawing/2014/main" id="{566E0B29-E2A2-0720-C7E6-65B12645B4CC}"/>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5F2D6DC1-8483-C682-258E-75444591580B}"/>
              </a:ext>
            </a:extLst>
          </p:cNvPr>
          <p:cNvPicPr>
            <a:picLocks noChangeAspect="1"/>
          </p:cNvPicPr>
          <p:nvPr/>
        </p:nvPicPr>
        <p:blipFill>
          <a:blip r:embed="rId3"/>
          <a:stretch>
            <a:fillRect/>
          </a:stretch>
        </p:blipFill>
        <p:spPr>
          <a:xfrm>
            <a:off x="463320" y="105197"/>
            <a:ext cx="1664160" cy="562976"/>
          </a:xfrm>
          <a:prstGeom prst="rect">
            <a:avLst/>
          </a:prstGeom>
        </p:spPr>
      </p:pic>
      <p:sp>
        <p:nvSpPr>
          <p:cNvPr id="6" name="Text Placeholder 1">
            <a:extLst>
              <a:ext uri="{FF2B5EF4-FFF2-40B4-BE49-F238E27FC236}">
                <a16:creationId xmlns:a16="http://schemas.microsoft.com/office/drawing/2014/main" id="{46CABDC6-9BF4-6970-EF0D-2F8E6C7A3DCE}"/>
              </a:ext>
            </a:extLst>
          </p:cNvPr>
          <p:cNvSpPr txBox="1">
            <a:spLocks/>
          </p:cNvSpPr>
          <p:nvPr/>
        </p:nvSpPr>
        <p:spPr>
          <a:xfrm>
            <a:off x="8006792" y="194191"/>
            <a:ext cx="3721888" cy="3849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Roboto ExtraLight" pitchFamily="2" charset="0"/>
                <a:ea typeface="Roboto Extra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altLang="ko-KR" sz="2200" b="1">
                <a:solidFill>
                  <a:schemeClr val="bg1"/>
                </a:solidFill>
                <a:latin typeface="Bahnschrift SemiBold"/>
                <a:ea typeface="Roboto"/>
              </a:rPr>
              <a:t>Impact-Based Forecasting </a:t>
            </a:r>
          </a:p>
        </p:txBody>
      </p:sp>
      <p:pic>
        <p:nvPicPr>
          <p:cNvPr id="10" name="Picture 9">
            <a:extLst>
              <a:ext uri="{FF2B5EF4-FFF2-40B4-BE49-F238E27FC236}">
                <a16:creationId xmlns:a16="http://schemas.microsoft.com/office/drawing/2014/main" id="{F9433064-1282-FD47-28F1-C5BED9E75BBD}"/>
              </a:ext>
            </a:extLst>
          </p:cNvPr>
          <p:cNvPicPr>
            <a:picLocks noChangeAspect="1"/>
          </p:cNvPicPr>
          <p:nvPr/>
        </p:nvPicPr>
        <p:blipFill>
          <a:blip r:embed="rId4"/>
          <a:stretch>
            <a:fillRect/>
          </a:stretch>
        </p:blipFill>
        <p:spPr>
          <a:xfrm>
            <a:off x="6643707" y="2661564"/>
            <a:ext cx="4866303" cy="3675889"/>
          </a:xfrm>
          <a:prstGeom prst="rect">
            <a:avLst/>
          </a:prstGeom>
        </p:spPr>
      </p:pic>
      <p:sp>
        <p:nvSpPr>
          <p:cNvPr id="12" name="TextBox 11">
            <a:extLst>
              <a:ext uri="{FF2B5EF4-FFF2-40B4-BE49-F238E27FC236}">
                <a16:creationId xmlns:a16="http://schemas.microsoft.com/office/drawing/2014/main" id="{90AFA574-229A-E8C6-6BD1-85A2739D53DB}"/>
              </a:ext>
            </a:extLst>
          </p:cNvPr>
          <p:cNvSpPr txBox="1"/>
          <p:nvPr/>
        </p:nvSpPr>
        <p:spPr>
          <a:xfrm>
            <a:off x="6096000" y="1124394"/>
            <a:ext cx="5184648" cy="1200329"/>
          </a:xfrm>
          <a:prstGeom prst="rect">
            <a:avLst/>
          </a:prstGeom>
          <a:noFill/>
        </p:spPr>
        <p:txBody>
          <a:bodyPr wrap="square">
            <a:spAutoFit/>
          </a:bodyPr>
          <a:lstStyle/>
          <a:p>
            <a:pPr rtl="0">
              <a:buNone/>
            </a:pPr>
            <a:r>
              <a:rPr lang="en-US" sz="2400" b="1" i="0">
                <a:solidFill>
                  <a:srgbClr val="0066B0"/>
                </a:solidFill>
                <a:effectLst/>
              </a:rPr>
              <a:t>IBF empowers users to take </a:t>
            </a:r>
            <a:r>
              <a:rPr lang="en-US" sz="2400" b="1" i="0">
                <a:solidFill>
                  <a:schemeClr val="accent2">
                    <a:lumMod val="75000"/>
                  </a:schemeClr>
                </a:solidFill>
                <a:effectLst/>
              </a:rPr>
              <a:t>risk-informed anticipatory action</a:t>
            </a:r>
            <a:r>
              <a:rPr lang="en-US" sz="2400" b="1" i="0">
                <a:solidFill>
                  <a:srgbClr val="0066B0"/>
                </a:solidFill>
                <a:effectLst/>
              </a:rPr>
              <a:t> across sectors, leaving no one behind!</a:t>
            </a:r>
            <a:endParaRPr lang="en-US" sz="2400">
              <a:effectLst/>
            </a:endParaRPr>
          </a:p>
        </p:txBody>
      </p:sp>
      <p:sp>
        <p:nvSpPr>
          <p:cNvPr id="18" name="Rectangle 17">
            <a:extLst>
              <a:ext uri="{FF2B5EF4-FFF2-40B4-BE49-F238E27FC236}">
                <a16:creationId xmlns:a16="http://schemas.microsoft.com/office/drawing/2014/main" id="{B909A677-BE52-08BA-099E-9BFF4A13E069}"/>
              </a:ext>
            </a:extLst>
          </p:cNvPr>
          <p:cNvSpPr/>
          <p:nvPr/>
        </p:nvSpPr>
        <p:spPr>
          <a:xfrm>
            <a:off x="5358384" y="1051560"/>
            <a:ext cx="292608" cy="5632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DC5A551-57F5-C81F-3CC9-3D548703AD92}"/>
              </a:ext>
            </a:extLst>
          </p:cNvPr>
          <p:cNvPicPr>
            <a:picLocks noChangeAspect="1"/>
          </p:cNvPicPr>
          <p:nvPr/>
        </p:nvPicPr>
        <p:blipFill>
          <a:blip r:embed="rId5"/>
          <a:stretch>
            <a:fillRect/>
          </a:stretch>
        </p:blipFill>
        <p:spPr>
          <a:xfrm>
            <a:off x="559457" y="903251"/>
            <a:ext cx="5274415" cy="5985572"/>
          </a:xfrm>
          <a:prstGeom prst="rect">
            <a:avLst/>
          </a:prstGeom>
        </p:spPr>
      </p:pic>
    </p:spTree>
    <p:extLst>
      <p:ext uri="{BB962C8B-B14F-4D97-AF65-F5344CB8AC3E}">
        <p14:creationId xmlns:p14="http://schemas.microsoft.com/office/powerpoint/2010/main" val="2788574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D3EC1-4465-CB7A-ACF7-9ACE220E9DE0}"/>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09F302D4-C21C-1DAB-AFC9-CEB9092E766F}"/>
              </a:ext>
            </a:extLst>
          </p:cNvPr>
          <p:cNvPicPr>
            <a:picLocks noChangeAspect="1"/>
          </p:cNvPicPr>
          <p:nvPr/>
        </p:nvPicPr>
        <p:blipFill>
          <a:blip r:embed="rId3"/>
          <a:stretch>
            <a:fillRect/>
          </a:stretch>
        </p:blipFill>
        <p:spPr>
          <a:xfrm>
            <a:off x="559457" y="903251"/>
            <a:ext cx="5274415" cy="5985572"/>
          </a:xfrm>
          <a:prstGeom prst="rect">
            <a:avLst/>
          </a:prstGeom>
        </p:spPr>
      </p:pic>
      <p:sp>
        <p:nvSpPr>
          <p:cNvPr id="7" name="Rectangle 11">
            <a:extLst>
              <a:ext uri="{FF2B5EF4-FFF2-40B4-BE49-F238E27FC236}">
                <a16:creationId xmlns:a16="http://schemas.microsoft.com/office/drawing/2014/main" id="{28EB9475-BD05-73D7-FA39-9400F94978AE}"/>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E43B4B88-B431-71B6-1957-34163D02F4BD}"/>
              </a:ext>
            </a:extLst>
          </p:cNvPr>
          <p:cNvPicPr>
            <a:picLocks noChangeAspect="1"/>
          </p:cNvPicPr>
          <p:nvPr/>
        </p:nvPicPr>
        <p:blipFill>
          <a:blip r:embed="rId4"/>
          <a:stretch>
            <a:fillRect/>
          </a:stretch>
        </p:blipFill>
        <p:spPr>
          <a:xfrm>
            <a:off x="463320" y="105197"/>
            <a:ext cx="1664160" cy="562976"/>
          </a:xfrm>
          <a:prstGeom prst="rect">
            <a:avLst/>
          </a:prstGeom>
        </p:spPr>
      </p:pic>
      <p:sp>
        <p:nvSpPr>
          <p:cNvPr id="6" name="Text Placeholder 1">
            <a:extLst>
              <a:ext uri="{FF2B5EF4-FFF2-40B4-BE49-F238E27FC236}">
                <a16:creationId xmlns:a16="http://schemas.microsoft.com/office/drawing/2014/main" id="{2DDF910E-C02E-DB0C-92DE-A6F22B0B3EAF}"/>
              </a:ext>
            </a:extLst>
          </p:cNvPr>
          <p:cNvSpPr txBox="1">
            <a:spLocks/>
          </p:cNvSpPr>
          <p:nvPr/>
        </p:nvSpPr>
        <p:spPr>
          <a:xfrm>
            <a:off x="2633332" y="194191"/>
            <a:ext cx="9095348" cy="3849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Roboto ExtraLight" pitchFamily="2" charset="0"/>
                <a:ea typeface="Roboto Extra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altLang="ko-KR" sz="2200" b="1">
                <a:solidFill>
                  <a:schemeClr val="bg1"/>
                </a:solidFill>
                <a:latin typeface="Bahnschrift SemiBold"/>
                <a:ea typeface="Roboto"/>
              </a:rPr>
              <a:t>ESCAP’s work on Impact-Based Forecasting as part of COFS </a:t>
            </a:r>
          </a:p>
        </p:txBody>
      </p:sp>
      <p:sp>
        <p:nvSpPr>
          <p:cNvPr id="18" name="Rectangle 17">
            <a:extLst>
              <a:ext uri="{FF2B5EF4-FFF2-40B4-BE49-F238E27FC236}">
                <a16:creationId xmlns:a16="http://schemas.microsoft.com/office/drawing/2014/main" id="{1ECE2F23-0E79-A2CD-6670-D31C17917210}"/>
              </a:ext>
            </a:extLst>
          </p:cNvPr>
          <p:cNvSpPr/>
          <p:nvPr/>
        </p:nvSpPr>
        <p:spPr>
          <a:xfrm>
            <a:off x="5358384" y="1051560"/>
            <a:ext cx="292608" cy="5632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217444-FB3D-4123-DED7-3B06ED2CE977}"/>
              </a:ext>
            </a:extLst>
          </p:cNvPr>
          <p:cNvPicPr>
            <a:picLocks noChangeAspect="1"/>
          </p:cNvPicPr>
          <p:nvPr/>
        </p:nvPicPr>
        <p:blipFill>
          <a:blip r:embed="rId5"/>
          <a:srcRect l="5389" t="1534" b="4656"/>
          <a:stretch>
            <a:fillRect/>
          </a:stretch>
        </p:blipFill>
        <p:spPr>
          <a:xfrm>
            <a:off x="6205927" y="3563910"/>
            <a:ext cx="5051861" cy="3051589"/>
          </a:xfrm>
          <a:prstGeom prst="rect">
            <a:avLst/>
          </a:prstGeom>
        </p:spPr>
      </p:pic>
      <p:sp>
        <p:nvSpPr>
          <p:cNvPr id="12" name="TextBox 11">
            <a:extLst>
              <a:ext uri="{FF2B5EF4-FFF2-40B4-BE49-F238E27FC236}">
                <a16:creationId xmlns:a16="http://schemas.microsoft.com/office/drawing/2014/main" id="{E16F1C58-DEBA-0932-419E-8B8B883F3895}"/>
              </a:ext>
            </a:extLst>
          </p:cNvPr>
          <p:cNvSpPr txBox="1"/>
          <p:nvPr/>
        </p:nvSpPr>
        <p:spPr>
          <a:xfrm>
            <a:off x="5358383" y="869564"/>
            <a:ext cx="6618757" cy="3023905"/>
          </a:xfrm>
          <a:prstGeom prst="rect">
            <a:avLst/>
          </a:prstGeom>
          <a:noFill/>
        </p:spPr>
        <p:txBody>
          <a:bodyPr wrap="square">
            <a:spAutoFit/>
          </a:bodyPr>
          <a:lstStyle/>
          <a:p>
            <a:r>
              <a:rPr lang="en-US" sz="2000" i="1">
                <a:solidFill>
                  <a:srgbClr val="E97132"/>
                </a:solidFill>
                <a:latin typeface="Roboto" panose="02000000000000000000" pitchFamily="2" charset="0"/>
                <a:ea typeface="Roboto" panose="02000000000000000000" pitchFamily="2" charset="0"/>
                <a:cs typeface="Times New Roman"/>
              </a:rPr>
              <a:t>Following the WMO global framework for climate services</a:t>
            </a:r>
          </a:p>
          <a:p>
            <a:pPr>
              <a:lnSpc>
                <a:spcPct val="150000"/>
              </a:lnSpc>
            </a:pPr>
            <a:endParaRPr lang="en-US" sz="700">
              <a:latin typeface="Roboto ExtraLight" panose="02000000000000000000" pitchFamily="2" charset="0"/>
              <a:ea typeface="Roboto ExtraLight" panose="02000000000000000000" pitchFamily="2" charset="0"/>
              <a:cs typeface="Roboto ExtraLight" panose="02000000000000000000" pitchFamily="2" charset="0"/>
            </a:endParaRPr>
          </a:p>
          <a:p>
            <a:pPr marL="285750" indent="-285750">
              <a:lnSpc>
                <a:spcPct val="150000"/>
              </a:lnSpc>
              <a:buFont typeface="Wingdings" panose="05000000000000000000" pitchFamily="2" charset="2"/>
              <a:buChar char="Ø"/>
            </a:pPr>
            <a:r>
              <a:rPr lang="en-US" sz="1600" b="1">
                <a:solidFill>
                  <a:srgbClr val="000000"/>
                </a:solidFill>
                <a:latin typeface="Roboto" panose="02000000000000000000" pitchFamily="2" charset="0"/>
                <a:ea typeface="Roboto" panose="02000000000000000000" pitchFamily="2" charset="0"/>
                <a:cs typeface="Roboto"/>
              </a:rPr>
              <a:t>Hazards</a:t>
            </a:r>
            <a:r>
              <a:rPr lang="en-US" sz="1600">
                <a:solidFill>
                  <a:srgbClr val="000000"/>
                </a:solidFill>
                <a:latin typeface="Roboto ExtraLight" panose="02000000000000000000" pitchFamily="2" charset="0"/>
                <a:ea typeface="Roboto ExtraLight" panose="02000000000000000000" pitchFamily="2" charset="0"/>
                <a:cs typeface="Roboto ExtraLight" panose="02000000000000000000" pitchFamily="2" charset="0"/>
              </a:rPr>
              <a:t> → Leverages Seasonal Outlook for precipitation and temperature data + Climate indicators</a:t>
            </a:r>
          </a:p>
          <a:p>
            <a:pPr marL="742950" lvl="1" indent="-285750">
              <a:lnSpc>
                <a:spcPct val="150000"/>
              </a:lnSpc>
              <a:buFont typeface="Wingdings" panose="05000000000000000000" pitchFamily="2" charset="2"/>
              <a:buChar char="v"/>
            </a:pPr>
            <a:r>
              <a:rPr lang="en-US" sz="1600" b="1" err="1">
                <a:latin typeface="Roboto" panose="02000000000000000000" pitchFamily="2" charset="0"/>
                <a:ea typeface="Roboto" panose="02000000000000000000" pitchFamily="2" charset="0"/>
                <a:cs typeface="Roboto"/>
              </a:rPr>
              <a:t>Tmin</a:t>
            </a:r>
            <a:r>
              <a:rPr lang="en-US" sz="1600" b="1">
                <a:latin typeface="Roboto" panose="02000000000000000000" pitchFamily="2" charset="0"/>
                <a:ea typeface="Roboto" panose="02000000000000000000" pitchFamily="2" charset="0"/>
                <a:cs typeface="Roboto"/>
              </a:rPr>
              <a:t>,</a:t>
            </a:r>
            <a:r>
              <a:rPr lang="en-US" sz="1600">
                <a:latin typeface="Roboto ExtraLight" panose="02000000000000000000" pitchFamily="2" charset="0"/>
                <a:ea typeface="Roboto ExtraLight" panose="02000000000000000000" pitchFamily="2" charset="0"/>
                <a:cs typeface="Roboto ExtraLight" panose="02000000000000000000" pitchFamily="2" charset="0"/>
              </a:rPr>
              <a:t> </a:t>
            </a:r>
            <a:r>
              <a:rPr lang="en-US" sz="1600" b="1">
                <a:latin typeface="Roboto" panose="02000000000000000000" pitchFamily="2" charset="0"/>
                <a:ea typeface="Roboto" panose="02000000000000000000" pitchFamily="2" charset="0"/>
                <a:cs typeface="Roboto"/>
              </a:rPr>
              <a:t>Tmax, </a:t>
            </a:r>
            <a:r>
              <a:rPr lang="en-US" sz="1600" b="1">
                <a:latin typeface="Roboto" panose="02000000000000000000" pitchFamily="2" charset="0"/>
                <a:ea typeface="Roboto" panose="02000000000000000000" pitchFamily="2" charset="0"/>
                <a:cs typeface="Roboto" panose="02000000000000000000" pitchFamily="2" charset="0"/>
              </a:rPr>
              <a:t>Precipitation</a:t>
            </a:r>
            <a:r>
              <a:rPr lang="en-US" sz="1600">
                <a:latin typeface="Roboto ExtraLight" panose="02000000000000000000" pitchFamily="2" charset="0"/>
                <a:ea typeface="Roboto ExtraLight" panose="02000000000000000000" pitchFamily="2" charset="0"/>
                <a:cs typeface="Roboto ExtraLight" panose="02000000000000000000" pitchFamily="2" charset="0"/>
              </a:rPr>
              <a:t> - Below normal, above normal</a:t>
            </a:r>
          </a:p>
          <a:p>
            <a:pPr marL="285750" indent="-285750">
              <a:lnSpc>
                <a:spcPct val="150000"/>
              </a:lnSpc>
              <a:buFont typeface="Wingdings" panose="05000000000000000000" pitchFamily="2" charset="2"/>
              <a:buChar char="Ø"/>
            </a:pPr>
            <a:r>
              <a:rPr lang="en-US" sz="1600" b="1">
                <a:solidFill>
                  <a:srgbClr val="000000"/>
                </a:solidFill>
                <a:latin typeface="Roboto" panose="02000000000000000000" pitchFamily="2" charset="0"/>
                <a:ea typeface="Roboto" panose="02000000000000000000" pitchFamily="2" charset="0"/>
                <a:cs typeface="Roboto"/>
              </a:rPr>
              <a:t>Exposure</a:t>
            </a:r>
            <a:r>
              <a:rPr lang="en-US" sz="1600">
                <a:solidFill>
                  <a:srgbClr val="000000"/>
                </a:solidFill>
                <a:latin typeface="Roboto ExtraLight" panose="02000000000000000000" pitchFamily="2" charset="0"/>
                <a:ea typeface="Roboto ExtraLight" panose="02000000000000000000" pitchFamily="2" charset="0"/>
                <a:cs typeface="Roboto ExtraLight" panose="02000000000000000000" pitchFamily="2" charset="0"/>
              </a:rPr>
              <a:t> - </a:t>
            </a:r>
          </a:p>
          <a:p>
            <a:pPr marL="742950" lvl="1" indent="-285750">
              <a:lnSpc>
                <a:spcPct val="150000"/>
              </a:lnSpc>
              <a:buFont typeface="Wingdings" panose="05000000000000000000" pitchFamily="2" charset="2"/>
              <a:buChar char="v"/>
            </a:pPr>
            <a:r>
              <a:rPr lang="en-US" sz="1600">
                <a:solidFill>
                  <a:srgbClr val="000000"/>
                </a:solidFill>
                <a:latin typeface="Roboto ExtraLight" panose="02000000000000000000" pitchFamily="2" charset="0"/>
                <a:ea typeface="Roboto ExtraLight" panose="02000000000000000000" pitchFamily="2" charset="0"/>
                <a:cs typeface="Roboto ExtraLight" panose="02000000000000000000" pitchFamily="2" charset="0"/>
              </a:rPr>
              <a:t>Using Open-Source data for subregional analysis</a:t>
            </a:r>
          </a:p>
          <a:p>
            <a:pPr marL="742950" lvl="1" indent="-285750">
              <a:lnSpc>
                <a:spcPct val="150000"/>
              </a:lnSpc>
              <a:buFont typeface="Wingdings" panose="05000000000000000000" pitchFamily="2" charset="2"/>
              <a:buChar char="v"/>
            </a:pPr>
            <a:r>
              <a:rPr lang="en-US" sz="1600">
                <a:solidFill>
                  <a:srgbClr val="000000"/>
                </a:solidFill>
                <a:latin typeface="Roboto ExtraLight" panose="02000000000000000000" pitchFamily="2" charset="0"/>
                <a:ea typeface="Roboto ExtraLight" panose="02000000000000000000" pitchFamily="2" charset="0"/>
                <a:cs typeface="Roboto ExtraLight" panose="02000000000000000000" pitchFamily="2" charset="0"/>
              </a:rPr>
              <a:t>Populations, agriculture (rice, wheat, maize), Hydropower</a:t>
            </a:r>
          </a:p>
          <a:p>
            <a:pPr lvl="1"/>
            <a:endParaRPr lang="en-US" sz="1600" b="1">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374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FC5AEE51-58A2-6E1C-B8D0-A00586DE8C97}"/>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161D9B8-584E-7527-64B5-941DBFE86EC5}"/>
              </a:ext>
            </a:extLst>
          </p:cNvPr>
          <p:cNvGrpSpPr/>
          <p:nvPr/>
        </p:nvGrpSpPr>
        <p:grpSpPr>
          <a:xfrm flipH="1">
            <a:off x="249156" y="3418464"/>
            <a:ext cx="11789783" cy="1822762"/>
            <a:chOff x="-303688" y="2524997"/>
            <a:chExt cx="11789783" cy="1822762"/>
          </a:xfrm>
        </p:grpSpPr>
        <p:sp>
          <p:nvSpPr>
            <p:cNvPr id="2" name="Rectangle 1">
              <a:extLst>
                <a:ext uri="{FF2B5EF4-FFF2-40B4-BE49-F238E27FC236}">
                  <a16:creationId xmlns:a16="http://schemas.microsoft.com/office/drawing/2014/main" id="{E0695E65-192B-3D1D-A681-2CDCEA545D2E}"/>
                </a:ext>
              </a:extLst>
            </p:cNvPr>
            <p:cNvSpPr/>
            <p:nvPr/>
          </p:nvSpPr>
          <p:spPr>
            <a:xfrm>
              <a:off x="-150441" y="3178491"/>
              <a:ext cx="2659225" cy="646331"/>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a:t>Sub-seasonal and Few days ahead</a:t>
              </a:r>
              <a:endParaRPr lang="ko-KR" altLang="en-US" b="1"/>
            </a:p>
          </p:txBody>
        </p:sp>
        <p:sp>
          <p:nvSpPr>
            <p:cNvPr id="3" name="Rectangle 2">
              <a:extLst>
                <a:ext uri="{FF2B5EF4-FFF2-40B4-BE49-F238E27FC236}">
                  <a16:creationId xmlns:a16="http://schemas.microsoft.com/office/drawing/2014/main" id="{4973F341-0D58-3824-4CC5-DD0E219959C7}"/>
                </a:ext>
              </a:extLst>
            </p:cNvPr>
            <p:cNvSpPr/>
            <p:nvPr/>
          </p:nvSpPr>
          <p:spPr>
            <a:xfrm>
              <a:off x="2856463" y="3088108"/>
              <a:ext cx="2659225" cy="401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a:t>One season ahead</a:t>
              </a:r>
              <a:endParaRPr lang="ko-KR" altLang="en-US" b="1"/>
            </a:p>
          </p:txBody>
        </p:sp>
        <p:sp>
          <p:nvSpPr>
            <p:cNvPr id="4" name="Rectangle 3">
              <a:extLst>
                <a:ext uri="{FF2B5EF4-FFF2-40B4-BE49-F238E27FC236}">
                  <a16:creationId xmlns:a16="http://schemas.microsoft.com/office/drawing/2014/main" id="{88A5F551-70C2-B4BA-4383-7AAB116F080B}"/>
                </a:ext>
              </a:extLst>
            </p:cNvPr>
            <p:cNvSpPr/>
            <p:nvPr/>
          </p:nvSpPr>
          <p:spPr>
            <a:xfrm>
              <a:off x="5786774" y="2725816"/>
              <a:ext cx="2659225" cy="4012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a:t>Few year ahead</a:t>
              </a:r>
              <a:endParaRPr lang="ko-KR" altLang="en-US" b="1"/>
            </a:p>
          </p:txBody>
        </p:sp>
        <p:sp>
          <p:nvSpPr>
            <p:cNvPr id="5" name="Rectangle 4">
              <a:extLst>
                <a:ext uri="{FF2B5EF4-FFF2-40B4-BE49-F238E27FC236}">
                  <a16:creationId xmlns:a16="http://schemas.microsoft.com/office/drawing/2014/main" id="{DC0BDE5D-7FB6-CEF4-7381-F48E100EC9D7}"/>
                </a:ext>
              </a:extLst>
            </p:cNvPr>
            <p:cNvSpPr/>
            <p:nvPr/>
          </p:nvSpPr>
          <p:spPr>
            <a:xfrm>
              <a:off x="8717085" y="2524997"/>
              <a:ext cx="2742725" cy="4012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ko-KR" b="1">
                  <a:ea typeface="맑은 고딕"/>
                </a:rPr>
                <a:t>Years ahead</a:t>
              </a:r>
              <a:endParaRPr lang="ko-KR" altLang="en-US" b="1">
                <a:ea typeface="맑은 고딕"/>
              </a:endParaRPr>
            </a:p>
          </p:txBody>
        </p:sp>
        <p:cxnSp>
          <p:nvCxnSpPr>
            <p:cNvPr id="7" name="Connector: Elbow 6">
              <a:extLst>
                <a:ext uri="{FF2B5EF4-FFF2-40B4-BE49-F238E27FC236}">
                  <a16:creationId xmlns:a16="http://schemas.microsoft.com/office/drawing/2014/main" id="{3AAAD99A-5094-07CC-7C1F-6DC75A074E19}"/>
                </a:ext>
              </a:extLst>
            </p:cNvPr>
            <p:cNvCxnSpPr>
              <a:cxnSpLocks/>
              <a:stCxn id="2" idx="2"/>
              <a:endCxn id="3" idx="1"/>
            </p:cNvCxnSpPr>
            <p:nvPr/>
          </p:nvCxnSpPr>
          <p:spPr>
            <a:xfrm rot="16200000">
              <a:off x="1749764" y="2718124"/>
              <a:ext cx="536106" cy="1677291"/>
            </a:xfrm>
            <a:prstGeom prst="bentConnector4">
              <a:avLst>
                <a:gd name="adj1" fmla="val -42641"/>
                <a:gd name="adj2" fmla="val 89636"/>
              </a:avLst>
            </a:prstGeom>
            <a:ln w="28575"/>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D7D5CA43-D086-6976-6A07-11FB1FD6B7A2}"/>
                </a:ext>
              </a:extLst>
            </p:cNvPr>
            <p:cNvCxnSpPr>
              <a:cxnSpLocks/>
              <a:stCxn id="3" idx="2"/>
              <a:endCxn id="4" idx="1"/>
            </p:cNvCxnSpPr>
            <p:nvPr/>
          </p:nvCxnSpPr>
          <p:spPr>
            <a:xfrm rot="5400000" flipH="1" flipV="1">
              <a:off x="4704975" y="2407525"/>
              <a:ext cx="562900" cy="1600698"/>
            </a:xfrm>
            <a:prstGeom prst="bentConnector4">
              <a:avLst>
                <a:gd name="adj1" fmla="val -40611"/>
                <a:gd name="adj2" fmla="val 91532"/>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6FC7A8A-2978-417B-1D5A-40F64460866D}"/>
                </a:ext>
              </a:extLst>
            </p:cNvPr>
            <p:cNvSpPr txBox="1"/>
            <p:nvPr/>
          </p:nvSpPr>
          <p:spPr>
            <a:xfrm>
              <a:off x="-303688" y="4070760"/>
              <a:ext cx="2784235" cy="276999"/>
            </a:xfrm>
            <a:prstGeom prst="rect">
              <a:avLst/>
            </a:prstGeom>
            <a:noFill/>
          </p:spPr>
          <p:txBody>
            <a:bodyPr wrap="square" rtlCol="0">
              <a:spAutoFit/>
            </a:bodyPr>
            <a:lstStyle/>
            <a:p>
              <a:endParaRPr lang="ko-KR" altLang="en-US" sz="1200" b="1"/>
            </a:p>
          </p:txBody>
        </p:sp>
        <p:sp>
          <p:nvSpPr>
            <p:cNvPr id="16" name="TextBox 15">
              <a:extLst>
                <a:ext uri="{FF2B5EF4-FFF2-40B4-BE49-F238E27FC236}">
                  <a16:creationId xmlns:a16="http://schemas.microsoft.com/office/drawing/2014/main" id="{90C1610C-47EC-B601-04D1-CB8EB6480D9B}"/>
                </a:ext>
              </a:extLst>
            </p:cNvPr>
            <p:cNvSpPr txBox="1"/>
            <p:nvPr/>
          </p:nvSpPr>
          <p:spPr>
            <a:xfrm>
              <a:off x="3003567" y="3875186"/>
              <a:ext cx="2659225" cy="276999"/>
            </a:xfrm>
            <a:prstGeom prst="rect">
              <a:avLst/>
            </a:prstGeom>
            <a:noFill/>
          </p:spPr>
          <p:txBody>
            <a:bodyPr wrap="square" rtlCol="0">
              <a:spAutoFit/>
            </a:bodyPr>
            <a:lstStyle/>
            <a:p>
              <a:endParaRPr lang="en-US" altLang="ko-KR" sz="1200" b="1"/>
            </a:p>
          </p:txBody>
        </p:sp>
        <p:sp>
          <p:nvSpPr>
            <p:cNvPr id="17" name="TextBox 16">
              <a:extLst>
                <a:ext uri="{FF2B5EF4-FFF2-40B4-BE49-F238E27FC236}">
                  <a16:creationId xmlns:a16="http://schemas.microsoft.com/office/drawing/2014/main" id="{DD44F76F-239C-B760-A41B-BEB4CDF56586}"/>
                </a:ext>
              </a:extLst>
            </p:cNvPr>
            <p:cNvSpPr txBox="1"/>
            <p:nvPr/>
          </p:nvSpPr>
          <p:spPr>
            <a:xfrm>
              <a:off x="5819966" y="3649075"/>
              <a:ext cx="2659225" cy="307777"/>
            </a:xfrm>
            <a:prstGeom prst="rect">
              <a:avLst/>
            </a:prstGeom>
            <a:noFill/>
          </p:spPr>
          <p:txBody>
            <a:bodyPr wrap="square" rtlCol="0">
              <a:spAutoFit/>
            </a:bodyPr>
            <a:lstStyle/>
            <a:p>
              <a:endParaRPr lang="ko-KR" altLang="en-US" sz="1400" b="1"/>
            </a:p>
          </p:txBody>
        </p:sp>
        <p:sp>
          <p:nvSpPr>
            <p:cNvPr id="18" name="TextBox 17">
              <a:extLst>
                <a:ext uri="{FF2B5EF4-FFF2-40B4-BE49-F238E27FC236}">
                  <a16:creationId xmlns:a16="http://schemas.microsoft.com/office/drawing/2014/main" id="{2CB12D99-E7DD-3B8B-E25B-47B3AB6215A6}"/>
                </a:ext>
              </a:extLst>
            </p:cNvPr>
            <p:cNvSpPr txBox="1"/>
            <p:nvPr/>
          </p:nvSpPr>
          <p:spPr>
            <a:xfrm>
              <a:off x="8701859" y="3454814"/>
              <a:ext cx="2784236" cy="276999"/>
            </a:xfrm>
            <a:prstGeom prst="rect">
              <a:avLst/>
            </a:prstGeom>
            <a:noFill/>
          </p:spPr>
          <p:txBody>
            <a:bodyPr wrap="square" rtlCol="0">
              <a:spAutoFit/>
            </a:bodyPr>
            <a:lstStyle/>
            <a:p>
              <a:endParaRPr lang="ko-KR" altLang="en-US" sz="1200"/>
            </a:p>
          </p:txBody>
        </p:sp>
      </p:grpSp>
      <p:sp>
        <p:nvSpPr>
          <p:cNvPr id="35" name="Arrow: Right 34">
            <a:extLst>
              <a:ext uri="{FF2B5EF4-FFF2-40B4-BE49-F238E27FC236}">
                <a16:creationId xmlns:a16="http://schemas.microsoft.com/office/drawing/2014/main" id="{13848110-CABA-EF50-28B0-24609521BB9E}"/>
              </a:ext>
            </a:extLst>
          </p:cNvPr>
          <p:cNvSpPr/>
          <p:nvPr/>
        </p:nvSpPr>
        <p:spPr>
          <a:xfrm rot="16200000" flipH="1">
            <a:off x="7113699" y="3334680"/>
            <a:ext cx="766916" cy="43813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Connector: Elbow 41">
            <a:extLst>
              <a:ext uri="{FF2B5EF4-FFF2-40B4-BE49-F238E27FC236}">
                <a16:creationId xmlns:a16="http://schemas.microsoft.com/office/drawing/2014/main" id="{C078B1E6-9745-1282-4A92-3D4ECD1E17A8}"/>
              </a:ext>
            </a:extLst>
          </p:cNvPr>
          <p:cNvCxnSpPr>
            <a:cxnSpLocks/>
          </p:cNvCxnSpPr>
          <p:nvPr/>
        </p:nvCxnSpPr>
        <p:spPr>
          <a:xfrm rot="16200000" flipV="1">
            <a:off x="3616589" y="3018223"/>
            <a:ext cx="419079" cy="1585473"/>
          </a:xfrm>
          <a:prstGeom prst="bentConnector4">
            <a:avLst>
              <a:gd name="adj1" fmla="val -54548"/>
              <a:gd name="adj2" fmla="val 91931"/>
            </a:avLst>
          </a:prstGeom>
          <a:ln w="28575"/>
        </p:spPr>
        <p:style>
          <a:lnRef idx="1">
            <a:schemeClr val="accent1"/>
          </a:lnRef>
          <a:fillRef idx="0">
            <a:schemeClr val="accent1"/>
          </a:fillRef>
          <a:effectRef idx="0">
            <a:schemeClr val="accent1"/>
          </a:effectRef>
          <a:fontRef idx="minor">
            <a:schemeClr val="tx1"/>
          </a:fontRef>
        </p:style>
      </p:cxnSp>
      <p:sp>
        <p:nvSpPr>
          <p:cNvPr id="44" name="Arrow: Right 43">
            <a:extLst>
              <a:ext uri="{FF2B5EF4-FFF2-40B4-BE49-F238E27FC236}">
                <a16:creationId xmlns:a16="http://schemas.microsoft.com/office/drawing/2014/main" id="{CF92DCCE-B81D-6515-70DF-80E34DAD72A2}"/>
              </a:ext>
            </a:extLst>
          </p:cNvPr>
          <p:cNvSpPr/>
          <p:nvPr/>
        </p:nvSpPr>
        <p:spPr>
          <a:xfrm rot="16200000" flipH="1">
            <a:off x="4181461" y="2942722"/>
            <a:ext cx="766916" cy="43813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958A82E-A392-7E4A-C0D8-B4F2E9138C79}"/>
              </a:ext>
            </a:extLst>
          </p:cNvPr>
          <p:cNvSpPr/>
          <p:nvPr/>
        </p:nvSpPr>
        <p:spPr>
          <a:xfrm flipH="1">
            <a:off x="6300056" y="2262244"/>
            <a:ext cx="2659225" cy="8935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a:solidFill>
                  <a:schemeClr val="accent1">
                    <a:lumMod val="75000"/>
                  </a:schemeClr>
                </a:solidFill>
              </a:rPr>
              <a:t>Exposure reduction</a:t>
            </a:r>
          </a:p>
        </p:txBody>
      </p:sp>
      <p:sp>
        <p:nvSpPr>
          <p:cNvPr id="50" name="Rectangle 49">
            <a:extLst>
              <a:ext uri="{FF2B5EF4-FFF2-40B4-BE49-F238E27FC236}">
                <a16:creationId xmlns:a16="http://schemas.microsoft.com/office/drawing/2014/main" id="{913BC666-FE1C-FDDB-2392-A4A4B7208602}"/>
              </a:ext>
            </a:extLst>
          </p:cNvPr>
          <p:cNvSpPr/>
          <p:nvPr/>
        </p:nvSpPr>
        <p:spPr>
          <a:xfrm flipH="1">
            <a:off x="9073628" y="2363578"/>
            <a:ext cx="2659225" cy="8935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a:solidFill>
                  <a:schemeClr val="accent1">
                    <a:lumMod val="75000"/>
                  </a:schemeClr>
                </a:solidFill>
              </a:rPr>
              <a:t>Early warning &amp; crisis management</a:t>
            </a:r>
          </a:p>
        </p:txBody>
      </p:sp>
      <p:sp>
        <p:nvSpPr>
          <p:cNvPr id="51" name="Arrow: Right 50">
            <a:extLst>
              <a:ext uri="{FF2B5EF4-FFF2-40B4-BE49-F238E27FC236}">
                <a16:creationId xmlns:a16="http://schemas.microsoft.com/office/drawing/2014/main" id="{2BCF4730-71BE-17AE-2CF9-171E43C3F7EE}"/>
              </a:ext>
            </a:extLst>
          </p:cNvPr>
          <p:cNvSpPr/>
          <p:nvPr/>
        </p:nvSpPr>
        <p:spPr>
          <a:xfrm rot="16200000" flipH="1">
            <a:off x="10235859" y="3469432"/>
            <a:ext cx="766916" cy="43813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0E442408-A285-BB03-BA6C-150890E86436}"/>
              </a:ext>
            </a:extLst>
          </p:cNvPr>
          <p:cNvSpPr/>
          <p:nvPr/>
        </p:nvSpPr>
        <p:spPr>
          <a:xfrm rot="16200000" flipH="1">
            <a:off x="1287777" y="2748020"/>
            <a:ext cx="766916" cy="43813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260C00C-9B09-EA03-AF8E-E892B7DF2258}"/>
              </a:ext>
            </a:extLst>
          </p:cNvPr>
          <p:cNvSpPr/>
          <p:nvPr/>
        </p:nvSpPr>
        <p:spPr>
          <a:xfrm flipH="1">
            <a:off x="3369745" y="1856742"/>
            <a:ext cx="2659224" cy="89350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a:solidFill>
                  <a:schemeClr val="accent1">
                    <a:lumMod val="75000"/>
                  </a:schemeClr>
                </a:solidFill>
              </a:rPr>
              <a:t>Vulnerability reduction</a:t>
            </a:r>
          </a:p>
        </p:txBody>
      </p:sp>
      <p:sp>
        <p:nvSpPr>
          <p:cNvPr id="54" name="Rectangle 53">
            <a:extLst>
              <a:ext uri="{FF2B5EF4-FFF2-40B4-BE49-F238E27FC236}">
                <a16:creationId xmlns:a16="http://schemas.microsoft.com/office/drawing/2014/main" id="{E9AEB50F-8272-8888-95C7-BBF2E7F60C43}"/>
              </a:ext>
            </a:extLst>
          </p:cNvPr>
          <p:cNvSpPr/>
          <p:nvPr/>
        </p:nvSpPr>
        <p:spPr>
          <a:xfrm flipH="1">
            <a:off x="355933" y="1717608"/>
            <a:ext cx="2742725" cy="84732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800" b="1">
                <a:solidFill>
                  <a:schemeClr val="accent1">
                    <a:lumMod val="75000"/>
                  </a:schemeClr>
                </a:solidFill>
              </a:rPr>
              <a:t>Strategic planning &amp; deployment</a:t>
            </a:r>
          </a:p>
        </p:txBody>
      </p:sp>
      <p:sp>
        <p:nvSpPr>
          <p:cNvPr id="58" name="Rectangle 57">
            <a:extLst>
              <a:ext uri="{FF2B5EF4-FFF2-40B4-BE49-F238E27FC236}">
                <a16:creationId xmlns:a16="http://schemas.microsoft.com/office/drawing/2014/main" id="{A0519C5D-F3BD-5CFF-E504-109C09DD032F}"/>
              </a:ext>
            </a:extLst>
          </p:cNvPr>
          <p:cNvSpPr/>
          <p:nvPr/>
        </p:nvSpPr>
        <p:spPr>
          <a:xfrm flipH="1">
            <a:off x="6218150" y="5002965"/>
            <a:ext cx="2595777" cy="1737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schemeClr val="tx1"/>
                </a:solidFill>
              </a:rPr>
              <a:t>Automated seasonal impact forecasting (ex. crop-based analysis)</a:t>
            </a:r>
          </a:p>
          <a:p>
            <a:r>
              <a:rPr lang="en-US" altLang="ko-KR" sz="1400">
                <a:solidFill>
                  <a:schemeClr val="tx1"/>
                </a:solidFill>
              </a:rPr>
              <a:t>Targeted resilience building </a:t>
            </a:r>
          </a:p>
          <a:p>
            <a:endParaRPr lang="en-US" altLang="ko-KR" sz="1400">
              <a:solidFill>
                <a:schemeClr val="tx1"/>
              </a:solidFill>
            </a:endParaRPr>
          </a:p>
          <a:p>
            <a:pPr marL="285750" indent="-285750">
              <a:buFont typeface="Arial" panose="020B0604020202020204" pitchFamily="34" charset="0"/>
              <a:buChar char="•"/>
            </a:pPr>
            <a:r>
              <a:rPr lang="en-US" altLang="ko-KR" sz="1400">
                <a:solidFill>
                  <a:schemeClr val="tx1"/>
                </a:solidFill>
              </a:rPr>
              <a:t>What might happen to crops? Prepare budget, ready for warning </a:t>
            </a:r>
          </a:p>
        </p:txBody>
      </p:sp>
      <p:sp>
        <p:nvSpPr>
          <p:cNvPr id="59" name="Rectangle 58">
            <a:extLst>
              <a:ext uri="{FF2B5EF4-FFF2-40B4-BE49-F238E27FC236}">
                <a16:creationId xmlns:a16="http://schemas.microsoft.com/office/drawing/2014/main" id="{4BD35911-B6BE-829E-79D6-2CABC6278DC8}"/>
              </a:ext>
            </a:extLst>
          </p:cNvPr>
          <p:cNvSpPr/>
          <p:nvPr/>
        </p:nvSpPr>
        <p:spPr>
          <a:xfrm flipH="1">
            <a:off x="3205934" y="5002965"/>
            <a:ext cx="2595777" cy="1737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schemeClr val="tx1"/>
                </a:solidFill>
              </a:rPr>
              <a:t>Downscaled climate decision support systems</a:t>
            </a:r>
          </a:p>
          <a:p>
            <a:r>
              <a:rPr lang="en-US" altLang="ko-KR" sz="1400">
                <a:solidFill>
                  <a:schemeClr val="tx1"/>
                </a:solidFill>
              </a:rPr>
              <a:t>Inter-ministry coordination, anticipatory action, climate impact forecasting</a:t>
            </a:r>
          </a:p>
          <a:p>
            <a:endParaRPr lang="en-US" altLang="ko-KR" sz="1400">
              <a:solidFill>
                <a:schemeClr val="tx1"/>
              </a:solidFill>
            </a:endParaRPr>
          </a:p>
          <a:p>
            <a:pPr marL="285750" indent="-285750">
              <a:buFont typeface="Arial" panose="020B0604020202020204" pitchFamily="34" charset="0"/>
              <a:buChar char="•"/>
            </a:pPr>
            <a:r>
              <a:rPr lang="en-US" altLang="ko-KR" sz="1400">
                <a:solidFill>
                  <a:schemeClr val="tx1"/>
                </a:solidFill>
              </a:rPr>
              <a:t>Improving coordination </a:t>
            </a:r>
            <a:endParaRPr lang="ko-KR" altLang="en-US" sz="1600">
              <a:solidFill>
                <a:schemeClr val="tx1"/>
              </a:solidFill>
            </a:endParaRPr>
          </a:p>
        </p:txBody>
      </p:sp>
      <p:sp>
        <p:nvSpPr>
          <p:cNvPr id="60" name="Rectangle 59">
            <a:extLst>
              <a:ext uri="{FF2B5EF4-FFF2-40B4-BE49-F238E27FC236}">
                <a16:creationId xmlns:a16="http://schemas.microsoft.com/office/drawing/2014/main" id="{EFA0FE10-1A19-B6EC-24D1-5757599936BE}"/>
              </a:ext>
            </a:extLst>
          </p:cNvPr>
          <p:cNvSpPr/>
          <p:nvPr/>
        </p:nvSpPr>
        <p:spPr>
          <a:xfrm flipH="1">
            <a:off x="292555" y="5002965"/>
            <a:ext cx="2679277" cy="1737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schemeClr val="tx1"/>
                </a:solidFill>
              </a:rPr>
              <a:t>Climate policy tools</a:t>
            </a:r>
          </a:p>
          <a:p>
            <a:r>
              <a:rPr lang="en-US" altLang="ko-KR" sz="1400">
                <a:solidFill>
                  <a:schemeClr val="tx1"/>
                </a:solidFill>
              </a:rPr>
              <a:t>Finance, budgeting, adaptation process, NDC</a:t>
            </a:r>
          </a:p>
          <a:p>
            <a:r>
              <a:rPr lang="en-US" altLang="ko-KR" sz="1400">
                <a:solidFill>
                  <a:schemeClr val="tx1"/>
                </a:solidFill>
              </a:rPr>
              <a:t>Sector plans and budgeting</a:t>
            </a:r>
          </a:p>
          <a:p>
            <a:endParaRPr lang="en-US" altLang="ko-KR" sz="1400">
              <a:solidFill>
                <a:schemeClr val="tx1"/>
              </a:solidFill>
            </a:endParaRPr>
          </a:p>
          <a:p>
            <a:pPr marL="285750" indent="-285750">
              <a:buFont typeface="Arial" panose="020B0604020202020204" pitchFamily="34" charset="0"/>
              <a:buChar char="•"/>
            </a:pPr>
            <a:r>
              <a:rPr lang="en-US" altLang="ko-KR" sz="1400">
                <a:solidFill>
                  <a:schemeClr val="tx1"/>
                </a:solidFill>
              </a:rPr>
              <a:t>What type of crop for expansion? </a:t>
            </a:r>
          </a:p>
        </p:txBody>
      </p:sp>
      <p:sp>
        <p:nvSpPr>
          <p:cNvPr id="61" name="Rectangle 60">
            <a:extLst>
              <a:ext uri="{FF2B5EF4-FFF2-40B4-BE49-F238E27FC236}">
                <a16:creationId xmlns:a16="http://schemas.microsoft.com/office/drawing/2014/main" id="{5CA673E6-D920-E19E-B3E8-F5AE90CC5BE1}"/>
              </a:ext>
            </a:extLst>
          </p:cNvPr>
          <p:cNvSpPr/>
          <p:nvPr/>
        </p:nvSpPr>
        <p:spPr>
          <a:xfrm flipH="1">
            <a:off x="9230365" y="5005855"/>
            <a:ext cx="2596841" cy="17373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400" b="1">
                <a:solidFill>
                  <a:schemeClr val="tx1"/>
                </a:solidFill>
              </a:rPr>
              <a:t>Providing warnings and guideline bulletins</a:t>
            </a:r>
          </a:p>
          <a:p>
            <a:endParaRPr lang="en-US" altLang="ko-KR" sz="1400" b="1"/>
          </a:p>
          <a:p>
            <a:pPr marL="285750" indent="-285750">
              <a:buFont typeface="Arial" panose="020B0604020202020204" pitchFamily="34" charset="0"/>
              <a:buChar char="•"/>
            </a:pPr>
            <a:r>
              <a:rPr lang="en-US" altLang="ko-KR" sz="1400">
                <a:solidFill>
                  <a:schemeClr val="tx1"/>
                </a:solidFill>
              </a:rPr>
              <a:t>What needs to be done (harvest early)</a:t>
            </a:r>
          </a:p>
          <a:p>
            <a:pPr marL="285750" indent="-285750">
              <a:buFont typeface="Arial" panose="020B0604020202020204" pitchFamily="34" charset="0"/>
              <a:buChar char="•"/>
            </a:pPr>
            <a:r>
              <a:rPr lang="en-US" altLang="ko-KR" sz="1400">
                <a:solidFill>
                  <a:schemeClr val="tx1"/>
                </a:solidFill>
              </a:rPr>
              <a:t>Deploying subsidies and support</a:t>
            </a:r>
            <a:endParaRPr lang="ko-KR" altLang="en-US" sz="1400">
              <a:solidFill>
                <a:schemeClr val="tx1"/>
              </a:solidFill>
            </a:endParaRPr>
          </a:p>
        </p:txBody>
      </p:sp>
      <p:sp>
        <p:nvSpPr>
          <p:cNvPr id="8" name="TextBox 7">
            <a:extLst>
              <a:ext uri="{FF2B5EF4-FFF2-40B4-BE49-F238E27FC236}">
                <a16:creationId xmlns:a16="http://schemas.microsoft.com/office/drawing/2014/main" id="{E3074B60-B73B-1E78-B785-FADE1C32D6C6}"/>
              </a:ext>
            </a:extLst>
          </p:cNvPr>
          <p:cNvSpPr txBox="1"/>
          <p:nvPr/>
        </p:nvSpPr>
        <p:spPr>
          <a:xfrm flipH="1">
            <a:off x="8713868" y="965194"/>
            <a:ext cx="2743200" cy="646331"/>
          </a:xfrm>
          <a:prstGeom prst="rect">
            <a:avLst/>
          </a:prstGeom>
          <a:noFill/>
        </p:spPr>
        <p:txBody>
          <a:bodyPr wrap="square" rtlCol="0">
            <a:spAutoFit/>
          </a:bodyPr>
          <a:lstStyle/>
          <a:p>
            <a:pPr algn="ctr"/>
            <a:r>
              <a:rPr lang="en-US">
                <a:latin typeface="Bahnschrift" panose="020B0502040204020203" pitchFamily="34" charset="0"/>
                <a:ea typeface="Roboto ExtraLight" panose="02000000000000000000" pitchFamily="2" charset="0"/>
                <a:cs typeface="Roboto ExtraLight" panose="02000000000000000000" pitchFamily="2" charset="0"/>
              </a:rPr>
              <a:t>Operational &amp; Tactical decisions</a:t>
            </a:r>
          </a:p>
        </p:txBody>
      </p:sp>
      <p:sp>
        <p:nvSpPr>
          <p:cNvPr id="12" name="TextBox 11">
            <a:extLst>
              <a:ext uri="{FF2B5EF4-FFF2-40B4-BE49-F238E27FC236}">
                <a16:creationId xmlns:a16="http://schemas.microsoft.com/office/drawing/2014/main" id="{6B004641-6DB9-3E3C-843B-DF34653097C5}"/>
              </a:ext>
            </a:extLst>
          </p:cNvPr>
          <p:cNvSpPr txBox="1"/>
          <p:nvPr/>
        </p:nvSpPr>
        <p:spPr>
          <a:xfrm flipH="1">
            <a:off x="5244971" y="1059759"/>
            <a:ext cx="2743200" cy="457200"/>
          </a:xfrm>
          <a:prstGeom prst="rect">
            <a:avLst/>
          </a:prstGeom>
          <a:noFill/>
        </p:spPr>
        <p:txBody>
          <a:bodyPr wrap="square" rtlCol="0">
            <a:spAutoFit/>
          </a:bodyPr>
          <a:lstStyle/>
          <a:p>
            <a:pPr algn="ctr"/>
            <a:r>
              <a:rPr lang="en-US">
                <a:latin typeface="Bahnschrift" panose="020B0502040204020203" pitchFamily="34" charset="0"/>
                <a:ea typeface="Roboto ExtraLight" panose="02000000000000000000" pitchFamily="2" charset="0"/>
                <a:cs typeface="Roboto ExtraLight" panose="02000000000000000000" pitchFamily="2" charset="0"/>
              </a:rPr>
              <a:t>Strategic decisions</a:t>
            </a:r>
          </a:p>
        </p:txBody>
      </p:sp>
      <p:sp>
        <p:nvSpPr>
          <p:cNvPr id="13" name="TextBox 12">
            <a:extLst>
              <a:ext uri="{FF2B5EF4-FFF2-40B4-BE49-F238E27FC236}">
                <a16:creationId xmlns:a16="http://schemas.microsoft.com/office/drawing/2014/main" id="{30BD0375-261F-1491-F028-27AE2B7E434A}"/>
              </a:ext>
            </a:extLst>
          </p:cNvPr>
          <p:cNvSpPr txBox="1"/>
          <p:nvPr/>
        </p:nvSpPr>
        <p:spPr>
          <a:xfrm flipH="1">
            <a:off x="1449232" y="1059759"/>
            <a:ext cx="2743200" cy="457200"/>
          </a:xfrm>
          <a:prstGeom prst="rect">
            <a:avLst/>
          </a:prstGeom>
          <a:noFill/>
        </p:spPr>
        <p:txBody>
          <a:bodyPr wrap="square" rtlCol="0">
            <a:spAutoFit/>
          </a:bodyPr>
          <a:lstStyle/>
          <a:p>
            <a:pPr algn="ctr"/>
            <a:r>
              <a:rPr lang="en-US">
                <a:latin typeface="Bahnschrift" panose="020B0502040204020203" pitchFamily="34" charset="0"/>
                <a:ea typeface="Roboto ExtraLight" panose="02000000000000000000" pitchFamily="2" charset="0"/>
                <a:cs typeface="Roboto ExtraLight" panose="02000000000000000000" pitchFamily="2" charset="0"/>
              </a:rPr>
              <a:t>Long-term decisions</a:t>
            </a:r>
          </a:p>
        </p:txBody>
      </p:sp>
      <p:pic>
        <p:nvPicPr>
          <p:cNvPr id="23" name="Picture 22" descr="A picture containing text, font, graphics, logo&#10;&#10;Description automatically generated">
            <a:extLst>
              <a:ext uri="{FF2B5EF4-FFF2-40B4-BE49-F238E27FC236}">
                <a16:creationId xmlns:a16="http://schemas.microsoft.com/office/drawing/2014/main" id="{C8364D67-05A6-7E78-24BD-693DC9E438E9}"/>
              </a:ext>
            </a:extLst>
          </p:cNvPr>
          <p:cNvPicPr>
            <a:picLocks noChangeAspect="1"/>
          </p:cNvPicPr>
          <p:nvPr/>
        </p:nvPicPr>
        <p:blipFill>
          <a:blip r:embed="rId4"/>
          <a:stretch>
            <a:fillRect/>
          </a:stretch>
        </p:blipFill>
        <p:spPr>
          <a:xfrm>
            <a:off x="463320" y="105197"/>
            <a:ext cx="1664160" cy="562976"/>
          </a:xfrm>
          <a:prstGeom prst="rect">
            <a:avLst/>
          </a:prstGeom>
        </p:spPr>
      </p:pic>
      <p:sp>
        <p:nvSpPr>
          <p:cNvPr id="20" name="Text Placeholder 1">
            <a:extLst>
              <a:ext uri="{FF2B5EF4-FFF2-40B4-BE49-F238E27FC236}">
                <a16:creationId xmlns:a16="http://schemas.microsoft.com/office/drawing/2014/main" id="{FD8439AD-E240-0216-92D5-60D7848A5EA2}"/>
              </a:ext>
            </a:extLst>
          </p:cNvPr>
          <p:cNvSpPr txBox="1">
            <a:spLocks/>
          </p:cNvSpPr>
          <p:nvPr/>
        </p:nvSpPr>
        <p:spPr>
          <a:xfrm>
            <a:off x="2633332" y="194191"/>
            <a:ext cx="9095348" cy="3849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Roboto ExtraLight" pitchFamily="2" charset="0"/>
                <a:ea typeface="Roboto ExtraLight"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ExtraLight" pitchFamily="2" charset="0"/>
                <a:ea typeface="Roboto ExtraLight"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ExtraLight" pitchFamily="2" charset="0"/>
                <a:ea typeface="Roboto Extra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ExtraLight" pitchFamily="2" charset="0"/>
                <a:ea typeface="Roboto ExtraLight"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ltLang="ko-KR" sz="2200" b="1">
                <a:solidFill>
                  <a:schemeClr val="bg1"/>
                </a:solidFill>
                <a:latin typeface="Bahnschrift SemiBold"/>
                <a:ea typeface="Roboto"/>
              </a:rPr>
              <a:t>Why do seasonal and sub-seasonal IBF both matter?</a:t>
            </a:r>
          </a:p>
        </p:txBody>
      </p:sp>
    </p:spTree>
    <p:custDataLst>
      <p:tags r:id="rId1"/>
    </p:custDataLst>
    <p:extLst>
      <p:ext uri="{BB962C8B-B14F-4D97-AF65-F5344CB8AC3E}">
        <p14:creationId xmlns:p14="http://schemas.microsoft.com/office/powerpoint/2010/main" val="198528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2AD3-96A9-2975-9D45-E54AB249DA6D}"/>
            </a:ext>
          </a:extLst>
        </p:cNvPr>
        <p:cNvGrpSpPr/>
        <p:nvPr/>
      </p:nvGrpSpPr>
      <p:grpSpPr>
        <a:xfrm>
          <a:off x="0" y="0"/>
          <a:ext cx="0" cy="0"/>
          <a:chOff x="0" y="0"/>
          <a:chExt cx="0" cy="0"/>
        </a:xfrm>
      </p:grpSpPr>
      <p:sp>
        <p:nvSpPr>
          <p:cNvPr id="19" name="Hexagon 18">
            <a:extLst>
              <a:ext uri="{FF2B5EF4-FFF2-40B4-BE49-F238E27FC236}">
                <a16:creationId xmlns:a16="http://schemas.microsoft.com/office/drawing/2014/main" id="{5AE36D28-2743-0B55-5422-D321A4C525FD}"/>
              </a:ext>
            </a:extLst>
          </p:cNvPr>
          <p:cNvSpPr/>
          <p:nvPr/>
        </p:nvSpPr>
        <p:spPr>
          <a:xfrm>
            <a:off x="3672590" y="3548920"/>
            <a:ext cx="4856813" cy="753256"/>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0F4483-189F-750D-F2D6-10C50769ED53}"/>
              </a:ext>
            </a:extLst>
          </p:cNvPr>
          <p:cNvSpPr txBox="1"/>
          <p:nvPr/>
        </p:nvSpPr>
        <p:spPr>
          <a:xfrm>
            <a:off x="463320" y="936689"/>
            <a:ext cx="11363919" cy="2246769"/>
          </a:xfrm>
          <a:prstGeom prst="rect">
            <a:avLst/>
          </a:prstGeom>
          <a:noFill/>
          <a:ln>
            <a:solidFill>
              <a:schemeClr val="tx2">
                <a:lumMod val="25000"/>
                <a:lumOff val="75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US" sz="2400">
                <a:solidFill>
                  <a:schemeClr val="tx1"/>
                </a:solidFill>
                <a:latin typeface="Roboto ExtraLight" panose="02000000000000000000" pitchFamily="2" charset="0"/>
                <a:ea typeface="Roboto ExtraLight" panose="02000000000000000000" pitchFamily="2" charset="0"/>
              </a:rPr>
              <a:t>A comprehensive approach that covers</a:t>
            </a:r>
          </a:p>
          <a:p>
            <a:pPr marL="342900" indent="-342900">
              <a:lnSpc>
                <a:spcPct val="150000"/>
              </a:lnSpc>
              <a:buFont typeface="Arial" panose="020B0604020202020204" pitchFamily="34" charset="0"/>
              <a:buChar char="•"/>
            </a:pPr>
            <a:r>
              <a:rPr lang="en-US" sz="2400">
                <a:solidFill>
                  <a:schemeClr val="tx1"/>
                </a:solidFill>
                <a:latin typeface="Roboto ExtraLight" panose="02000000000000000000" pitchFamily="2" charset="0"/>
                <a:ea typeface="Roboto ExtraLight" panose="02000000000000000000" pitchFamily="2" charset="0"/>
              </a:rPr>
              <a:t>Different time frames </a:t>
            </a:r>
          </a:p>
          <a:p>
            <a:pPr marL="342900" indent="-342900">
              <a:lnSpc>
                <a:spcPct val="150000"/>
              </a:lnSpc>
              <a:buFont typeface="Arial" panose="020B0604020202020204" pitchFamily="34" charset="0"/>
              <a:buChar char="•"/>
            </a:pPr>
            <a:r>
              <a:rPr lang="en-US" sz="2400">
                <a:solidFill>
                  <a:schemeClr val="tx1"/>
                </a:solidFill>
                <a:latin typeface="Roboto ExtraLight" panose="02000000000000000000" pitchFamily="2" charset="0"/>
                <a:ea typeface="Roboto ExtraLight" panose="02000000000000000000" pitchFamily="2" charset="0"/>
              </a:rPr>
              <a:t>Agricultural vulnerabilities</a:t>
            </a:r>
          </a:p>
          <a:p>
            <a:pPr>
              <a:lnSpc>
                <a:spcPct val="150000"/>
              </a:lnSpc>
            </a:pPr>
            <a:r>
              <a:rPr lang="en-US" sz="2400">
                <a:solidFill>
                  <a:schemeClr val="tx1"/>
                </a:solidFill>
                <a:latin typeface="Roboto ExtraLight" panose="02000000000000000000" pitchFamily="2" charset="0"/>
                <a:ea typeface="Roboto ExtraLight" panose="02000000000000000000" pitchFamily="2" charset="0"/>
              </a:rPr>
              <a:t>would ensure a sustainable strategic outcome.</a:t>
            </a:r>
          </a:p>
        </p:txBody>
      </p:sp>
      <p:sp>
        <p:nvSpPr>
          <p:cNvPr id="7" name="Rectangle 11">
            <a:extLst>
              <a:ext uri="{FF2B5EF4-FFF2-40B4-BE49-F238E27FC236}">
                <a16:creationId xmlns:a16="http://schemas.microsoft.com/office/drawing/2014/main" id="{0FAD13FB-7347-5D2A-05FE-2D5CF729139A}"/>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9" name="Picture 22" descr="A picture containing text, font, graphics, logo&#10;&#10;Description automatically generated">
            <a:extLst>
              <a:ext uri="{FF2B5EF4-FFF2-40B4-BE49-F238E27FC236}">
                <a16:creationId xmlns:a16="http://schemas.microsoft.com/office/drawing/2014/main" id="{2F7BFC5E-0487-0D58-8BEB-B81C7A80F6C8}"/>
              </a:ext>
            </a:extLst>
          </p:cNvPr>
          <p:cNvPicPr>
            <a:picLocks noChangeAspect="1"/>
          </p:cNvPicPr>
          <p:nvPr/>
        </p:nvPicPr>
        <p:blipFill>
          <a:blip r:embed="rId3"/>
          <a:stretch>
            <a:fillRect/>
          </a:stretch>
        </p:blipFill>
        <p:spPr>
          <a:xfrm>
            <a:off x="10163079" y="125820"/>
            <a:ext cx="1664160" cy="562976"/>
          </a:xfrm>
          <a:prstGeom prst="rect">
            <a:avLst/>
          </a:prstGeom>
        </p:spPr>
      </p:pic>
      <p:sp>
        <p:nvSpPr>
          <p:cNvPr id="16" name="TextBox 15">
            <a:extLst>
              <a:ext uri="{FF2B5EF4-FFF2-40B4-BE49-F238E27FC236}">
                <a16:creationId xmlns:a16="http://schemas.microsoft.com/office/drawing/2014/main" id="{3F7FBD85-F8CC-77A3-332C-F635C8E92AC7}"/>
              </a:ext>
            </a:extLst>
          </p:cNvPr>
          <p:cNvSpPr txBox="1"/>
          <p:nvPr/>
        </p:nvSpPr>
        <p:spPr>
          <a:xfrm>
            <a:off x="3734275" y="3674543"/>
            <a:ext cx="4636008" cy="523220"/>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a:spAutoFit/>
          </a:bodyPr>
          <a:lstStyle/>
          <a:p>
            <a:pPr algn="ctr" rtl="0">
              <a:buNone/>
            </a:pPr>
            <a:r>
              <a:rPr lang="en-US" sz="2400" i="0">
                <a:ln w="0"/>
                <a:solidFill>
                  <a:schemeClr val="tx1"/>
                </a:solidFill>
                <a:effectLst>
                  <a:outerShdw blurRad="38100" dist="19050" dir="2700000" algn="tl" rotWithShape="0">
                    <a:schemeClr val="dk1">
                      <a:alpha val="40000"/>
                    </a:schemeClr>
                  </a:outerShdw>
                </a:effectLst>
              </a:rPr>
              <a:t>Impact-Based</a:t>
            </a:r>
            <a:r>
              <a:rPr lang="en-US" sz="2400">
                <a:ln w="0"/>
                <a:solidFill>
                  <a:schemeClr val="tx1"/>
                </a:solidFill>
                <a:effectLst>
                  <a:outerShdw blurRad="38100" dist="19050" dir="2700000" algn="tl" rotWithShape="0">
                    <a:schemeClr val="dk1">
                      <a:alpha val="40000"/>
                    </a:schemeClr>
                  </a:outerShdw>
                </a:effectLst>
              </a:rPr>
              <a:t> </a:t>
            </a:r>
            <a:r>
              <a:rPr lang="en-US" sz="2800" i="0">
                <a:ln w="0"/>
                <a:solidFill>
                  <a:schemeClr val="tx1"/>
                </a:solidFill>
                <a:effectLst>
                  <a:outerShdw blurRad="38100" dist="19050" dir="2700000" algn="tl" rotWithShape="0">
                    <a:schemeClr val="dk1">
                      <a:alpha val="40000"/>
                    </a:schemeClr>
                  </a:outerShdw>
                </a:effectLst>
              </a:rPr>
              <a:t>Forecasting</a:t>
            </a:r>
            <a:r>
              <a:rPr lang="en-US" sz="2400" i="0">
                <a:ln w="0"/>
                <a:solidFill>
                  <a:schemeClr val="tx1"/>
                </a:solidFill>
                <a:effectLst>
                  <a:outerShdw blurRad="38100" dist="19050" dir="2700000" algn="tl" rotWithShape="0">
                    <a:schemeClr val="dk1">
                      <a:alpha val="40000"/>
                    </a:schemeClr>
                  </a:outerShdw>
                </a:effectLst>
              </a:rPr>
              <a:t> (IBF)</a:t>
            </a:r>
            <a:endParaRPr lang="en-US" sz="2400">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1B60ED05-AA1B-F92B-527F-78AA72C2BFFE}"/>
              </a:ext>
            </a:extLst>
          </p:cNvPr>
          <p:cNvSpPr txBox="1"/>
          <p:nvPr/>
        </p:nvSpPr>
        <p:spPr>
          <a:xfrm>
            <a:off x="2134625" y="4654611"/>
            <a:ext cx="7922750" cy="170303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742950" lvl="1" indent="-285750" algn="just">
              <a:lnSpc>
                <a:spcPct val="150000"/>
              </a:lnSpc>
              <a:buFont typeface="Wingdings" panose="05000000000000000000" pitchFamily="2" charset="2"/>
              <a:buChar char="v"/>
            </a:pPr>
            <a:r>
              <a:rPr lang="en-US" sz="1800" b="1">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Reveal cascading risks </a:t>
            </a:r>
            <a:r>
              <a:rPr lang="en-US" sz="1800" b="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across climate, disaster, &amp; Socioeconomic</a:t>
            </a:r>
          </a:p>
          <a:p>
            <a:pPr marL="742950" lvl="1" indent="-285750" algn="just">
              <a:lnSpc>
                <a:spcPct val="150000"/>
              </a:lnSpc>
              <a:buFont typeface="Wingdings" panose="05000000000000000000" pitchFamily="2" charset="2"/>
              <a:buChar char="v"/>
            </a:pPr>
            <a:r>
              <a:rPr lang="en-US" sz="1800" b="1">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Turn data into action </a:t>
            </a:r>
            <a:r>
              <a:rPr lang="en-US" sz="1800" b="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with evidence‑based insights</a:t>
            </a:r>
          </a:p>
          <a:p>
            <a:pPr marL="742950" lvl="1" indent="-285750" algn="just">
              <a:lnSpc>
                <a:spcPct val="150000"/>
              </a:lnSpc>
              <a:buFont typeface="Wingdings" panose="05000000000000000000" pitchFamily="2" charset="2"/>
              <a:buChar char="v"/>
            </a:pPr>
            <a:r>
              <a:rPr lang="en-US" sz="1800" b="1">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Empower smarter planning &amp; budgeting </a:t>
            </a:r>
            <a:r>
              <a:rPr lang="en-US" sz="1800" b="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with risk tools</a:t>
            </a:r>
          </a:p>
          <a:p>
            <a:pPr marL="742950" lvl="1" indent="-285750" algn="just">
              <a:lnSpc>
                <a:spcPct val="150000"/>
              </a:lnSpc>
              <a:buFont typeface="Wingdings" panose="05000000000000000000" pitchFamily="2" charset="2"/>
              <a:buChar char="v"/>
            </a:pPr>
            <a:r>
              <a:rPr lang="en-US" sz="1800" b="1">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Translate</a:t>
            </a:r>
            <a:r>
              <a:rPr lang="en-US" sz="1800" b="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rPr>
              <a:t> complex hazards into local, practical solutions</a:t>
            </a:r>
            <a:endParaRPr lang="en-US" sz="1800">
              <a:solidFill>
                <a:schemeClr val="tx1"/>
              </a:solidFill>
              <a:latin typeface="Roboto ExtraLight" panose="02000000000000000000" pitchFamily="2" charset="0"/>
              <a:ea typeface="Roboto ExtraLight" panose="02000000000000000000" pitchFamily="2" charset="0"/>
              <a:cs typeface="Roboto ExtraLight" panose="02000000000000000000" pitchFamily="2" charset="0"/>
            </a:endParaRPr>
          </a:p>
        </p:txBody>
      </p:sp>
      <p:sp>
        <p:nvSpPr>
          <p:cNvPr id="20" name="TextBox 19">
            <a:extLst>
              <a:ext uri="{FF2B5EF4-FFF2-40B4-BE49-F238E27FC236}">
                <a16:creationId xmlns:a16="http://schemas.microsoft.com/office/drawing/2014/main" id="{6E90231E-A692-0B9F-045B-36BF1C80E8EF}"/>
              </a:ext>
            </a:extLst>
          </p:cNvPr>
          <p:cNvSpPr txBox="1"/>
          <p:nvPr/>
        </p:nvSpPr>
        <p:spPr>
          <a:xfrm>
            <a:off x="364761" y="157693"/>
            <a:ext cx="7435122" cy="461665"/>
          </a:xfrm>
          <a:prstGeom prst="rect">
            <a:avLst/>
          </a:prstGeom>
          <a:noFill/>
        </p:spPr>
        <p:txBody>
          <a:bodyPr wrap="square" rtlCol="0">
            <a:spAutoFit/>
          </a:bodyPr>
          <a:lstStyle/>
          <a:p>
            <a:r>
              <a:rPr lang="en-US" sz="2400">
                <a:solidFill>
                  <a:schemeClr val="bg1"/>
                </a:solidFill>
              </a:rPr>
              <a:t>What is needed for successful disaster risk reduction?</a:t>
            </a:r>
          </a:p>
        </p:txBody>
      </p:sp>
    </p:spTree>
    <p:extLst>
      <p:ext uri="{BB962C8B-B14F-4D97-AF65-F5344CB8AC3E}">
        <p14:creationId xmlns:p14="http://schemas.microsoft.com/office/powerpoint/2010/main" val="803953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BD14-1B56-4DC4-263E-CC7C4D5C4673}"/>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0A69A258-4AA3-2D58-AA4F-079BDE2B9622}"/>
              </a:ext>
            </a:extLst>
          </p:cNvPr>
          <p:cNvGrpSpPr/>
          <p:nvPr/>
        </p:nvGrpSpPr>
        <p:grpSpPr>
          <a:xfrm>
            <a:off x="2661757" y="3856221"/>
            <a:ext cx="6683281" cy="473306"/>
            <a:chOff x="2661757" y="3856221"/>
            <a:chExt cx="6683281" cy="473306"/>
          </a:xfrm>
        </p:grpSpPr>
        <p:sp>
          <p:nvSpPr>
            <p:cNvPr id="43" name="Arrow: Right 42">
              <a:extLst>
                <a:ext uri="{FF2B5EF4-FFF2-40B4-BE49-F238E27FC236}">
                  <a16:creationId xmlns:a16="http://schemas.microsoft.com/office/drawing/2014/main" id="{EF9A7B08-BE3A-510A-6EF4-27B5164E2E17}"/>
                </a:ext>
              </a:extLst>
            </p:cNvPr>
            <p:cNvSpPr/>
            <p:nvPr/>
          </p:nvSpPr>
          <p:spPr>
            <a:xfrm>
              <a:off x="2661757" y="3872327"/>
              <a:ext cx="6683281" cy="457200"/>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BC1807A1-63AA-A9B7-7353-5C0CADFCB930}"/>
                </a:ext>
              </a:extLst>
            </p:cNvPr>
            <p:cNvSpPr/>
            <p:nvPr/>
          </p:nvSpPr>
          <p:spPr>
            <a:xfrm>
              <a:off x="5403516" y="3856221"/>
              <a:ext cx="640080" cy="457200"/>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2374CE14-1121-4365-4DCF-802CAFB33ED5}"/>
                </a:ext>
              </a:extLst>
            </p:cNvPr>
            <p:cNvSpPr/>
            <p:nvPr/>
          </p:nvSpPr>
          <p:spPr>
            <a:xfrm>
              <a:off x="2661757" y="3856221"/>
              <a:ext cx="640080" cy="457200"/>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1">
            <a:extLst>
              <a:ext uri="{FF2B5EF4-FFF2-40B4-BE49-F238E27FC236}">
                <a16:creationId xmlns:a16="http://schemas.microsoft.com/office/drawing/2014/main" id="{0C889DF9-1704-58A4-1676-37E6B4365076}"/>
              </a:ext>
            </a:extLst>
          </p:cNvPr>
          <p:cNvSpPr/>
          <p:nvPr/>
        </p:nvSpPr>
        <p:spPr>
          <a:xfrm rot="10800000">
            <a:off x="-7363" y="-10500"/>
            <a:ext cx="1219350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7E4BC75-F82C-9220-0545-6420013390C5}"/>
              </a:ext>
            </a:extLst>
          </p:cNvPr>
          <p:cNvSpPr txBox="1"/>
          <p:nvPr/>
        </p:nvSpPr>
        <p:spPr>
          <a:xfrm>
            <a:off x="334184" y="4194959"/>
            <a:ext cx="2286000" cy="640080"/>
          </a:xfrm>
          <a:prstGeom prst="rect">
            <a:avLst/>
          </a:prstGeom>
          <a:solidFill>
            <a:schemeClr val="accent4">
              <a:lumMod val="20000"/>
              <a:lumOff val="80000"/>
            </a:schemeClr>
          </a:solidFill>
        </p:spPr>
        <p:txBody>
          <a:bodyPr wrap="square" rtlCol="0" anchor="ctr" anchorCtr="0">
            <a:noAutofit/>
          </a:bodyPr>
          <a:lstStyle/>
          <a:p>
            <a:pPr algn="ctr"/>
            <a:r>
              <a:rPr lang="en-US" sz="1500" b="1">
                <a:ea typeface="Roboto" panose="02000000000000000000" pitchFamily="2" charset="0"/>
                <a:cs typeface="Times New Roman" panose="02020603050405020304" pitchFamily="18" charset="0"/>
              </a:rPr>
              <a:t>Hazard Reclassification</a:t>
            </a:r>
          </a:p>
        </p:txBody>
      </p:sp>
      <p:sp>
        <p:nvSpPr>
          <p:cNvPr id="2" name="Title 1">
            <a:extLst>
              <a:ext uri="{FF2B5EF4-FFF2-40B4-BE49-F238E27FC236}">
                <a16:creationId xmlns:a16="http://schemas.microsoft.com/office/drawing/2014/main" id="{9880BCD2-11BC-327D-71D8-9BA4B4BFE12A}"/>
              </a:ext>
            </a:extLst>
          </p:cNvPr>
          <p:cNvSpPr>
            <a:spLocks noGrp="1"/>
          </p:cNvSpPr>
          <p:nvPr>
            <p:ph type="title"/>
          </p:nvPr>
        </p:nvSpPr>
        <p:spPr>
          <a:xfrm>
            <a:off x="334184" y="48241"/>
            <a:ext cx="6786489" cy="878831"/>
          </a:xfrm>
        </p:spPr>
        <p:txBody>
          <a:bodyPr>
            <a:normAutofit/>
          </a:bodyPr>
          <a:lstStyle/>
          <a:p>
            <a:r>
              <a:rPr lang="en-US" sz="2200" b="1">
                <a:solidFill>
                  <a:srgbClr val="FFFFFF"/>
                </a:solidFill>
                <a:latin typeface="Bierstadt Display"/>
              </a:rPr>
              <a:t>Agriculture IBF: Integrating Seasonal Crop Calendars</a:t>
            </a:r>
            <a:endParaRPr lang="en-US" sz="2200"/>
          </a:p>
        </p:txBody>
      </p:sp>
      <p:pic>
        <p:nvPicPr>
          <p:cNvPr id="5" name="Picture 4">
            <a:extLst>
              <a:ext uri="{FF2B5EF4-FFF2-40B4-BE49-F238E27FC236}">
                <a16:creationId xmlns:a16="http://schemas.microsoft.com/office/drawing/2014/main" id="{055F745F-851B-E984-3DC7-8FF39F007CA2}"/>
              </a:ext>
            </a:extLst>
          </p:cNvPr>
          <p:cNvPicPr>
            <a:picLocks noChangeAspect="1"/>
          </p:cNvPicPr>
          <p:nvPr/>
        </p:nvPicPr>
        <p:blipFill>
          <a:blip r:embed="rId2"/>
          <a:stretch>
            <a:fillRect/>
          </a:stretch>
        </p:blipFill>
        <p:spPr>
          <a:xfrm>
            <a:off x="653089" y="4835039"/>
            <a:ext cx="1648189" cy="182880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6AAF2F2-2E37-3DC6-E674-9808F04BE5B5}"/>
              </a:ext>
            </a:extLst>
          </p:cNvPr>
          <p:cNvSpPr txBox="1"/>
          <p:nvPr/>
        </p:nvSpPr>
        <p:spPr>
          <a:xfrm>
            <a:off x="334184" y="1380075"/>
            <a:ext cx="2286000" cy="784830"/>
          </a:xfrm>
          <a:prstGeom prst="rect">
            <a:avLst/>
          </a:prstGeom>
          <a:solidFill>
            <a:schemeClr val="accent4">
              <a:lumMod val="20000"/>
              <a:lumOff val="80000"/>
            </a:schemeClr>
          </a:solidFill>
        </p:spPr>
        <p:txBody>
          <a:bodyPr wrap="square" rtlCol="0" anchor="ctr" anchorCtr="0">
            <a:spAutoFit/>
          </a:bodyPr>
          <a:lstStyle/>
          <a:p>
            <a:pPr algn="ctr"/>
            <a:r>
              <a:rPr lang="en-US" sz="1500" b="1">
                <a:ea typeface="Roboto" panose="02000000000000000000" pitchFamily="2" charset="0"/>
                <a:cs typeface="Times New Roman" panose="02020603050405020304" pitchFamily="18" charset="0"/>
              </a:rPr>
              <a:t>Seasonal Outlook: Temperature and Precipitation</a:t>
            </a:r>
          </a:p>
        </p:txBody>
      </p:sp>
      <p:sp>
        <p:nvSpPr>
          <p:cNvPr id="13" name="TextBox 12">
            <a:extLst>
              <a:ext uri="{FF2B5EF4-FFF2-40B4-BE49-F238E27FC236}">
                <a16:creationId xmlns:a16="http://schemas.microsoft.com/office/drawing/2014/main" id="{D52563A5-0579-AB7C-C95A-1F1669EF47E5}"/>
              </a:ext>
            </a:extLst>
          </p:cNvPr>
          <p:cNvSpPr txBox="1"/>
          <p:nvPr/>
        </p:nvSpPr>
        <p:spPr>
          <a:xfrm>
            <a:off x="3088414" y="1044646"/>
            <a:ext cx="2743200" cy="914400"/>
          </a:xfrm>
          <a:prstGeom prst="rect">
            <a:avLst/>
          </a:prstGeom>
          <a:solidFill>
            <a:schemeClr val="accent4">
              <a:lumMod val="40000"/>
              <a:lumOff val="60000"/>
            </a:schemeClr>
          </a:solidFill>
        </p:spPr>
        <p:txBody>
          <a:bodyPr wrap="square" bIns="0" rtlCol="0" anchor="ctr" anchorCtr="0">
            <a:noAutofit/>
          </a:bodyPr>
          <a:lstStyle/>
          <a:p>
            <a:pPr algn="ctr"/>
            <a:r>
              <a:rPr lang="en-US" sz="1500" b="1">
                <a:ea typeface="Roboto" panose="02000000000000000000" pitchFamily="2" charset="0"/>
                <a:cs typeface="Times New Roman" panose="02020603050405020304" pitchFamily="18" charset="0"/>
              </a:rPr>
              <a:t>Overlay forecast with Exposure </a:t>
            </a:r>
          </a:p>
          <a:p>
            <a:pPr algn="ctr"/>
            <a:endParaRPr lang="en-US" sz="1500" b="1">
              <a:ea typeface="Roboto" panose="02000000000000000000" pitchFamily="2" charset="0"/>
              <a:cs typeface="Times New Roman" panose="02020603050405020304" pitchFamily="18" charset="0"/>
            </a:endParaRPr>
          </a:p>
        </p:txBody>
      </p:sp>
      <p:pic>
        <p:nvPicPr>
          <p:cNvPr id="48" name="Picture 47" descr="A map of the world&#10;&#10;AI-generated content may be incorrect.">
            <a:extLst>
              <a:ext uri="{FF2B5EF4-FFF2-40B4-BE49-F238E27FC236}">
                <a16:creationId xmlns:a16="http://schemas.microsoft.com/office/drawing/2014/main" id="{D9E82DEA-D31F-1E34-3931-CD1646A90233}"/>
              </a:ext>
            </a:extLst>
          </p:cNvPr>
          <p:cNvPicPr>
            <a:picLocks noChangeAspect="1"/>
          </p:cNvPicPr>
          <p:nvPr/>
        </p:nvPicPr>
        <p:blipFill>
          <a:blip r:embed="rId3"/>
          <a:stretch>
            <a:fillRect/>
          </a:stretch>
        </p:blipFill>
        <p:spPr>
          <a:xfrm>
            <a:off x="628850" y="2092530"/>
            <a:ext cx="1727616" cy="1828800"/>
          </a:xfrm>
          <a:prstGeom prst="rect">
            <a:avLst/>
          </a:prstGeom>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14002A1A-D785-7704-8BA2-3A147C4C47E2}"/>
              </a:ext>
            </a:extLst>
          </p:cNvPr>
          <p:cNvPicPr>
            <a:picLocks noChangeAspect="1"/>
          </p:cNvPicPr>
          <p:nvPr/>
        </p:nvPicPr>
        <p:blipFill>
          <a:blip r:embed="rId4"/>
          <a:stretch>
            <a:fillRect/>
          </a:stretch>
        </p:blipFill>
        <p:spPr>
          <a:xfrm>
            <a:off x="5976090" y="3796514"/>
            <a:ext cx="95821" cy="170348"/>
          </a:xfrm>
          <a:prstGeom prst="rect">
            <a:avLst/>
          </a:prstGeom>
        </p:spPr>
      </p:pic>
      <p:pic>
        <p:nvPicPr>
          <p:cNvPr id="54" name="Picture 53">
            <a:extLst>
              <a:ext uri="{FF2B5EF4-FFF2-40B4-BE49-F238E27FC236}">
                <a16:creationId xmlns:a16="http://schemas.microsoft.com/office/drawing/2014/main" id="{A0E8D8BC-619C-1C9A-50EF-AB06A620841C}"/>
              </a:ext>
            </a:extLst>
          </p:cNvPr>
          <p:cNvPicPr>
            <a:picLocks noChangeAspect="1"/>
          </p:cNvPicPr>
          <p:nvPr/>
        </p:nvPicPr>
        <p:blipFill>
          <a:blip r:embed="rId5"/>
          <a:stretch>
            <a:fillRect/>
          </a:stretch>
        </p:blipFill>
        <p:spPr>
          <a:xfrm>
            <a:off x="749163" y="5837325"/>
            <a:ext cx="418264" cy="707463"/>
          </a:xfrm>
          <a:prstGeom prst="rect">
            <a:avLst/>
          </a:prstGeom>
        </p:spPr>
      </p:pic>
      <p:pic>
        <p:nvPicPr>
          <p:cNvPr id="3" name="Picture 2">
            <a:extLst>
              <a:ext uri="{FF2B5EF4-FFF2-40B4-BE49-F238E27FC236}">
                <a16:creationId xmlns:a16="http://schemas.microsoft.com/office/drawing/2014/main" id="{4FD8D430-CFE4-26D7-796C-BAEF725D57BC}"/>
              </a:ext>
            </a:extLst>
          </p:cNvPr>
          <p:cNvPicPr>
            <a:picLocks noChangeAspect="1"/>
          </p:cNvPicPr>
          <p:nvPr/>
        </p:nvPicPr>
        <p:blipFill>
          <a:blip r:embed="rId6"/>
          <a:stretch>
            <a:fillRect/>
          </a:stretch>
        </p:blipFill>
        <p:spPr>
          <a:xfrm>
            <a:off x="3381017" y="2459750"/>
            <a:ext cx="2048439" cy="227290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12329D4-B722-D2A6-B8DD-03127AC3EFCB}"/>
              </a:ext>
            </a:extLst>
          </p:cNvPr>
          <p:cNvPicPr>
            <a:picLocks noChangeAspect="1"/>
          </p:cNvPicPr>
          <p:nvPr/>
        </p:nvPicPr>
        <p:blipFill>
          <a:blip r:embed="rId7"/>
          <a:stretch>
            <a:fillRect/>
          </a:stretch>
        </p:blipFill>
        <p:spPr>
          <a:xfrm>
            <a:off x="3679888" y="4780205"/>
            <a:ext cx="1560251" cy="92070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32FBE1FB-DD30-6949-5DD5-DD650FD73B71}"/>
              </a:ext>
            </a:extLst>
          </p:cNvPr>
          <p:cNvSpPr txBox="1"/>
          <p:nvPr/>
        </p:nvSpPr>
        <p:spPr>
          <a:xfrm>
            <a:off x="6096000" y="1044646"/>
            <a:ext cx="2743200" cy="914400"/>
          </a:xfrm>
          <a:prstGeom prst="rect">
            <a:avLst/>
          </a:prstGeom>
          <a:solidFill>
            <a:schemeClr val="accent4">
              <a:lumMod val="40000"/>
              <a:lumOff val="60000"/>
            </a:schemeClr>
          </a:solidFill>
        </p:spPr>
        <p:txBody>
          <a:bodyPr wrap="square" bIns="0" rtlCol="0" anchor="ctr" anchorCtr="0">
            <a:noAutofit/>
          </a:bodyPr>
          <a:lstStyle/>
          <a:p>
            <a:pPr algn="ctr"/>
            <a:r>
              <a:rPr lang="en-US" sz="1500" b="1">
                <a:ea typeface="Roboto" panose="02000000000000000000" pitchFamily="2" charset="0"/>
                <a:cs typeface="Times New Roman" panose="02020603050405020304" pitchFamily="18" charset="0"/>
              </a:rPr>
              <a:t>Integration of regional crop calendar  + additional Vulnerabilities if available</a:t>
            </a:r>
          </a:p>
          <a:p>
            <a:pPr algn="ctr"/>
            <a:endParaRPr lang="en-US" sz="1500" b="1">
              <a:ea typeface="Roboto" panose="02000000000000000000" pitchFamily="2" charset="0"/>
              <a:cs typeface="Times New Roman" panose="02020603050405020304" pitchFamily="18" charset="0"/>
            </a:endParaRPr>
          </a:p>
        </p:txBody>
      </p:sp>
      <p:pic>
        <p:nvPicPr>
          <p:cNvPr id="26" name="Picture 25" descr="A screenshot of a graph&#10;&#10;AI-generated content may be incorrect.">
            <a:extLst>
              <a:ext uri="{FF2B5EF4-FFF2-40B4-BE49-F238E27FC236}">
                <a16:creationId xmlns:a16="http://schemas.microsoft.com/office/drawing/2014/main" id="{5CF36429-D17E-5DF0-5251-84ED4BC29D1E}"/>
              </a:ext>
            </a:extLst>
          </p:cNvPr>
          <p:cNvPicPr>
            <a:picLocks noChangeAspect="1"/>
          </p:cNvPicPr>
          <p:nvPr/>
        </p:nvPicPr>
        <p:blipFill>
          <a:blip r:embed="rId8"/>
          <a:stretch>
            <a:fillRect/>
          </a:stretch>
        </p:blipFill>
        <p:spPr>
          <a:xfrm>
            <a:off x="3679887" y="5611251"/>
            <a:ext cx="1560251" cy="915012"/>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F1DB1FE-825F-0226-2892-8EC240E74E11}"/>
              </a:ext>
            </a:extLst>
          </p:cNvPr>
          <p:cNvSpPr txBox="1"/>
          <p:nvPr/>
        </p:nvSpPr>
        <p:spPr>
          <a:xfrm>
            <a:off x="9114616" y="1044646"/>
            <a:ext cx="2743200" cy="914400"/>
          </a:xfrm>
          <a:prstGeom prst="rect">
            <a:avLst/>
          </a:prstGeom>
          <a:solidFill>
            <a:schemeClr val="accent4">
              <a:lumMod val="40000"/>
              <a:lumOff val="60000"/>
            </a:schemeClr>
          </a:solidFill>
        </p:spPr>
        <p:txBody>
          <a:bodyPr wrap="square" bIns="0" rtlCol="0" anchor="ctr" anchorCtr="0">
            <a:noAutofit/>
          </a:bodyPr>
          <a:lstStyle/>
          <a:p>
            <a:pPr algn="ctr"/>
            <a:r>
              <a:rPr lang="en-US" sz="1500" b="1">
                <a:ea typeface="Roboto" panose="02000000000000000000" pitchFamily="2" charset="0"/>
                <a:cs typeface="Times New Roman" panose="02020603050405020304" pitchFamily="18" charset="0"/>
              </a:rPr>
              <a:t>Identification of Risk Hotspots</a:t>
            </a:r>
          </a:p>
          <a:p>
            <a:endParaRPr lang="en-US" sz="1500" b="1">
              <a:ea typeface="Roboto" panose="02000000000000000000" pitchFamily="2" charset="0"/>
              <a:cs typeface="Times New Roman" panose="02020603050405020304" pitchFamily="18" charset="0"/>
            </a:endParaRPr>
          </a:p>
        </p:txBody>
      </p:sp>
      <p:pic>
        <p:nvPicPr>
          <p:cNvPr id="33" name="Picture 32" descr="A map of the world with different colored squares&#10;&#10;AI-generated content may be incorrect.">
            <a:extLst>
              <a:ext uri="{FF2B5EF4-FFF2-40B4-BE49-F238E27FC236}">
                <a16:creationId xmlns:a16="http://schemas.microsoft.com/office/drawing/2014/main" id="{705340B5-FA97-47C3-90E6-746E12ADFE12}"/>
              </a:ext>
            </a:extLst>
          </p:cNvPr>
          <p:cNvPicPr>
            <a:picLocks noChangeAspect="1"/>
          </p:cNvPicPr>
          <p:nvPr/>
        </p:nvPicPr>
        <p:blipFill>
          <a:blip r:embed="rId9"/>
          <a:stretch>
            <a:fillRect/>
          </a:stretch>
        </p:blipFill>
        <p:spPr>
          <a:xfrm>
            <a:off x="9390829" y="2963146"/>
            <a:ext cx="2190774" cy="2552339"/>
          </a:xfrm>
          <a:prstGeom prst="rect">
            <a:avLst/>
          </a:prstGeom>
          <a:effectLst>
            <a:outerShdw blurRad="50800" dist="38100" dir="2700000" algn="tl" rotWithShape="0">
              <a:prstClr val="black">
                <a:alpha val="40000"/>
              </a:prstClr>
            </a:outerShdw>
          </a:effectLst>
        </p:spPr>
      </p:pic>
      <p:pic>
        <p:nvPicPr>
          <p:cNvPr id="7" name="Picture 6" descr="A screenshot of a computer screen&#10;&#10;AI-generated content may be incorrect.">
            <a:extLst>
              <a:ext uri="{FF2B5EF4-FFF2-40B4-BE49-F238E27FC236}">
                <a16:creationId xmlns:a16="http://schemas.microsoft.com/office/drawing/2014/main" id="{F9DEE384-EB24-B394-CC5D-E31182ED47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506" y="2621672"/>
            <a:ext cx="2713234" cy="358039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3FF3FF08-AEC2-69A0-B414-AD68DA110A85}"/>
              </a:ext>
            </a:extLst>
          </p:cNvPr>
          <p:cNvPicPr>
            <a:picLocks noChangeAspect="1"/>
          </p:cNvPicPr>
          <p:nvPr/>
        </p:nvPicPr>
        <p:blipFill>
          <a:blip r:embed="rId11"/>
          <a:stretch>
            <a:fillRect/>
          </a:stretch>
        </p:blipFill>
        <p:spPr>
          <a:xfrm>
            <a:off x="0" y="6669158"/>
            <a:ext cx="12192000" cy="197006"/>
          </a:xfrm>
          <a:prstGeom prst="rect">
            <a:avLst/>
          </a:prstGeom>
        </p:spPr>
      </p:pic>
      <p:pic>
        <p:nvPicPr>
          <p:cNvPr id="21" name="Picture 22" descr="A picture containing text, font, graphics, logo&#10;&#10;Description automatically generated">
            <a:extLst>
              <a:ext uri="{FF2B5EF4-FFF2-40B4-BE49-F238E27FC236}">
                <a16:creationId xmlns:a16="http://schemas.microsoft.com/office/drawing/2014/main" id="{E0A56437-E34B-B8D8-83BF-770C95ECB295}"/>
              </a:ext>
            </a:extLst>
          </p:cNvPr>
          <p:cNvPicPr>
            <a:picLocks noChangeAspect="1"/>
          </p:cNvPicPr>
          <p:nvPr/>
        </p:nvPicPr>
        <p:blipFill>
          <a:blip r:embed="rId12"/>
          <a:stretch>
            <a:fillRect/>
          </a:stretch>
        </p:blipFill>
        <p:spPr>
          <a:xfrm>
            <a:off x="10193656" y="161747"/>
            <a:ext cx="1664160" cy="562976"/>
          </a:xfrm>
          <a:prstGeom prst="rect">
            <a:avLst/>
          </a:prstGeom>
        </p:spPr>
      </p:pic>
      <p:sp>
        <p:nvSpPr>
          <p:cNvPr id="47" name="TextBox 46">
            <a:extLst>
              <a:ext uri="{FF2B5EF4-FFF2-40B4-BE49-F238E27FC236}">
                <a16:creationId xmlns:a16="http://schemas.microsoft.com/office/drawing/2014/main" id="{5DD73C78-FA21-3BBD-2FE0-77DC231873F2}"/>
              </a:ext>
            </a:extLst>
          </p:cNvPr>
          <p:cNvSpPr txBox="1"/>
          <p:nvPr/>
        </p:nvSpPr>
        <p:spPr>
          <a:xfrm>
            <a:off x="9533744" y="5823270"/>
            <a:ext cx="1909093" cy="646331"/>
          </a:xfrm>
          <a:prstGeom prst="rect">
            <a:avLst/>
          </a:prstGeom>
          <a:solidFill>
            <a:srgbClr val="1944A3"/>
          </a:solidFill>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en-US" b="1"/>
              <a:t>Target, Observe, and Plan</a:t>
            </a:r>
          </a:p>
        </p:txBody>
      </p:sp>
    </p:spTree>
    <p:extLst>
      <p:ext uri="{BB962C8B-B14F-4D97-AF65-F5344CB8AC3E}">
        <p14:creationId xmlns:p14="http://schemas.microsoft.com/office/powerpoint/2010/main" val="4143864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E885-96E5-5FD7-29F4-C7EDBCE63A47}"/>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8AFBC150-6AFD-22F0-761B-F8768896A435}"/>
              </a:ext>
            </a:extLst>
          </p:cNvPr>
          <p:cNvGrpSpPr>
            <a:grpSpLocks noChangeAspect="1"/>
          </p:cNvGrpSpPr>
          <p:nvPr/>
        </p:nvGrpSpPr>
        <p:grpSpPr>
          <a:xfrm>
            <a:off x="0" y="2255397"/>
            <a:ext cx="6939557" cy="3817660"/>
            <a:chOff x="169402" y="974473"/>
            <a:chExt cx="5798178" cy="3189753"/>
          </a:xfrm>
        </p:grpSpPr>
        <p:pic>
          <p:nvPicPr>
            <p:cNvPr id="2" name="Picture 1">
              <a:extLst>
                <a:ext uri="{FF2B5EF4-FFF2-40B4-BE49-F238E27FC236}">
                  <a16:creationId xmlns:a16="http://schemas.microsoft.com/office/drawing/2014/main" id="{63EAE150-DECF-2EE5-AC3B-6C394B92CDEA}"/>
                </a:ext>
              </a:extLst>
            </p:cNvPr>
            <p:cNvPicPr>
              <a:picLocks noChangeAspect="1"/>
            </p:cNvPicPr>
            <p:nvPr/>
          </p:nvPicPr>
          <p:blipFill>
            <a:blip r:embed="rId3"/>
            <a:srcRect t="5806" r="-592" b="3412"/>
            <a:stretch>
              <a:fillRect/>
            </a:stretch>
          </p:blipFill>
          <p:spPr>
            <a:xfrm>
              <a:off x="169402" y="974473"/>
              <a:ext cx="5798178" cy="3189753"/>
            </a:xfrm>
            <a:prstGeom prst="rect">
              <a:avLst/>
            </a:prstGeom>
          </p:spPr>
        </p:pic>
        <p:sp>
          <p:nvSpPr>
            <p:cNvPr id="9" name="Rectangle 8">
              <a:extLst>
                <a:ext uri="{FF2B5EF4-FFF2-40B4-BE49-F238E27FC236}">
                  <a16:creationId xmlns:a16="http://schemas.microsoft.com/office/drawing/2014/main" id="{27CB6F93-EA87-9054-5EC3-AA9E2BB30FAF}"/>
                </a:ext>
              </a:extLst>
            </p:cNvPr>
            <p:cNvSpPr/>
            <p:nvPr/>
          </p:nvSpPr>
          <p:spPr>
            <a:xfrm flipH="1">
              <a:off x="2125362" y="3002692"/>
              <a:ext cx="1124464" cy="642550"/>
            </a:xfrm>
            <a:prstGeom prst="rect">
              <a:avLst/>
            </a:prstGeom>
            <a:solidFill>
              <a:srgbClr val="C00000">
                <a:alpha val="10591"/>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7D6665-CC17-62AE-288A-227D1F31A6AD}"/>
                </a:ext>
              </a:extLst>
            </p:cNvPr>
            <p:cNvSpPr/>
            <p:nvPr/>
          </p:nvSpPr>
          <p:spPr>
            <a:xfrm>
              <a:off x="3419062" y="2213113"/>
              <a:ext cx="450574" cy="435064"/>
            </a:xfrm>
            <a:prstGeom prst="rect">
              <a:avLst/>
            </a:prstGeom>
            <a:solidFill>
              <a:srgbClr val="C00000">
                <a:alpha val="10591"/>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11">
            <a:extLst>
              <a:ext uri="{FF2B5EF4-FFF2-40B4-BE49-F238E27FC236}">
                <a16:creationId xmlns:a16="http://schemas.microsoft.com/office/drawing/2014/main" id="{8545B70A-4171-A8A9-9C77-774A661D75D7}"/>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852173-43D3-05BA-E7EC-279F43E6BFFC}"/>
              </a:ext>
            </a:extLst>
          </p:cNvPr>
          <p:cNvSpPr txBox="1"/>
          <p:nvPr/>
        </p:nvSpPr>
        <p:spPr>
          <a:xfrm>
            <a:off x="6808291" y="1186810"/>
            <a:ext cx="5347150" cy="1815882"/>
          </a:xfrm>
          <a:prstGeom prst="rect">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285750" indent="-285750">
              <a:buFont typeface="Wingdings" pitchFamily="2" charset="2"/>
              <a:buChar char="§"/>
            </a:pPr>
            <a:r>
              <a:rPr lang="en-US" sz="1600" b="1" i="1">
                <a:solidFill>
                  <a:sysClr val="windowText" lastClr="000000"/>
                </a:solidFill>
                <a:latin typeface="Roboto Light" panose="02000000000000000000" pitchFamily="2" charset="0"/>
                <a:ea typeface="Roboto Light" panose="02000000000000000000" pitchFamily="2" charset="0"/>
              </a:rPr>
              <a:t> Below-normal rainfall is likely to have a detrimental impact as water stress reduces tillering, head development, and grain filling of the rice crop.</a:t>
            </a:r>
          </a:p>
          <a:p>
            <a:endParaRPr lang="en-US" sz="1600" b="1" i="1">
              <a:solidFill>
                <a:sysClr val="windowText" lastClr="000000"/>
              </a:solidFill>
              <a:latin typeface="Roboto Light" panose="02000000000000000000" pitchFamily="2" charset="0"/>
              <a:ea typeface="Roboto Light" panose="02000000000000000000" pitchFamily="2" charset="0"/>
            </a:endParaRPr>
          </a:p>
          <a:p>
            <a:pPr marL="285750" indent="-285750">
              <a:buFont typeface="Wingdings" pitchFamily="2" charset="2"/>
              <a:buChar char="§"/>
            </a:pPr>
            <a:r>
              <a:rPr lang="en-US" sz="1600" b="1" i="1">
                <a:solidFill>
                  <a:sysClr val="windowText" lastClr="000000"/>
                </a:solidFill>
                <a:latin typeface="Roboto Light" panose="02000000000000000000" pitchFamily="2" charset="0"/>
                <a:ea typeface="Roboto Light" panose="02000000000000000000" pitchFamily="2" charset="0"/>
              </a:rPr>
              <a:t>Indonesia, the Philippines, and Viet Nam are likely to face the most severe impact on rice production due to low rainfall.</a:t>
            </a:r>
          </a:p>
        </p:txBody>
      </p:sp>
      <p:sp>
        <p:nvSpPr>
          <p:cNvPr id="10" name="TextBox 9">
            <a:extLst>
              <a:ext uri="{FF2B5EF4-FFF2-40B4-BE49-F238E27FC236}">
                <a16:creationId xmlns:a16="http://schemas.microsoft.com/office/drawing/2014/main" id="{DAC5C878-2BDB-5D6D-4DDB-DF0A6A87C6AE}"/>
              </a:ext>
            </a:extLst>
          </p:cNvPr>
          <p:cNvSpPr txBox="1"/>
          <p:nvPr/>
        </p:nvSpPr>
        <p:spPr>
          <a:xfrm>
            <a:off x="46892" y="201088"/>
            <a:ext cx="7014308" cy="369332"/>
          </a:xfrm>
          <a:prstGeom prst="rect">
            <a:avLst/>
          </a:prstGeom>
          <a:noFill/>
        </p:spPr>
        <p:txBody>
          <a:bodyPr wrap="square" rtlCol="0">
            <a:spAutoFit/>
          </a:bodyPr>
          <a:lstStyle/>
          <a:p>
            <a:r>
              <a:rPr lang="en-US" b="1">
                <a:solidFill>
                  <a:schemeClr val="bg1"/>
                </a:solidFill>
              </a:rPr>
              <a:t>ESCAP Work on ASEAN Region in June – September 2026 Season </a:t>
            </a:r>
          </a:p>
        </p:txBody>
      </p:sp>
      <p:sp>
        <p:nvSpPr>
          <p:cNvPr id="3" name="TextBox 2">
            <a:extLst>
              <a:ext uri="{FF2B5EF4-FFF2-40B4-BE49-F238E27FC236}">
                <a16:creationId xmlns:a16="http://schemas.microsoft.com/office/drawing/2014/main" id="{641CD017-8316-059D-9C6D-4450913CDB66}"/>
              </a:ext>
            </a:extLst>
          </p:cNvPr>
          <p:cNvSpPr txBox="1"/>
          <p:nvPr/>
        </p:nvSpPr>
        <p:spPr>
          <a:xfrm>
            <a:off x="46892" y="6183575"/>
            <a:ext cx="57981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 u="none" strike="noStrike" baseline="0">
                <a:solidFill>
                  <a:srgbClr val="000000"/>
                </a:solidFill>
                <a:latin typeface="Roboto Light" panose="02000000000000000000" pitchFamily="2" charset="0"/>
                <a:ea typeface="Roboto Light" panose="02000000000000000000" pitchFamily="2" charset="0"/>
                <a:cs typeface="맑은 고딕"/>
              </a:rPr>
              <a:t>Source: ASEANCOF Outlook for JJA 2026 and UN Geospatial, Blue and Red hues indicate below and above normal probabilities. The color opacity is set to 75%, and the &lt;=35 </a:t>
            </a:r>
            <a:r>
              <a:rPr lang="en-US" sz="500">
                <a:solidFill>
                  <a:srgbClr val="000000"/>
                </a:solidFill>
                <a:latin typeface="Roboto Light" panose="02000000000000000000" pitchFamily="2" charset="0"/>
                <a:ea typeface="Roboto Light" panose="02000000000000000000" pitchFamily="2" charset="0"/>
                <a:cs typeface="맑은 고딕"/>
              </a:rPr>
              <a:t>class is</a:t>
            </a:r>
            <a:r>
              <a:rPr lang="en-US" sz="500" u="none" strike="noStrike" baseline="0">
                <a:solidFill>
                  <a:srgbClr val="000000"/>
                </a:solidFill>
                <a:latin typeface="Roboto Light" panose="02000000000000000000" pitchFamily="2" charset="0"/>
                <a:ea typeface="Roboto Light" panose="02000000000000000000" pitchFamily="2" charset="0"/>
                <a:cs typeface="맑은 고딕"/>
              </a:rPr>
              <a:t> displayed as transparent. Locations of power plants are gathered from Asia Pacific Energy Portal. Production of rice are gathered from FAO MAPSPAM 2020. Population count data is gathered from WorldPop 2025.</a:t>
            </a:r>
            <a:r>
              <a:rPr lang="en-US" sz="500">
                <a:solidFill>
                  <a:srgbClr val="000000"/>
                </a:solidFill>
                <a:latin typeface="Roboto Light" panose="02000000000000000000" pitchFamily="2" charset="0"/>
                <a:ea typeface="Roboto Light" panose="02000000000000000000" pitchFamily="2" charset="0"/>
                <a:cs typeface="맑은 고딕"/>
              </a:rPr>
              <a:t>​</a:t>
            </a:r>
          </a:p>
          <a:p>
            <a:pPr algn="l" rtl="0"/>
            <a:r>
              <a:rPr lang="en-US" sz="500" u="none" strike="noStrike" baseline="0">
                <a:solidFill>
                  <a:srgbClr val="000000"/>
                </a:solidFill>
                <a:latin typeface="Roboto Light" panose="02000000000000000000" pitchFamily="2" charset="0"/>
                <a:ea typeface="Roboto Light" panose="02000000000000000000" pitchFamily="2" charset="0"/>
                <a:cs typeface="맑은 고딕"/>
              </a:rPr>
              <a:t>Disclaimer: The boundaries and names shown and the designations used on this map do not imply official endorsement or acceptance by the United Nations. The dotted line represents approximately the Line of Control in Jammu and Kashmir agreed upon by India and Pakistan. The final status of Jammu and Kashmir has not been agreed upon by both parties.</a:t>
            </a:r>
          </a:p>
        </p:txBody>
      </p:sp>
      <p:graphicFrame>
        <p:nvGraphicFramePr>
          <p:cNvPr id="8" name="Table 7">
            <a:extLst>
              <a:ext uri="{FF2B5EF4-FFF2-40B4-BE49-F238E27FC236}">
                <a16:creationId xmlns:a16="http://schemas.microsoft.com/office/drawing/2014/main" id="{291EB688-22D1-7DE7-2329-8E32D8CF59B6}"/>
              </a:ext>
            </a:extLst>
          </p:cNvPr>
          <p:cNvGraphicFramePr>
            <a:graphicFrameLocks noGrp="1"/>
          </p:cNvGraphicFramePr>
          <p:nvPr>
            <p:extLst>
              <p:ext uri="{D42A27DB-BD31-4B8C-83A1-F6EECF244321}">
                <p14:modId xmlns:p14="http://schemas.microsoft.com/office/powerpoint/2010/main" val="3252520790"/>
              </p:ext>
            </p:extLst>
          </p:nvPr>
        </p:nvGraphicFramePr>
        <p:xfrm>
          <a:off x="7047928" y="3379671"/>
          <a:ext cx="5107511" cy="3235683"/>
        </p:xfrm>
        <a:graphic>
          <a:graphicData uri="http://schemas.openxmlformats.org/drawingml/2006/table">
            <a:tbl>
              <a:tblPr firstRow="1" bandRow="1">
                <a:tableStyleId>{5C22544A-7EE6-4342-B048-85BDC9FD1C3A}</a:tableStyleId>
              </a:tblPr>
              <a:tblGrid>
                <a:gridCol w="1154742">
                  <a:extLst>
                    <a:ext uri="{9D8B030D-6E8A-4147-A177-3AD203B41FA5}">
                      <a16:colId xmlns:a16="http://schemas.microsoft.com/office/drawing/2014/main" val="20000"/>
                    </a:ext>
                  </a:extLst>
                </a:gridCol>
                <a:gridCol w="777230">
                  <a:extLst>
                    <a:ext uri="{9D8B030D-6E8A-4147-A177-3AD203B41FA5}">
                      <a16:colId xmlns:a16="http://schemas.microsoft.com/office/drawing/2014/main" val="20001"/>
                    </a:ext>
                  </a:extLst>
                </a:gridCol>
                <a:gridCol w="821643">
                  <a:extLst>
                    <a:ext uri="{9D8B030D-6E8A-4147-A177-3AD203B41FA5}">
                      <a16:colId xmlns:a16="http://schemas.microsoft.com/office/drawing/2014/main" val="20002"/>
                    </a:ext>
                  </a:extLst>
                </a:gridCol>
                <a:gridCol w="777230">
                  <a:extLst>
                    <a:ext uri="{9D8B030D-6E8A-4147-A177-3AD203B41FA5}">
                      <a16:colId xmlns:a16="http://schemas.microsoft.com/office/drawing/2014/main" val="20003"/>
                    </a:ext>
                  </a:extLst>
                </a:gridCol>
                <a:gridCol w="821643">
                  <a:extLst>
                    <a:ext uri="{9D8B030D-6E8A-4147-A177-3AD203B41FA5}">
                      <a16:colId xmlns:a16="http://schemas.microsoft.com/office/drawing/2014/main" val="20004"/>
                    </a:ext>
                  </a:extLst>
                </a:gridCol>
                <a:gridCol w="755023">
                  <a:extLst>
                    <a:ext uri="{9D8B030D-6E8A-4147-A177-3AD203B41FA5}">
                      <a16:colId xmlns:a16="http://schemas.microsoft.com/office/drawing/2014/main" val="20005"/>
                    </a:ext>
                  </a:extLst>
                </a:gridCol>
              </a:tblGrid>
              <a:tr h="248643">
                <a:tc>
                  <a:txBody>
                    <a:bodyPr/>
                    <a:lstStyle/>
                    <a:p>
                      <a:pPr algn="l"/>
                      <a:r>
                        <a:rPr sz="800" b="1">
                          <a:solidFill>
                            <a:srgbClr val="FFFFFF"/>
                          </a:solidFill>
                          <a:latin typeface="Roboto"/>
                        </a:rPr>
                        <a:t>Country</a:t>
                      </a:r>
                    </a:p>
                  </a:txBody>
                  <a:tcPr>
                    <a:solidFill>
                      <a:srgbClr val="1A3A5C"/>
                    </a:solidFill>
                  </a:tcPr>
                </a:tc>
                <a:tc>
                  <a:txBody>
                    <a:bodyPr/>
                    <a:lstStyle/>
                    <a:p>
                      <a:pPr algn="ctr"/>
                      <a:r>
                        <a:rPr sz="800" b="1">
                          <a:solidFill>
                            <a:srgbClr val="FFFFFF"/>
                          </a:solidFill>
                          <a:latin typeface="Roboto"/>
                        </a:rPr>
                        <a:t>Low (35-50%)</a:t>
                      </a:r>
                    </a:p>
                  </a:txBody>
                  <a:tcPr>
                    <a:solidFill>
                      <a:srgbClr val="2AB5E8"/>
                    </a:solidFill>
                  </a:tcPr>
                </a:tc>
                <a:tc>
                  <a:txBody>
                    <a:bodyPr/>
                    <a:lstStyle/>
                    <a:p>
                      <a:pPr algn="ctr"/>
                      <a:r>
                        <a:rPr sz="800" b="1">
                          <a:solidFill>
                            <a:srgbClr val="FFFFFF"/>
                          </a:solidFill>
                          <a:latin typeface="Roboto"/>
                        </a:rPr>
                        <a:t>Moderate (50-70%)</a:t>
                      </a:r>
                    </a:p>
                  </a:txBody>
                  <a:tcPr>
                    <a:solidFill>
                      <a:srgbClr val="27AE60"/>
                    </a:solidFill>
                  </a:tcPr>
                </a:tc>
                <a:tc>
                  <a:txBody>
                    <a:bodyPr/>
                    <a:lstStyle/>
                    <a:p>
                      <a:pPr algn="ctr"/>
                      <a:r>
                        <a:rPr sz="800" b="1">
                          <a:solidFill>
                            <a:srgbClr val="FFFFFF"/>
                          </a:solidFill>
                          <a:latin typeface="Roboto"/>
                        </a:rPr>
                        <a:t>High (70-90%)</a:t>
                      </a:r>
                    </a:p>
                  </a:txBody>
                  <a:tcPr>
                    <a:solidFill>
                      <a:srgbClr val="E67E22"/>
                    </a:solidFill>
                  </a:tcPr>
                </a:tc>
                <a:tc>
                  <a:txBody>
                    <a:bodyPr/>
                    <a:lstStyle/>
                    <a:p>
                      <a:pPr algn="ctr"/>
                      <a:r>
                        <a:rPr sz="800" b="1">
                          <a:solidFill>
                            <a:srgbClr val="FFFFFF"/>
                          </a:solidFill>
                          <a:latin typeface="Roboto"/>
                        </a:rPr>
                        <a:t>Extreme High (90-100%)</a:t>
                      </a:r>
                    </a:p>
                  </a:txBody>
                  <a:tcPr>
                    <a:solidFill>
                      <a:srgbClr val="C0392B"/>
                    </a:solidFill>
                  </a:tcPr>
                </a:tc>
                <a:tc>
                  <a:txBody>
                    <a:bodyPr/>
                    <a:lstStyle/>
                    <a:p>
                      <a:pPr algn="ctr"/>
                      <a:r>
                        <a:rPr sz="800" b="1">
                          <a:solidFill>
                            <a:srgbClr val="FFFFFF"/>
                          </a:solidFill>
                          <a:latin typeface="Roboto"/>
                        </a:rPr>
                        <a:t>Total Exposed</a:t>
                      </a:r>
                    </a:p>
                  </a:txBody>
                  <a:tcPr>
                    <a:solidFill>
                      <a:srgbClr val="1A3A5C"/>
                    </a:solidFill>
                  </a:tcPr>
                </a:tc>
                <a:extLst>
                  <a:ext uri="{0D108BD9-81ED-4DB2-BD59-A6C34878D82A}">
                    <a16:rowId xmlns:a16="http://schemas.microsoft.com/office/drawing/2014/main" val="10000"/>
                  </a:ext>
                </a:extLst>
              </a:tr>
              <a:tr h="159720">
                <a:tc>
                  <a:txBody>
                    <a:bodyPr/>
                    <a:lstStyle/>
                    <a:p>
                      <a:pPr algn="l"/>
                      <a:r>
                        <a:rPr sz="800" b="0">
                          <a:solidFill>
                            <a:srgbClr val="2C3E50"/>
                          </a:solidFill>
                          <a:latin typeface="Roboto ExtraLight"/>
                        </a:rPr>
                        <a:t>Brunei Darussalam</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2K (100.0%)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2K</a:t>
                      </a:r>
                    </a:p>
                  </a:txBody>
                  <a:tcPr>
                    <a:solidFill>
                      <a:srgbClr val="FFFFFF"/>
                    </a:solidFill>
                  </a:tcPr>
                </a:tc>
                <a:extLst>
                  <a:ext uri="{0D108BD9-81ED-4DB2-BD59-A6C34878D82A}">
                    <a16:rowId xmlns:a16="http://schemas.microsoft.com/office/drawing/2014/main" val="10001"/>
                  </a:ext>
                </a:extLst>
              </a:tr>
              <a:tr h="248643">
                <a:tc>
                  <a:txBody>
                    <a:bodyPr/>
                    <a:lstStyle/>
                    <a:p>
                      <a:pPr algn="l"/>
                      <a:r>
                        <a:rPr sz="800" b="0">
                          <a:solidFill>
                            <a:srgbClr val="2C3E50"/>
                          </a:solidFill>
                          <a:latin typeface="Roboto ExtraLight"/>
                        </a:rPr>
                        <a:t>Cambodia</a:t>
                      </a:r>
                    </a:p>
                  </a:txBody>
                  <a:tcPr>
                    <a:solidFill>
                      <a:srgbClr val="F2F6FB"/>
                    </a:solidFill>
                  </a:tcPr>
                </a:tc>
                <a:tc>
                  <a:txBody>
                    <a:bodyPr/>
                    <a:lstStyle/>
                    <a:p>
                      <a:pPr algn="ctr"/>
                      <a:r>
                        <a:rPr sz="800" b="0">
                          <a:solidFill>
                            <a:srgbClr val="2C3E50"/>
                          </a:solidFill>
                          <a:latin typeface="Roboto ExtraLight"/>
                        </a:rPr>
                        <a:t>4.1 million (36.2%)</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4.1 million</a:t>
                      </a:r>
                    </a:p>
                  </a:txBody>
                  <a:tcPr>
                    <a:solidFill>
                      <a:srgbClr val="F2F6FB"/>
                    </a:solidFill>
                  </a:tcPr>
                </a:tc>
                <a:extLst>
                  <a:ext uri="{0D108BD9-81ED-4DB2-BD59-A6C34878D82A}">
                    <a16:rowId xmlns:a16="http://schemas.microsoft.com/office/drawing/2014/main" val="10002"/>
                  </a:ext>
                </a:extLst>
              </a:tr>
              <a:tr h="248643">
                <a:tc>
                  <a:txBody>
                    <a:bodyPr/>
                    <a:lstStyle/>
                    <a:p>
                      <a:pPr algn="l"/>
                      <a:r>
                        <a:rPr sz="800" b="0">
                          <a:solidFill>
                            <a:srgbClr val="2C3E50"/>
                          </a:solidFill>
                          <a:latin typeface="Roboto ExtraLight"/>
                        </a:rPr>
                        <a:t>Indonesia</a:t>
                      </a:r>
                    </a:p>
                  </a:txBody>
                  <a:tcPr>
                    <a:solidFill>
                      <a:srgbClr val="FFFFFF"/>
                    </a:solidFill>
                  </a:tcPr>
                </a:tc>
                <a:tc>
                  <a:txBody>
                    <a:bodyPr/>
                    <a:lstStyle/>
                    <a:p>
                      <a:pPr algn="ctr"/>
                      <a:r>
                        <a:rPr sz="800" b="0">
                          <a:solidFill>
                            <a:srgbClr val="2C3E50"/>
                          </a:solidFill>
                          <a:latin typeface="Roboto ExtraLight"/>
                        </a:rPr>
                        <a:t>2.8 million (5.2%)</a:t>
                      </a:r>
                    </a:p>
                  </a:txBody>
                  <a:tcPr>
                    <a:solidFill>
                      <a:srgbClr val="FFFFFF"/>
                    </a:solidFill>
                  </a:tcPr>
                </a:tc>
                <a:tc>
                  <a:txBody>
                    <a:bodyPr/>
                    <a:lstStyle/>
                    <a:p>
                      <a:pPr algn="ctr"/>
                      <a:r>
                        <a:rPr sz="800" b="0">
                          <a:solidFill>
                            <a:srgbClr val="2C3E50"/>
                          </a:solidFill>
                          <a:latin typeface="Roboto ExtraLight"/>
                        </a:rPr>
                        <a:t>48.1 million (90.2%)</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50.8 million</a:t>
                      </a:r>
                    </a:p>
                  </a:txBody>
                  <a:tcPr>
                    <a:solidFill>
                      <a:srgbClr val="FFFFFF"/>
                    </a:solidFill>
                  </a:tcPr>
                </a:tc>
                <a:extLst>
                  <a:ext uri="{0D108BD9-81ED-4DB2-BD59-A6C34878D82A}">
                    <a16:rowId xmlns:a16="http://schemas.microsoft.com/office/drawing/2014/main" val="10003"/>
                  </a:ext>
                </a:extLst>
              </a:tr>
              <a:tr h="248643">
                <a:tc>
                  <a:txBody>
                    <a:bodyPr/>
                    <a:lstStyle/>
                    <a:p>
                      <a:pPr algn="l"/>
                      <a:r>
                        <a:rPr sz="800" b="0">
                          <a:solidFill>
                            <a:srgbClr val="2C3E50"/>
                          </a:solidFill>
                          <a:latin typeface="Roboto ExtraLight"/>
                        </a:rPr>
                        <a:t>Lao</a:t>
                      </a:r>
                      <a:r>
                        <a:rPr lang="en-US" sz="800" b="0">
                          <a:solidFill>
                            <a:srgbClr val="2C3E50"/>
                          </a:solidFill>
                          <a:latin typeface="Roboto ExtraLight"/>
                        </a:rPr>
                        <a:t> PDR</a:t>
                      </a:r>
                      <a:endParaRPr sz="800" b="0">
                        <a:solidFill>
                          <a:srgbClr val="2C3E50"/>
                        </a:solidFill>
                        <a:latin typeface="Roboto ExtraLight"/>
                      </a:endParaRPr>
                    </a:p>
                  </a:txBody>
                  <a:tcPr>
                    <a:solidFill>
                      <a:srgbClr val="F2F6FB"/>
                    </a:solidFill>
                  </a:tcPr>
                </a:tc>
                <a:tc>
                  <a:txBody>
                    <a:bodyPr/>
                    <a:lstStyle/>
                    <a:p>
                      <a:pPr algn="ctr"/>
                      <a:r>
                        <a:rPr sz="800" b="0">
                          <a:solidFill>
                            <a:srgbClr val="2C3E50"/>
                          </a:solidFill>
                          <a:latin typeface="Roboto ExtraLight"/>
                        </a:rPr>
                        <a:t>90 (0.0%)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90</a:t>
                      </a:r>
                    </a:p>
                  </a:txBody>
                  <a:tcPr>
                    <a:solidFill>
                      <a:srgbClr val="F2F6FB"/>
                    </a:solidFill>
                  </a:tcPr>
                </a:tc>
                <a:extLst>
                  <a:ext uri="{0D108BD9-81ED-4DB2-BD59-A6C34878D82A}">
                    <a16:rowId xmlns:a16="http://schemas.microsoft.com/office/drawing/2014/main" val="10004"/>
                  </a:ext>
                </a:extLst>
              </a:tr>
              <a:tr h="159720">
                <a:tc>
                  <a:txBody>
                    <a:bodyPr/>
                    <a:lstStyle/>
                    <a:p>
                      <a:pPr algn="l"/>
                      <a:r>
                        <a:rPr sz="800" b="0">
                          <a:solidFill>
                            <a:srgbClr val="2C3E50"/>
                          </a:solidFill>
                          <a:latin typeface="Roboto ExtraLight"/>
                        </a:rPr>
                        <a:t>Malaysia</a:t>
                      </a:r>
                    </a:p>
                  </a:txBody>
                  <a:tcPr>
                    <a:solidFill>
                      <a:srgbClr val="FFFFFF"/>
                    </a:solidFill>
                  </a:tcPr>
                </a:tc>
                <a:tc>
                  <a:txBody>
                    <a:bodyPr/>
                    <a:lstStyle/>
                    <a:p>
                      <a:pPr algn="ctr"/>
                      <a:r>
                        <a:rPr sz="800" b="0">
                          <a:solidFill>
                            <a:srgbClr val="2C3E50"/>
                          </a:solidFill>
                          <a:latin typeface="Roboto ExtraLight"/>
                        </a:rPr>
                        <a:t>581K (25.8%)</a:t>
                      </a:r>
                    </a:p>
                  </a:txBody>
                  <a:tcPr>
                    <a:solidFill>
                      <a:srgbClr val="FFFFFF"/>
                    </a:solidFill>
                  </a:tcPr>
                </a:tc>
                <a:tc>
                  <a:txBody>
                    <a:bodyPr/>
                    <a:lstStyle/>
                    <a:p>
                      <a:pPr algn="ctr"/>
                      <a:r>
                        <a:rPr sz="800" b="0">
                          <a:solidFill>
                            <a:srgbClr val="2C3E50"/>
                          </a:solidFill>
                          <a:latin typeface="Roboto ExtraLight"/>
                        </a:rPr>
                        <a:t>477K (21.2%)</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1.1 million</a:t>
                      </a:r>
                    </a:p>
                  </a:txBody>
                  <a:tcPr>
                    <a:solidFill>
                      <a:srgbClr val="FFFFFF"/>
                    </a:solidFill>
                  </a:tcPr>
                </a:tc>
                <a:extLst>
                  <a:ext uri="{0D108BD9-81ED-4DB2-BD59-A6C34878D82A}">
                    <a16:rowId xmlns:a16="http://schemas.microsoft.com/office/drawing/2014/main" val="10005"/>
                  </a:ext>
                </a:extLst>
              </a:tr>
              <a:tr h="159720">
                <a:tc>
                  <a:txBody>
                    <a:bodyPr/>
                    <a:lstStyle/>
                    <a:p>
                      <a:pPr algn="l"/>
                      <a:r>
                        <a:rPr sz="800" b="0">
                          <a:solidFill>
                            <a:srgbClr val="2C3E50"/>
                          </a:solidFill>
                          <a:latin typeface="Roboto ExtraLight"/>
                        </a:rPr>
                        <a:t>Myanmar</a:t>
                      </a:r>
                    </a:p>
                  </a:txBody>
                  <a:tcPr>
                    <a:solidFill>
                      <a:srgbClr val="F2F6FB"/>
                    </a:solidFill>
                  </a:tcPr>
                </a:tc>
                <a:tc>
                  <a:txBody>
                    <a:bodyPr/>
                    <a:lstStyle/>
                    <a:p>
                      <a:pPr algn="ctr"/>
                      <a:r>
                        <a:rPr sz="800" b="0">
                          <a:solidFill>
                            <a:srgbClr val="2C3E50"/>
                          </a:solidFill>
                          <a:latin typeface="Roboto ExtraLight"/>
                        </a:rPr>
                        <a:t>401 (0.0%)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401</a:t>
                      </a:r>
                    </a:p>
                  </a:txBody>
                  <a:tcPr>
                    <a:solidFill>
                      <a:srgbClr val="F2F6FB"/>
                    </a:solidFill>
                  </a:tcPr>
                </a:tc>
                <a:extLst>
                  <a:ext uri="{0D108BD9-81ED-4DB2-BD59-A6C34878D82A}">
                    <a16:rowId xmlns:a16="http://schemas.microsoft.com/office/drawing/2014/main" val="10006"/>
                  </a:ext>
                </a:extLst>
              </a:tr>
              <a:tr h="159720">
                <a:tc>
                  <a:txBody>
                    <a:bodyPr/>
                    <a:lstStyle/>
                    <a:p>
                      <a:pPr algn="l"/>
                      <a:r>
                        <a:rPr sz="800" b="0">
                          <a:solidFill>
                            <a:srgbClr val="2C3E50"/>
                          </a:solidFill>
                          <a:latin typeface="Roboto ExtraLight"/>
                        </a:rPr>
                        <a:t>Philippines</a:t>
                      </a:r>
                    </a:p>
                  </a:txBody>
                  <a:tcPr>
                    <a:solidFill>
                      <a:srgbClr val="FFFFFF"/>
                    </a:solidFill>
                  </a:tcPr>
                </a:tc>
                <a:tc>
                  <a:txBody>
                    <a:bodyPr/>
                    <a:lstStyle/>
                    <a:p>
                      <a:pPr algn="ctr"/>
                      <a:r>
                        <a:rPr sz="800" b="0">
                          <a:solidFill>
                            <a:srgbClr val="2C3E50"/>
                          </a:solidFill>
                          <a:latin typeface="Roboto ExtraLight"/>
                        </a:rPr>
                        <a:t>1.2 million (6.7%)</a:t>
                      </a:r>
                    </a:p>
                  </a:txBody>
                  <a:tcPr>
                    <a:solidFill>
                      <a:srgbClr val="FFFFFF"/>
                    </a:solidFill>
                  </a:tcPr>
                </a:tc>
                <a:tc>
                  <a:txBody>
                    <a:bodyPr/>
                    <a:lstStyle/>
                    <a:p>
                      <a:pPr algn="ctr"/>
                      <a:r>
                        <a:rPr sz="800" b="0">
                          <a:solidFill>
                            <a:srgbClr val="2C3E50"/>
                          </a:solidFill>
                          <a:latin typeface="Roboto ExtraLight"/>
                        </a:rPr>
                        <a:t>4.0 million (22.1%)</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5.2 million</a:t>
                      </a:r>
                    </a:p>
                  </a:txBody>
                  <a:tcPr>
                    <a:solidFill>
                      <a:srgbClr val="FFFFFF"/>
                    </a:solidFill>
                  </a:tcPr>
                </a:tc>
                <a:extLst>
                  <a:ext uri="{0D108BD9-81ED-4DB2-BD59-A6C34878D82A}">
                    <a16:rowId xmlns:a16="http://schemas.microsoft.com/office/drawing/2014/main" val="10007"/>
                  </a:ext>
                </a:extLst>
              </a:tr>
              <a:tr h="248643">
                <a:tc>
                  <a:txBody>
                    <a:bodyPr/>
                    <a:lstStyle/>
                    <a:p>
                      <a:pPr algn="l"/>
                      <a:r>
                        <a:rPr sz="800" b="0">
                          <a:solidFill>
                            <a:srgbClr val="2C3E50"/>
                          </a:solidFill>
                          <a:latin typeface="Roboto ExtraLight"/>
                        </a:rPr>
                        <a:t>Thailand</a:t>
                      </a:r>
                    </a:p>
                  </a:txBody>
                  <a:tcPr>
                    <a:solidFill>
                      <a:srgbClr val="F2F6FB"/>
                    </a:solidFill>
                  </a:tcPr>
                </a:tc>
                <a:tc>
                  <a:txBody>
                    <a:bodyPr/>
                    <a:lstStyle/>
                    <a:p>
                      <a:pPr algn="ctr"/>
                      <a:r>
                        <a:rPr sz="800" b="0">
                          <a:solidFill>
                            <a:srgbClr val="2C3E50"/>
                          </a:solidFill>
                          <a:latin typeface="Roboto ExtraLight"/>
                        </a:rPr>
                        <a:t>15.0 million (48.7%)</a:t>
                      </a:r>
                    </a:p>
                  </a:txBody>
                  <a:tcPr>
                    <a:solidFill>
                      <a:srgbClr val="F2F6FB"/>
                    </a:solidFill>
                  </a:tcPr>
                </a:tc>
                <a:tc>
                  <a:txBody>
                    <a:bodyPr/>
                    <a:lstStyle/>
                    <a:p>
                      <a:pPr algn="ctr"/>
                      <a:r>
                        <a:rPr sz="800" b="0">
                          <a:solidFill>
                            <a:srgbClr val="2C3E50"/>
                          </a:solidFill>
                          <a:latin typeface="Roboto ExtraLight"/>
                        </a:rPr>
                        <a:t>195K (0.6%)</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15.2 million</a:t>
                      </a:r>
                    </a:p>
                  </a:txBody>
                  <a:tcPr>
                    <a:solidFill>
                      <a:srgbClr val="F2F6FB"/>
                    </a:solidFill>
                  </a:tcPr>
                </a:tc>
                <a:extLst>
                  <a:ext uri="{0D108BD9-81ED-4DB2-BD59-A6C34878D82A}">
                    <a16:rowId xmlns:a16="http://schemas.microsoft.com/office/drawing/2014/main" val="10008"/>
                  </a:ext>
                </a:extLst>
              </a:tr>
              <a:tr h="159720">
                <a:tc>
                  <a:txBody>
                    <a:bodyPr/>
                    <a:lstStyle/>
                    <a:p>
                      <a:pPr algn="l"/>
                      <a:r>
                        <a:rPr sz="800" b="0">
                          <a:solidFill>
                            <a:srgbClr val="2C3E50"/>
                          </a:solidFill>
                          <a:latin typeface="Roboto ExtraLight"/>
                        </a:rPr>
                        <a:t>Timor-Leste</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49K (100.0%)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0</a:t>
                      </a:r>
                    </a:p>
                  </a:txBody>
                  <a:tcPr>
                    <a:solidFill>
                      <a:srgbClr val="FFFFFF"/>
                    </a:solidFill>
                  </a:tcPr>
                </a:tc>
                <a:tc>
                  <a:txBody>
                    <a:bodyPr/>
                    <a:lstStyle/>
                    <a:p>
                      <a:pPr algn="ctr"/>
                      <a:r>
                        <a:rPr sz="800" b="0">
                          <a:solidFill>
                            <a:srgbClr val="2C3E50"/>
                          </a:solidFill>
                          <a:latin typeface="Roboto ExtraLight"/>
                        </a:rPr>
                        <a:t>49K</a:t>
                      </a:r>
                    </a:p>
                  </a:txBody>
                  <a:tcPr>
                    <a:solidFill>
                      <a:srgbClr val="FFFFFF"/>
                    </a:solidFill>
                  </a:tcPr>
                </a:tc>
                <a:extLst>
                  <a:ext uri="{0D108BD9-81ED-4DB2-BD59-A6C34878D82A}">
                    <a16:rowId xmlns:a16="http://schemas.microsoft.com/office/drawing/2014/main" val="10009"/>
                  </a:ext>
                </a:extLst>
              </a:tr>
              <a:tr h="159724">
                <a:tc>
                  <a:txBody>
                    <a:bodyPr/>
                    <a:lstStyle/>
                    <a:p>
                      <a:pPr algn="l"/>
                      <a:r>
                        <a:rPr sz="800" b="0">
                          <a:solidFill>
                            <a:srgbClr val="2C3E50"/>
                          </a:solidFill>
                          <a:latin typeface="Roboto ExtraLight"/>
                        </a:rPr>
                        <a:t>Viet Nam</a:t>
                      </a:r>
                    </a:p>
                  </a:txBody>
                  <a:tcPr>
                    <a:solidFill>
                      <a:srgbClr val="F2F6FB"/>
                    </a:solidFill>
                  </a:tcPr>
                </a:tc>
                <a:tc>
                  <a:txBody>
                    <a:bodyPr/>
                    <a:lstStyle/>
                    <a:p>
                      <a:pPr algn="ctr"/>
                      <a:r>
                        <a:rPr sz="800" b="0">
                          <a:solidFill>
                            <a:srgbClr val="2C3E50"/>
                          </a:solidFill>
                          <a:latin typeface="Roboto ExtraLight"/>
                        </a:rPr>
                        <a:t>946K (2.2%)</a:t>
                      </a:r>
                    </a:p>
                  </a:txBody>
                  <a:tcPr>
                    <a:solidFill>
                      <a:srgbClr val="F2F6FB"/>
                    </a:solidFill>
                  </a:tcPr>
                </a:tc>
                <a:tc>
                  <a:txBody>
                    <a:bodyPr/>
                    <a:lstStyle/>
                    <a:p>
                      <a:pPr algn="ctr"/>
                      <a:r>
                        <a:rPr sz="800" b="0">
                          <a:solidFill>
                            <a:srgbClr val="2C3E50"/>
                          </a:solidFill>
                          <a:latin typeface="Roboto ExtraLight"/>
                        </a:rPr>
                        <a:t>1.6 million (3.7%)</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0</a:t>
                      </a:r>
                    </a:p>
                  </a:txBody>
                  <a:tcPr>
                    <a:solidFill>
                      <a:srgbClr val="F2F6FB"/>
                    </a:solidFill>
                  </a:tcPr>
                </a:tc>
                <a:tc>
                  <a:txBody>
                    <a:bodyPr/>
                    <a:lstStyle/>
                    <a:p>
                      <a:pPr algn="ctr"/>
                      <a:r>
                        <a:rPr sz="800" b="0">
                          <a:solidFill>
                            <a:srgbClr val="2C3E50"/>
                          </a:solidFill>
                          <a:latin typeface="Roboto ExtraLight"/>
                        </a:rPr>
                        <a:t>2.5 million</a:t>
                      </a:r>
                    </a:p>
                  </a:txBody>
                  <a:tcPr>
                    <a:solidFill>
                      <a:srgbClr val="F2F6FB"/>
                    </a:solidFill>
                  </a:tcPr>
                </a:tc>
                <a:extLst>
                  <a:ext uri="{0D108BD9-81ED-4DB2-BD59-A6C34878D82A}">
                    <a16:rowId xmlns:a16="http://schemas.microsoft.com/office/drawing/2014/main" val="10010"/>
                  </a:ext>
                </a:extLst>
              </a:tr>
            </a:tbl>
          </a:graphicData>
        </a:graphic>
      </p:graphicFrame>
      <p:pic>
        <p:nvPicPr>
          <p:cNvPr id="13" name="Picture 22" descr="A picture containing text, font, graphics, logo&#10;&#10;Description automatically generated">
            <a:extLst>
              <a:ext uri="{FF2B5EF4-FFF2-40B4-BE49-F238E27FC236}">
                <a16:creationId xmlns:a16="http://schemas.microsoft.com/office/drawing/2014/main" id="{0B138FF0-DB7D-75A3-5412-CFEBDDABDA19}"/>
              </a:ext>
            </a:extLst>
          </p:cNvPr>
          <p:cNvPicPr>
            <a:picLocks noChangeAspect="1"/>
          </p:cNvPicPr>
          <p:nvPr/>
        </p:nvPicPr>
        <p:blipFill>
          <a:blip r:embed="rId4"/>
          <a:stretch>
            <a:fillRect/>
          </a:stretch>
        </p:blipFill>
        <p:spPr>
          <a:xfrm>
            <a:off x="10163079" y="125820"/>
            <a:ext cx="1664160" cy="562976"/>
          </a:xfrm>
          <a:prstGeom prst="rect">
            <a:avLst/>
          </a:prstGeom>
        </p:spPr>
      </p:pic>
      <p:sp>
        <p:nvSpPr>
          <p:cNvPr id="16" name="TextBox 15">
            <a:extLst>
              <a:ext uri="{FF2B5EF4-FFF2-40B4-BE49-F238E27FC236}">
                <a16:creationId xmlns:a16="http://schemas.microsoft.com/office/drawing/2014/main" id="{BD28BD4A-1CFB-FB6B-07AF-9E320D11F4A1}"/>
              </a:ext>
            </a:extLst>
          </p:cNvPr>
          <p:cNvSpPr txBox="1"/>
          <p:nvPr/>
        </p:nvSpPr>
        <p:spPr>
          <a:xfrm>
            <a:off x="375212" y="1241060"/>
            <a:ext cx="6189132" cy="646331"/>
          </a:xfrm>
          <a:prstGeom prst="rect">
            <a:avLst/>
          </a:prstGeom>
          <a:noFill/>
        </p:spPr>
        <p:txBody>
          <a:bodyPr wrap="square">
            <a:spAutoFit/>
          </a:bodyPr>
          <a:lstStyle/>
          <a:p>
            <a:r>
              <a:rPr lang="en-US" sz="1800" b="1"/>
              <a:t>Potential Impacts of Below-Normal Precipitation on Agriculture (Rice)</a:t>
            </a:r>
          </a:p>
        </p:txBody>
      </p:sp>
    </p:spTree>
    <p:extLst>
      <p:ext uri="{BB962C8B-B14F-4D97-AF65-F5344CB8AC3E}">
        <p14:creationId xmlns:p14="http://schemas.microsoft.com/office/powerpoint/2010/main" val="2203103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211A380-B6AE-BA0E-F0E4-D46200B934DE}"/>
              </a:ext>
            </a:extLst>
          </p:cNvPr>
          <p:cNvSpPr/>
          <p:nvPr/>
        </p:nvSpPr>
        <p:spPr>
          <a:xfrm rot="10800000">
            <a:off x="-42532" y="-10500"/>
            <a:ext cx="12234532" cy="798052"/>
          </a:xfrm>
          <a:prstGeom prst="rect">
            <a:avLst/>
          </a:prstGeom>
          <a:solidFill>
            <a:srgbClr val="0068B8"/>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6116E792-1AF2-2241-D12A-1B2FF2B00CC3}"/>
              </a:ext>
            </a:extLst>
          </p:cNvPr>
          <p:cNvSpPr txBox="1">
            <a:spLocks/>
          </p:cNvSpPr>
          <p:nvPr/>
        </p:nvSpPr>
        <p:spPr>
          <a:xfrm>
            <a:off x="0" y="524694"/>
            <a:ext cx="9145892" cy="157566"/>
          </a:xfrm>
          <a:prstGeom prst="rect">
            <a:avLst/>
          </a:prstGeom>
          <a:noFill/>
          <a:ln>
            <a:noFill/>
          </a:ln>
        </p:spPr>
        <p:txBody>
          <a:bodyPr vert="horz" lIns="91440" tIns="45720" rIns="91440" bIns="45720" rtlCol="0" anchor="ctr"/>
          <a:lstStyle>
            <a:defPPr>
              <a:defRPr lang="en-TH"/>
            </a:defPPr>
            <a:lvl1pPr marL="0" indent="0" algn="l" defTabSz="914400" rtl="0" eaLnBrk="1" latinLnBrk="0" hangingPunct="1">
              <a:buNone/>
              <a:defRPr sz="36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lgn="l" defTabSz="914400" rtl="0" eaLnBrk="1" latinLnBrk="0" hangingPunct="1">
              <a:buNone/>
              <a:defRPr sz="2000" kern="1200">
                <a:solidFill>
                  <a:schemeClr val="tx1">
                    <a:tint val="75000"/>
                  </a:schemeClr>
                </a:solidFill>
                <a:latin typeface="+mn-lt"/>
                <a:ea typeface="+mn-ea"/>
                <a:cs typeface="+mn-cs"/>
              </a:defRPr>
            </a:lvl2pPr>
            <a:lvl3pPr marL="914400" indent="0" algn="l" defTabSz="914400" rtl="0" eaLnBrk="1" latinLnBrk="0" hangingPunct="1">
              <a:buNone/>
              <a:defRPr sz="1800" kern="1200">
                <a:solidFill>
                  <a:schemeClr val="tx1">
                    <a:tint val="75000"/>
                  </a:schemeClr>
                </a:solidFill>
                <a:latin typeface="+mn-lt"/>
                <a:ea typeface="+mn-ea"/>
                <a:cs typeface="+mn-cs"/>
              </a:defRPr>
            </a:lvl3pPr>
            <a:lvl4pPr marL="1371600" indent="0" algn="l" defTabSz="914400" rtl="0" eaLnBrk="1" latinLnBrk="0" hangingPunct="1">
              <a:buNone/>
              <a:defRPr sz="1600" kern="1200">
                <a:solidFill>
                  <a:schemeClr val="tx1">
                    <a:tint val="75000"/>
                  </a:schemeClr>
                </a:solidFill>
                <a:latin typeface="+mn-lt"/>
                <a:ea typeface="+mn-ea"/>
                <a:cs typeface="+mn-cs"/>
              </a:defRPr>
            </a:lvl4pPr>
            <a:lvl5pPr marL="1828800" indent="0" algn="l" defTabSz="914400" rtl="0" eaLnBrk="1" latinLnBrk="0" hangingPunct="1">
              <a:buNone/>
              <a:defRPr sz="1600" kern="1200">
                <a:solidFill>
                  <a:schemeClr val="tx1">
                    <a:tint val="75000"/>
                  </a:schemeClr>
                </a:solidFill>
                <a:latin typeface="+mn-lt"/>
                <a:ea typeface="+mn-ea"/>
                <a:cs typeface="+mn-cs"/>
              </a:defRPr>
            </a:lvl5pPr>
            <a:lvl6pPr marL="2286000" indent="0" algn="l" defTabSz="914400" rtl="0" eaLnBrk="1" latinLnBrk="0" hangingPunct="1">
              <a:buNone/>
              <a:defRPr sz="1600" kern="1200">
                <a:solidFill>
                  <a:schemeClr val="tx1">
                    <a:tint val="75000"/>
                  </a:schemeClr>
                </a:solidFill>
                <a:latin typeface="+mn-lt"/>
                <a:ea typeface="+mn-ea"/>
                <a:cs typeface="+mn-cs"/>
              </a:defRPr>
            </a:lvl6pPr>
            <a:lvl7pPr marL="2743200" indent="0" algn="l" defTabSz="914400" rtl="0" eaLnBrk="1" latinLnBrk="0" hangingPunct="1">
              <a:buNone/>
              <a:defRPr sz="1600" kern="1200">
                <a:solidFill>
                  <a:schemeClr val="tx1">
                    <a:tint val="75000"/>
                  </a:schemeClr>
                </a:solidFill>
                <a:latin typeface="+mn-lt"/>
                <a:ea typeface="+mn-ea"/>
                <a:cs typeface="+mn-cs"/>
              </a:defRPr>
            </a:lvl7pPr>
            <a:lvl8pPr marL="3200400" indent="0" algn="l" defTabSz="914400" rtl="0" eaLnBrk="1" latinLnBrk="0" hangingPunct="1">
              <a:buNone/>
              <a:defRPr sz="1600" kern="1200">
                <a:solidFill>
                  <a:schemeClr val="tx1">
                    <a:tint val="75000"/>
                  </a:schemeClr>
                </a:solidFill>
                <a:latin typeface="+mn-lt"/>
                <a:ea typeface="+mn-ea"/>
                <a:cs typeface="+mn-cs"/>
              </a:defRPr>
            </a:lvl8pPr>
            <a:lvl9pPr marL="3657600" indent="0" algn="l" defTabSz="914400" rtl="0" eaLnBrk="1" latinLnBrk="0" hangingPunct="1">
              <a:buNone/>
              <a:defRPr sz="1600" kern="1200">
                <a:solidFill>
                  <a:schemeClr val="tx1">
                    <a:tint val="75000"/>
                  </a:schemeClr>
                </a:solidFill>
                <a:latin typeface="+mn-lt"/>
                <a:ea typeface="+mn-ea"/>
                <a:cs typeface="+mn-cs"/>
              </a:defRPr>
            </a:lvl9pPr>
          </a:lstStyle>
          <a:p>
            <a:r>
              <a:rPr lang="en-US" sz="1600">
                <a:solidFill>
                  <a:schemeClr val="bg1"/>
                </a:solidFill>
                <a:latin typeface="Roboto ExtraLight"/>
                <a:ea typeface="Roboto ExtraLight"/>
                <a:cs typeface="Roboto ExtraLight"/>
              </a:rPr>
              <a:t>Compound Climate Signal: Dual Stress on crops due to Low Rainfall and Warm Nights</a:t>
            </a:r>
          </a:p>
        </p:txBody>
      </p:sp>
      <p:sp>
        <p:nvSpPr>
          <p:cNvPr id="11" name="TextBox 10">
            <a:extLst>
              <a:ext uri="{FF2B5EF4-FFF2-40B4-BE49-F238E27FC236}">
                <a16:creationId xmlns:a16="http://schemas.microsoft.com/office/drawing/2014/main" id="{B9936473-37E5-7BA7-D44F-3B562EC895D0}"/>
              </a:ext>
            </a:extLst>
          </p:cNvPr>
          <p:cNvSpPr txBox="1"/>
          <p:nvPr/>
        </p:nvSpPr>
        <p:spPr>
          <a:xfrm>
            <a:off x="7654565" y="5015938"/>
            <a:ext cx="435565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171450" indent="-171450">
              <a:buFont typeface="Wingdings" panose="05000000000000000000" pitchFamily="2" charset="2"/>
              <a:buChar char="Ø"/>
            </a:pPr>
            <a:r>
              <a:rPr lang="en-US" sz="1200"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rPr>
              <a:t>Sind and Punjab regions of Pakistan and rainfed cultivation in Bangladesh are most likely to be </a:t>
            </a:r>
            <a:r>
              <a:rPr lang="en-US" sz="1200" b="1"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rPr>
              <a:t>negatively affected </a:t>
            </a:r>
            <a:r>
              <a:rPr lang="en-US" sz="1200"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rPr>
              <a:t>by this compound stress.</a:t>
            </a:r>
          </a:p>
          <a:p>
            <a:pPr marL="171450" indent="-171450">
              <a:buFont typeface="Wingdings" panose="05000000000000000000" pitchFamily="2" charset="2"/>
              <a:buChar char="Ø"/>
            </a:pPr>
            <a:endParaRPr lang="en-US" sz="1200"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endParaRPr>
          </a:p>
          <a:p>
            <a:pPr marL="171450" indent="-171450">
              <a:buFont typeface="Wingdings" panose="05000000000000000000" pitchFamily="2" charset="2"/>
              <a:buChar char="Ø"/>
            </a:pPr>
            <a:r>
              <a:rPr lang="en-US" sz="1200"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rPr>
              <a:t>Rainfed regions are more likely to face the impact on rice production; irrigated regions are likely to face </a:t>
            </a:r>
            <a:r>
              <a:rPr lang="en-US" sz="1200" b="1" dirty="0">
                <a:solidFill>
                  <a:sysClr val="windowText" lastClr="000000"/>
                </a:solidFill>
                <a:latin typeface="Roboto Light" panose="02000000000000000000" pitchFamily="2" charset="0"/>
                <a:ea typeface="Roboto Light" panose="02000000000000000000" pitchFamily="2" charset="0"/>
                <a:cs typeface="Roboto ExtraLight" panose="02000000000000000000" pitchFamily="2" charset="0"/>
              </a:rPr>
              <a:t>increased energy demand.</a:t>
            </a:r>
          </a:p>
        </p:txBody>
      </p:sp>
      <p:grpSp>
        <p:nvGrpSpPr>
          <p:cNvPr id="5" name="Group 4">
            <a:extLst>
              <a:ext uri="{FF2B5EF4-FFF2-40B4-BE49-F238E27FC236}">
                <a16:creationId xmlns:a16="http://schemas.microsoft.com/office/drawing/2014/main" id="{C33206F9-FC5B-C338-469F-EB6E32089F04}"/>
              </a:ext>
            </a:extLst>
          </p:cNvPr>
          <p:cNvGrpSpPr/>
          <p:nvPr/>
        </p:nvGrpSpPr>
        <p:grpSpPr>
          <a:xfrm>
            <a:off x="0" y="787554"/>
            <a:ext cx="7437748" cy="4838422"/>
            <a:chOff x="-21741" y="787553"/>
            <a:chExt cx="8524240" cy="5781922"/>
          </a:xfrm>
        </p:grpSpPr>
        <p:pic>
          <p:nvPicPr>
            <p:cNvPr id="10" name="Picture 9" descr="A screenshot of a map&#10;&#10;AI-generated content may be incorrect.">
              <a:extLst>
                <a:ext uri="{FF2B5EF4-FFF2-40B4-BE49-F238E27FC236}">
                  <a16:creationId xmlns:a16="http://schemas.microsoft.com/office/drawing/2014/main" id="{242C1425-437C-DDB0-0199-599C20247007}"/>
                </a:ext>
              </a:extLst>
            </p:cNvPr>
            <p:cNvPicPr>
              <a:picLocks noChangeAspect="1"/>
            </p:cNvPicPr>
            <p:nvPr/>
          </p:nvPicPr>
          <p:blipFill>
            <a:blip r:embed="rId3">
              <a:extLst>
                <a:ext uri="{28A0092B-C50C-407E-A947-70E740481C1C}">
                  <a14:useLocalDpi xmlns:a14="http://schemas.microsoft.com/office/drawing/2010/main" val="0"/>
                </a:ext>
              </a:extLst>
            </a:blip>
            <a:srcRect l="1681" t="3585" r="515" b="3827"/>
            <a:stretch>
              <a:fillRect/>
            </a:stretch>
          </p:blipFill>
          <p:spPr>
            <a:xfrm>
              <a:off x="-21741" y="787553"/>
              <a:ext cx="8524240" cy="5781922"/>
            </a:xfrm>
            <a:prstGeom prst="rect">
              <a:avLst/>
            </a:prstGeom>
          </p:spPr>
        </p:pic>
        <p:sp>
          <p:nvSpPr>
            <p:cNvPr id="12" name="Rectangle 11">
              <a:extLst>
                <a:ext uri="{FF2B5EF4-FFF2-40B4-BE49-F238E27FC236}">
                  <a16:creationId xmlns:a16="http://schemas.microsoft.com/office/drawing/2014/main" id="{FB83DFF3-3E9D-660B-9141-D2CA072C21C8}"/>
                </a:ext>
              </a:extLst>
            </p:cNvPr>
            <p:cNvSpPr/>
            <p:nvPr/>
          </p:nvSpPr>
          <p:spPr>
            <a:xfrm>
              <a:off x="934849" y="2540582"/>
              <a:ext cx="507870" cy="305996"/>
            </a:xfrm>
            <a:prstGeom prst="rect">
              <a:avLst/>
            </a:prstGeom>
            <a:solidFill>
              <a:schemeClr val="accent5">
                <a:lumMod val="50000"/>
                <a:alpha val="15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BAFE60-6068-63CB-BA1F-AE0381A3CFF8}"/>
                </a:ext>
              </a:extLst>
            </p:cNvPr>
            <p:cNvSpPr/>
            <p:nvPr/>
          </p:nvSpPr>
          <p:spPr>
            <a:xfrm>
              <a:off x="4895591" y="2540582"/>
              <a:ext cx="507870" cy="390909"/>
            </a:xfrm>
            <a:prstGeom prst="rect">
              <a:avLst/>
            </a:prstGeom>
            <a:solidFill>
              <a:schemeClr val="accent5">
                <a:lumMod val="50000"/>
                <a:alpha val="15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25A9AF-0AAC-E913-5EDE-8C591A6C1742}"/>
                </a:ext>
              </a:extLst>
            </p:cNvPr>
            <p:cNvSpPr/>
            <p:nvPr/>
          </p:nvSpPr>
          <p:spPr>
            <a:xfrm>
              <a:off x="2960449" y="2985571"/>
              <a:ext cx="247296" cy="460191"/>
            </a:xfrm>
            <a:prstGeom prst="rect">
              <a:avLst/>
            </a:prstGeom>
            <a:solidFill>
              <a:schemeClr val="accent5">
                <a:lumMod val="50000"/>
                <a:alpha val="15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328C0A-5755-5F68-5B9B-228C30DEBFFE}"/>
                </a:ext>
              </a:extLst>
            </p:cNvPr>
            <p:cNvSpPr/>
            <p:nvPr/>
          </p:nvSpPr>
          <p:spPr>
            <a:xfrm>
              <a:off x="6788541" y="2931491"/>
              <a:ext cx="364099" cy="514271"/>
            </a:xfrm>
            <a:prstGeom prst="rect">
              <a:avLst/>
            </a:prstGeom>
            <a:solidFill>
              <a:schemeClr val="accent5">
                <a:lumMod val="50000"/>
                <a:alpha val="15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ECE02C6B-BE4B-665D-04C5-DED5DCA39011}"/>
              </a:ext>
            </a:extLst>
          </p:cNvPr>
          <p:cNvSpPr txBox="1"/>
          <p:nvPr/>
        </p:nvSpPr>
        <p:spPr>
          <a:xfrm>
            <a:off x="0" y="101283"/>
            <a:ext cx="7014308" cy="369332"/>
          </a:xfrm>
          <a:prstGeom prst="rect">
            <a:avLst/>
          </a:prstGeom>
          <a:noFill/>
        </p:spPr>
        <p:txBody>
          <a:bodyPr wrap="square" rtlCol="0">
            <a:spAutoFit/>
          </a:bodyPr>
          <a:lstStyle/>
          <a:p>
            <a:r>
              <a:rPr lang="en-US" b="1">
                <a:solidFill>
                  <a:schemeClr val="bg1"/>
                </a:solidFill>
              </a:rPr>
              <a:t>ESCAP Work on SASCOF Region in June – September 2026 Season </a:t>
            </a:r>
          </a:p>
        </p:txBody>
      </p:sp>
      <p:pic>
        <p:nvPicPr>
          <p:cNvPr id="4" name="Picture 22" descr="A picture containing text, font, graphics, logo&#10;&#10;Description automatically generated">
            <a:extLst>
              <a:ext uri="{FF2B5EF4-FFF2-40B4-BE49-F238E27FC236}">
                <a16:creationId xmlns:a16="http://schemas.microsoft.com/office/drawing/2014/main" id="{11348B22-31FB-E53C-BC80-A161E9D34ED1}"/>
              </a:ext>
            </a:extLst>
          </p:cNvPr>
          <p:cNvPicPr>
            <a:picLocks noChangeAspect="1"/>
          </p:cNvPicPr>
          <p:nvPr/>
        </p:nvPicPr>
        <p:blipFill>
          <a:blip r:embed="rId4"/>
          <a:stretch>
            <a:fillRect/>
          </a:stretch>
        </p:blipFill>
        <p:spPr>
          <a:xfrm>
            <a:off x="10163079" y="125820"/>
            <a:ext cx="1664160" cy="562976"/>
          </a:xfrm>
          <a:prstGeom prst="rect">
            <a:avLst/>
          </a:prstGeom>
        </p:spPr>
      </p:pic>
      <p:grpSp>
        <p:nvGrpSpPr>
          <p:cNvPr id="7" name="Group 6">
            <a:extLst>
              <a:ext uri="{FF2B5EF4-FFF2-40B4-BE49-F238E27FC236}">
                <a16:creationId xmlns:a16="http://schemas.microsoft.com/office/drawing/2014/main" id="{22D6DA79-B3B8-03C4-B0E5-F07B9BDCBFF1}"/>
              </a:ext>
            </a:extLst>
          </p:cNvPr>
          <p:cNvGrpSpPr/>
          <p:nvPr/>
        </p:nvGrpSpPr>
        <p:grpSpPr>
          <a:xfrm>
            <a:off x="181779" y="5757272"/>
            <a:ext cx="7214398" cy="785343"/>
            <a:chOff x="658193" y="1161541"/>
            <a:chExt cx="7214398" cy="785343"/>
          </a:xfrm>
        </p:grpSpPr>
        <p:sp>
          <p:nvSpPr>
            <p:cNvPr id="8" name="TextBox 7">
              <a:extLst>
                <a:ext uri="{FF2B5EF4-FFF2-40B4-BE49-F238E27FC236}">
                  <a16:creationId xmlns:a16="http://schemas.microsoft.com/office/drawing/2014/main" id="{64200F99-5795-5ADA-9FF4-CA1AA53F9451}"/>
                </a:ext>
              </a:extLst>
            </p:cNvPr>
            <p:cNvSpPr txBox="1"/>
            <p:nvPr/>
          </p:nvSpPr>
          <p:spPr>
            <a:xfrm>
              <a:off x="658193" y="1161541"/>
              <a:ext cx="7214398" cy="785343"/>
            </a:xfrm>
            <a:prstGeom prst="rect">
              <a:avLst/>
            </a:prstGeom>
            <a:noFill/>
            <a:ln>
              <a:solidFill>
                <a:schemeClr val="tx2">
                  <a:lumMod val="25000"/>
                  <a:lumOff val="75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US" sz="1600" dirty="0">
                  <a:solidFill>
                    <a:schemeClr val="tx1"/>
                  </a:solidFill>
                  <a:latin typeface="Roboto ExtraLight" panose="02000000000000000000" pitchFamily="2" charset="0"/>
                  <a:ea typeface="Roboto ExtraLight" panose="02000000000000000000" pitchFamily="2" charset="0"/>
                </a:rPr>
                <a:t>Below Normal Rainfall =&gt;     Soil Moisture</a:t>
              </a:r>
            </a:p>
            <a:p>
              <a:pPr>
                <a:lnSpc>
                  <a:spcPct val="150000"/>
                </a:lnSpc>
              </a:pPr>
              <a:r>
                <a:rPr lang="en-US" sz="1600" dirty="0">
                  <a:solidFill>
                    <a:schemeClr val="tx1"/>
                  </a:solidFill>
                  <a:latin typeface="Roboto ExtraLight" panose="02000000000000000000" pitchFamily="2" charset="0"/>
                  <a:ea typeface="Roboto ExtraLight" panose="02000000000000000000" pitchFamily="2" charset="0"/>
                </a:rPr>
                <a:t>Above Normal Tem (Daytime)=&gt;   Evapotranspiration</a:t>
              </a:r>
            </a:p>
          </p:txBody>
        </p:sp>
        <p:cxnSp>
          <p:nvCxnSpPr>
            <p:cNvPr id="9" name="Straight Arrow Connector 8">
              <a:extLst>
                <a:ext uri="{FF2B5EF4-FFF2-40B4-BE49-F238E27FC236}">
                  <a16:creationId xmlns:a16="http://schemas.microsoft.com/office/drawing/2014/main" id="{2B95D9FF-655A-161E-6110-294E154ECD6E}"/>
                </a:ext>
              </a:extLst>
            </p:cNvPr>
            <p:cNvCxnSpPr/>
            <p:nvPr/>
          </p:nvCxnSpPr>
          <p:spPr>
            <a:xfrm>
              <a:off x="3050499" y="1266470"/>
              <a:ext cx="194872" cy="28534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DD3A2BE2-61DC-6735-D136-1FD06642D3AD}"/>
                </a:ext>
              </a:extLst>
            </p:cNvPr>
            <p:cNvCxnSpPr>
              <a:cxnSpLocks/>
            </p:cNvCxnSpPr>
            <p:nvPr/>
          </p:nvCxnSpPr>
          <p:spPr>
            <a:xfrm flipV="1">
              <a:off x="3637346" y="1577581"/>
              <a:ext cx="230116" cy="34466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7" name="Right Brace 16">
              <a:extLst>
                <a:ext uri="{FF2B5EF4-FFF2-40B4-BE49-F238E27FC236}">
                  <a16:creationId xmlns:a16="http://schemas.microsoft.com/office/drawing/2014/main" id="{2A1D70C4-8484-34E6-4E8D-40C027E0BE07}"/>
                </a:ext>
              </a:extLst>
            </p:cNvPr>
            <p:cNvSpPr/>
            <p:nvPr/>
          </p:nvSpPr>
          <p:spPr>
            <a:xfrm>
              <a:off x="5637678" y="1251478"/>
              <a:ext cx="464695" cy="5703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20" name="TextBox 19">
              <a:extLst>
                <a:ext uri="{FF2B5EF4-FFF2-40B4-BE49-F238E27FC236}">
                  <a16:creationId xmlns:a16="http://schemas.microsoft.com/office/drawing/2014/main" id="{43007F59-7BB5-DA36-80F0-83434FDA7C3A}"/>
                </a:ext>
              </a:extLst>
            </p:cNvPr>
            <p:cNvSpPr txBox="1"/>
            <p:nvPr/>
          </p:nvSpPr>
          <p:spPr>
            <a:xfrm>
              <a:off x="6102374" y="1382774"/>
              <a:ext cx="1770216" cy="307777"/>
            </a:xfrm>
            <a:prstGeom prst="rect">
              <a:avLst/>
            </a:prstGeom>
            <a:noFill/>
          </p:spPr>
          <p:txBody>
            <a:bodyPr wrap="square" rtlCol="0">
              <a:spAutoFit/>
            </a:bodyPr>
            <a:lstStyle/>
            <a:p>
              <a:r>
                <a:rPr lang="en-US" sz="1400" b="1" dirty="0"/>
                <a:t>Combine        effect</a:t>
              </a:r>
            </a:p>
          </p:txBody>
        </p:sp>
        <p:cxnSp>
          <p:nvCxnSpPr>
            <p:cNvPr id="21" name="Straight Connector 20">
              <a:extLst>
                <a:ext uri="{FF2B5EF4-FFF2-40B4-BE49-F238E27FC236}">
                  <a16:creationId xmlns:a16="http://schemas.microsoft.com/office/drawing/2014/main" id="{8265D01D-8BDB-62F8-9BC9-6337B7B47945}"/>
                </a:ext>
              </a:extLst>
            </p:cNvPr>
            <p:cNvCxnSpPr>
              <a:cxnSpLocks/>
            </p:cNvCxnSpPr>
            <p:nvPr/>
          </p:nvCxnSpPr>
          <p:spPr>
            <a:xfrm>
              <a:off x="7015401" y="1536758"/>
              <a:ext cx="11180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TextBox 21">
            <a:extLst>
              <a:ext uri="{FF2B5EF4-FFF2-40B4-BE49-F238E27FC236}">
                <a16:creationId xmlns:a16="http://schemas.microsoft.com/office/drawing/2014/main" id="{3E9D3CFA-81B3-7820-8047-A89C332282E5}"/>
              </a:ext>
            </a:extLst>
          </p:cNvPr>
          <p:cNvSpPr txBox="1"/>
          <p:nvPr/>
        </p:nvSpPr>
        <p:spPr>
          <a:xfrm>
            <a:off x="1343610" y="962289"/>
            <a:ext cx="1244338" cy="307777"/>
          </a:xfrm>
          <a:prstGeom prst="rect">
            <a:avLst/>
          </a:prstGeom>
          <a:noFill/>
        </p:spPr>
        <p:txBody>
          <a:bodyPr wrap="square" rtlCol="0">
            <a:spAutoFit/>
          </a:bodyPr>
          <a:lstStyle/>
          <a:p>
            <a:r>
              <a:rPr lang="en-US" sz="1400" b="1" dirty="0"/>
              <a:t>Temperature</a:t>
            </a:r>
          </a:p>
        </p:txBody>
      </p:sp>
      <p:sp>
        <p:nvSpPr>
          <p:cNvPr id="24" name="TextBox 23">
            <a:extLst>
              <a:ext uri="{FF2B5EF4-FFF2-40B4-BE49-F238E27FC236}">
                <a16:creationId xmlns:a16="http://schemas.microsoft.com/office/drawing/2014/main" id="{44DC3D49-0527-CC63-2A22-4F486001990A}"/>
              </a:ext>
            </a:extLst>
          </p:cNvPr>
          <p:cNvSpPr txBox="1"/>
          <p:nvPr/>
        </p:nvSpPr>
        <p:spPr>
          <a:xfrm>
            <a:off x="5181032" y="974268"/>
            <a:ext cx="893702" cy="307777"/>
          </a:xfrm>
          <a:prstGeom prst="rect">
            <a:avLst/>
          </a:prstGeom>
          <a:noFill/>
        </p:spPr>
        <p:txBody>
          <a:bodyPr wrap="square" rtlCol="0">
            <a:spAutoFit/>
          </a:bodyPr>
          <a:lstStyle/>
          <a:p>
            <a:r>
              <a:rPr lang="en-US" sz="1400" b="1" dirty="0"/>
              <a:t>Rainfall</a:t>
            </a:r>
          </a:p>
        </p:txBody>
      </p:sp>
      <p:sp>
        <p:nvSpPr>
          <p:cNvPr id="26" name="TextBox 25">
            <a:extLst>
              <a:ext uri="{FF2B5EF4-FFF2-40B4-BE49-F238E27FC236}">
                <a16:creationId xmlns:a16="http://schemas.microsoft.com/office/drawing/2014/main" id="{D9780AC8-1CCD-7B5D-D609-6456C62D3A28}"/>
              </a:ext>
            </a:extLst>
          </p:cNvPr>
          <p:cNvSpPr txBox="1"/>
          <p:nvPr/>
        </p:nvSpPr>
        <p:spPr>
          <a:xfrm>
            <a:off x="8272412" y="1568014"/>
            <a:ext cx="3128292" cy="1169551"/>
          </a:xfrm>
          <a:prstGeom prst="rect">
            <a:avLst/>
          </a:prstGeom>
          <a:noFill/>
          <a:ln>
            <a:solidFill>
              <a:schemeClr val="tx2">
                <a:lumMod val="25000"/>
                <a:lumOff val="75000"/>
              </a:schemeClr>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US" sz="1200" dirty="0">
                <a:solidFill>
                  <a:schemeClr val="tx1"/>
                </a:solidFill>
                <a:latin typeface="Roboto ExtraLight" panose="02000000000000000000" pitchFamily="2" charset="0"/>
                <a:ea typeface="Roboto ExtraLight" panose="02000000000000000000" pitchFamily="2" charset="0"/>
              </a:rPr>
              <a:t>Based on the Crop Calendar for South Asia</a:t>
            </a:r>
          </a:p>
          <a:p>
            <a:pPr marL="171450" indent="-171450">
              <a:lnSpc>
                <a:spcPct val="150000"/>
              </a:lnSpc>
              <a:buFont typeface="Wingdings" panose="05000000000000000000" pitchFamily="2" charset="2"/>
              <a:buChar char="Ø"/>
            </a:pPr>
            <a:r>
              <a:rPr lang="en-US" sz="1200" dirty="0">
                <a:solidFill>
                  <a:schemeClr val="tx1"/>
                </a:solidFill>
                <a:latin typeface="Roboto ExtraLight" panose="02000000000000000000" pitchFamily="2" charset="0"/>
                <a:ea typeface="Roboto ExtraLight" panose="02000000000000000000" pitchFamily="2" charset="0"/>
              </a:rPr>
              <a:t>During </a:t>
            </a:r>
            <a:r>
              <a:rPr lang="en-US" sz="1200" dirty="0">
                <a:solidFill>
                  <a:schemeClr val="tx1"/>
                </a:solidFill>
                <a:highlight>
                  <a:srgbClr val="FFFF00"/>
                </a:highlight>
                <a:latin typeface="Roboto ExtraLight" panose="02000000000000000000" pitchFamily="2" charset="0"/>
                <a:ea typeface="Roboto ExtraLight" panose="02000000000000000000" pitchFamily="2" charset="0"/>
              </a:rPr>
              <a:t>June- Sep </a:t>
            </a:r>
            <a:r>
              <a:rPr lang="en-US" sz="1200" dirty="0">
                <a:solidFill>
                  <a:schemeClr val="tx1"/>
                </a:solidFill>
                <a:latin typeface="Roboto ExtraLight" panose="02000000000000000000" pitchFamily="2" charset="0"/>
                <a:ea typeface="Roboto ExtraLight" panose="02000000000000000000" pitchFamily="2" charset="0"/>
              </a:rPr>
              <a:t>months</a:t>
            </a:r>
          </a:p>
          <a:p>
            <a:pPr marL="171450" indent="-171450">
              <a:lnSpc>
                <a:spcPct val="150000"/>
              </a:lnSpc>
              <a:buFont typeface="Wingdings" panose="05000000000000000000" pitchFamily="2" charset="2"/>
              <a:buChar char="Ø"/>
            </a:pPr>
            <a:r>
              <a:rPr lang="en-US" sz="1200" dirty="0">
                <a:solidFill>
                  <a:schemeClr val="tx1"/>
                </a:solidFill>
                <a:latin typeface="Roboto ExtraLight" panose="02000000000000000000" pitchFamily="2" charset="0"/>
                <a:ea typeface="Roboto ExtraLight" panose="02000000000000000000" pitchFamily="2" charset="0"/>
              </a:rPr>
              <a:t>Rice is at the </a:t>
            </a:r>
            <a:r>
              <a:rPr lang="en-US" sz="1200" dirty="0">
                <a:solidFill>
                  <a:schemeClr val="tx1"/>
                </a:solidFill>
                <a:highlight>
                  <a:srgbClr val="00FF00"/>
                </a:highlight>
                <a:latin typeface="Roboto ExtraLight" panose="02000000000000000000" pitchFamily="2" charset="0"/>
                <a:ea typeface="Roboto ExtraLight" panose="02000000000000000000" pitchFamily="2" charset="0"/>
              </a:rPr>
              <a:t>Sowing Stage</a:t>
            </a:r>
          </a:p>
        </p:txBody>
      </p:sp>
    </p:spTree>
    <p:extLst>
      <p:ext uri="{BB962C8B-B14F-4D97-AF65-F5344CB8AC3E}">
        <p14:creationId xmlns:p14="http://schemas.microsoft.com/office/powerpoint/2010/main" val="2153934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ae7fff8c-3dc0-4e1e-a856-d6b94ccae88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49C0F2010A0649A0A466B50D51A659" ma:contentTypeVersion="19" ma:contentTypeDescription="Create a new document." ma:contentTypeScope="" ma:versionID="02ad21abf2adb6eb942cc15936e414b8">
  <xsd:schema xmlns:xsd="http://www.w3.org/2001/XMLSchema" xmlns:xs="http://www.w3.org/2001/XMLSchema" xmlns:p="http://schemas.microsoft.com/office/2006/metadata/properties" xmlns:ns2="ae7fff8c-3dc0-4e1e-a856-d6b94ccae884" xmlns:ns3="283cd79f-8482-4f91-ac1a-1209d5dbdd83" xmlns:ns4="985ec44e-1bab-4c0b-9df0-6ba128686fc9" targetNamespace="http://schemas.microsoft.com/office/2006/metadata/properties" ma:root="true" ma:fieldsID="0e40088c38d71240f0c62e533ed9b5a1" ns2:_="" ns3:_="" ns4:_="">
    <xsd:import namespace="ae7fff8c-3dc0-4e1e-a856-d6b94ccae884"/>
    <xsd:import namespace="283cd79f-8482-4f91-ac1a-1209d5dbdd83"/>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7fff8c-3dc0-4e1e-a856-d6b94ccae8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3cd79f-8482-4f91-ac1a-1209d5dbdd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188d1d70-4869-4e9b-9e96-ba71840b51fb}" ma:internalName="TaxCatchAll" ma:showField="CatchAllData" ma:web="283cd79f-8482-4f91-ac1a-1209d5dbdd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34A9CA-46D3-4A92-8D99-DE35BD36CFF8}">
  <ds:schemaRefs>
    <ds:schemaRef ds:uri="http://schemas.microsoft.com/sharepoint/v3/contenttype/forms"/>
  </ds:schemaRefs>
</ds:datastoreItem>
</file>

<file path=customXml/itemProps2.xml><?xml version="1.0" encoding="utf-8"?>
<ds:datastoreItem xmlns:ds="http://schemas.openxmlformats.org/officeDocument/2006/customXml" ds:itemID="{34DAB6B2-E8C5-4C37-88FA-10239C13756E}">
  <ds:schemaRefs>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ae7fff8c-3dc0-4e1e-a856-d6b94ccae884"/>
    <ds:schemaRef ds:uri="http://schemas.microsoft.com/office/infopath/2007/PartnerControls"/>
    <ds:schemaRef ds:uri="http://schemas.openxmlformats.org/package/2006/metadata/core-properties"/>
    <ds:schemaRef ds:uri="985ec44e-1bab-4c0b-9df0-6ba128686fc9"/>
    <ds:schemaRef ds:uri="283cd79f-8482-4f91-ac1a-1209d5dbdd83"/>
  </ds:schemaRefs>
</ds:datastoreItem>
</file>

<file path=customXml/itemProps3.xml><?xml version="1.0" encoding="utf-8"?>
<ds:datastoreItem xmlns:ds="http://schemas.openxmlformats.org/officeDocument/2006/customXml" ds:itemID="{9AB4C6E3-56E1-47C2-B692-DA2B4EEFEB93}">
  <ds:schemaRefs>
    <ds:schemaRef ds:uri="283cd79f-8482-4f91-ac1a-1209d5dbdd83"/>
    <ds:schemaRef ds:uri="985ec44e-1bab-4c0b-9df0-6ba128686fc9"/>
    <ds:schemaRef ds:uri="ae7fff8c-3dc0-4e1e-a856-d6b94ccae8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06bed3f-efae-4d70-a15b-866bb27c918d}"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otalTime>3</TotalTime>
  <Words>3393</Words>
  <Application>Microsoft Office PowerPoint</Application>
  <PresentationFormat>Widescreen</PresentationFormat>
  <Paragraphs>251</Paragraphs>
  <Slides>20</Slides>
  <Notes>12</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等线</vt:lpstr>
      <vt:lpstr>맑은 고딕</vt:lpstr>
      <vt:lpstr>微软雅黑</vt:lpstr>
      <vt:lpstr>Aptos</vt:lpstr>
      <vt:lpstr>Aptos Display</vt:lpstr>
      <vt:lpstr>Arial</vt:lpstr>
      <vt:lpstr>Bahnschrift</vt:lpstr>
      <vt:lpstr>Bahnschrift SemiBold</vt:lpstr>
      <vt:lpstr>Bierstadt Display</vt:lpstr>
      <vt:lpstr>Roboto</vt:lpstr>
      <vt:lpstr>Roboto ExtraLight</vt:lpstr>
      <vt:lpstr>Roboto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Agriculture IBF: Integrating Seasonal Crop Calendars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 Belaz</dc:creator>
  <cp:lastModifiedBy>Leila Salarpour Goodarzi</cp:lastModifiedBy>
  <cp:revision>1</cp:revision>
  <dcterms:created xsi:type="dcterms:W3CDTF">2026-04-28T09:25:37Z</dcterms:created>
  <dcterms:modified xsi:type="dcterms:W3CDTF">2026-07-02T06:18:51Z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0x010100A449C0F2010A0649A0A466B50D51A659</vt:lpwstr>
  </property>
</Properties>
</file>