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2" r:id="rId2"/>
  </p:sldMasterIdLst>
  <p:notesMasterIdLst>
    <p:notesMasterId r:id="rId29"/>
  </p:notesMasterIdLst>
  <p:sldIdLst>
    <p:sldId id="469" r:id="rId3"/>
    <p:sldId id="423" r:id="rId4"/>
    <p:sldId id="437" r:id="rId5"/>
    <p:sldId id="438" r:id="rId6"/>
    <p:sldId id="439" r:id="rId7"/>
    <p:sldId id="467" r:id="rId8"/>
    <p:sldId id="441" r:id="rId9"/>
    <p:sldId id="443" r:id="rId10"/>
    <p:sldId id="445" r:id="rId11"/>
    <p:sldId id="447" r:id="rId12"/>
    <p:sldId id="468" r:id="rId13"/>
    <p:sldId id="449" r:id="rId14"/>
    <p:sldId id="450" r:id="rId15"/>
    <p:sldId id="466" r:id="rId16"/>
    <p:sldId id="451" r:id="rId17"/>
    <p:sldId id="452" r:id="rId18"/>
    <p:sldId id="453" r:id="rId19"/>
    <p:sldId id="454" r:id="rId20"/>
    <p:sldId id="455" r:id="rId21"/>
    <p:sldId id="457" r:id="rId22"/>
    <p:sldId id="458" r:id="rId23"/>
    <p:sldId id="459" r:id="rId24"/>
    <p:sldId id="462" r:id="rId25"/>
    <p:sldId id="463" r:id="rId26"/>
    <p:sldId id="465" r:id="rId27"/>
    <p:sldId id="470" r:id="rId28"/>
  </p:sldIdLst>
  <p:sldSz cx="12192000" cy="6858000"/>
  <p:notesSz cx="6858000" cy="9144000"/>
  <p:custDataLst>
    <p:tags r:id="rId3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92">
          <p15:clr>
            <a:srgbClr val="A4A3A4"/>
          </p15:clr>
        </p15:guide>
        <p15:guide id="2" pos="415">
          <p15:clr>
            <a:srgbClr val="A4A3A4"/>
          </p15:clr>
        </p15:guide>
        <p15:guide id="3" pos="4929">
          <p15:clr>
            <a:srgbClr val="A4A3A4"/>
          </p15:clr>
        </p15:guide>
        <p15:guide id="4" pos="3863" userDrawn="1">
          <p15:clr>
            <a:srgbClr val="A4A3A4"/>
          </p15:clr>
        </p15:guide>
        <p15:guide id="5" orient="horz" pos="2487">
          <p15:clr>
            <a:srgbClr val="A4A3A4"/>
          </p15:clr>
        </p15:guide>
        <p15:guide id="6" pos="2982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Giacomo RE" initials="GR" lastIdx="3" clrIdx="0"/>
  <p:cmAuthor id="2" name="M. Waid" initials="MW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47847"/>
    <a:srgbClr val="00CC00"/>
    <a:srgbClr val="008000"/>
    <a:srgbClr val="333333"/>
    <a:srgbClr val="993300"/>
    <a:srgbClr val="5F5F5F"/>
    <a:srgbClr val="996633"/>
    <a:srgbClr val="006600"/>
    <a:srgbClr val="CCECFF"/>
    <a:srgbClr val="6666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188" autoAdjust="0"/>
    <p:restoredTop sz="95940" autoAdjust="0"/>
  </p:normalViewPr>
  <p:slideViewPr>
    <p:cSldViewPr snapToGrid="0" showGuides="1">
      <p:cViewPr varScale="1">
        <p:scale>
          <a:sx n="69" d="100"/>
          <a:sy n="69" d="100"/>
        </p:scale>
        <p:origin x="58" y="288"/>
      </p:cViewPr>
      <p:guideLst>
        <p:guide orient="horz" pos="1692"/>
        <p:guide pos="415"/>
        <p:guide pos="4929"/>
        <p:guide pos="3863"/>
        <p:guide orient="horz" pos="2487"/>
        <p:guide pos="298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832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commentAuthors" Target="commentAuthor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tags" Target="tags/tag1.xml"/><Relationship Id="rId35" Type="http://schemas.openxmlformats.org/officeDocument/2006/relationships/tableStyles" Target="tableStyles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A43B4FE-D1FB-4EB8-86E9-B3A3E176F958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2C8F5AA-9C31-4ED1-824B-C860FDEFBF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98248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82B5EE-AE52-4E9A-8EC8-6024C7378247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8971B3-7110-4AD8-BD5F-53649D5B9FD4}" type="slidenum">
              <a:rPr lang="en-US" smtClean="0"/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1pPr>
            <a:lvl2pPr marL="742950" indent="-285750" algn="l" eaLnBrk="0" hangingPunct="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2pPr>
            <a:lvl3pPr marL="1143000" indent="-228600" algn="l" eaLnBrk="0" hangingPunct="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3pPr>
            <a:lvl4pPr marL="1600200" indent="-228600" algn="l" eaLnBrk="0" hangingPunct="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4pPr>
            <a:lvl5pPr marL="2057400" indent="-228600" algn="l" eaLnBrk="0" hangingPunct="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Times New Roman" pitchFamily="18" charset="0"/>
                <a:ea typeface="宋体" charset="-122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E701025-80D2-46A2-A1EF-A16560DEF581}" type="slidenum">
              <a:rPr lang="zh-CN" altLang="en-US" smtClean="0"/>
              <a:pPr algn="r" eaLnBrk="1" hangingPunct="1">
                <a:spcBef>
                  <a:spcPct val="0"/>
                </a:spcBef>
              </a:pPr>
              <a:t>4</a:t>
            </a:fld>
            <a:endParaRPr lang="en-US" altLang="zh-CN"/>
          </a:p>
        </p:txBody>
      </p:sp>
      <p:sp>
        <p:nvSpPr>
          <p:cNvPr id="32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zh-CN">
                <a:ea typeface="宋体" charset="-122"/>
              </a:rPr>
              <a:t>Allen Cooper.1979. </a:t>
            </a:r>
            <a:r>
              <a:rPr lang="en-US" altLang="zh-CN" i="1">
                <a:ea typeface="宋体" charset="-122"/>
              </a:rPr>
              <a:t>The ABC of NFT.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C8F5AA-9C31-4ED1-824B-C860FDEFBFC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19793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355E32A-23E1-40B3-B434-148655B1CBE9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F8BEFBF-5B5F-4BD2-A74A-61A97BF120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355E32A-23E1-40B3-B434-148655B1CBE9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F8BEFBF-5B5F-4BD2-A74A-61A97BF120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355E32A-23E1-40B3-B434-148655B1CBE9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F8BEFBF-5B5F-4BD2-A74A-61A97BF120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7F4C1676-8445-4D51-B6FB-DBF39B779976}" type="slidenum">
              <a:rPr lang="en-GB" smtClean="0"/>
              <a:t>‹#›</a:t>
            </a:fld>
            <a:endParaRPr lang="en-GB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>
  <p:cSld name="标题，文本与剪贴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14400" y="228600"/>
            <a:ext cx="10363200" cy="12192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sz="half" idx="1"/>
          </p:nvPr>
        </p:nvSpPr>
        <p:spPr>
          <a:xfrm>
            <a:off x="914400" y="1641475"/>
            <a:ext cx="5080000" cy="4454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剪贴画占位符 3"/>
          <p:cNvSpPr>
            <a:spLocks noGrp="1"/>
          </p:cNvSpPr>
          <p:nvPr>
            <p:ph type="clipArt" sz="half" idx="2"/>
          </p:nvPr>
        </p:nvSpPr>
        <p:spPr>
          <a:xfrm>
            <a:off x="6197600" y="1641475"/>
            <a:ext cx="5080000" cy="4454525"/>
          </a:xfrm>
          <a:prstGeom prst="rect">
            <a:avLst/>
          </a:prstGeom>
        </p:spPr>
        <p:txBody>
          <a:bodyPr rtlCol="0">
            <a:normAutofit/>
          </a:bodyPr>
          <a:lstStyle/>
          <a:p>
            <a:pPr lvl="0"/>
            <a:endParaRPr lang="zh-CN" altLang="en-US" noProof="0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022FB1-0618-4068-9487-86993E2161CD}" type="slidenum">
              <a:rPr lang="zh-CN" altLang="en-US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023565115"/>
      </p:ext>
    </p:extLst>
  </p:cSld>
  <p:clrMapOvr>
    <a:masterClrMapping/>
  </p:clrMapOvr>
  <p:transition spd="slow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1173158"/>
            <a:ext cx="10363200" cy="1470025"/>
          </a:xfrm>
        </p:spPr>
        <p:txBody>
          <a:bodyPr anchor="b"/>
          <a:lstStyle>
            <a:lvl1pPr algn="l">
              <a:defRPr sz="4800"/>
            </a:lvl1pPr>
          </a:lstStyle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916955" y="2643182"/>
            <a:ext cx="8893821" cy="1752600"/>
          </a:xfrm>
        </p:spPr>
        <p:txBody>
          <a:bodyPr/>
          <a:lstStyle>
            <a:lvl1pPr marL="0" indent="0" algn="l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8D201DF8-92FE-48C4-AFFD-F4FE93671D89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807713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8863B606-94B9-40CD-A922-4B1F5207F79F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472831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14400" y="2924181"/>
            <a:ext cx="10363200" cy="1362075"/>
          </a:xfrm>
        </p:spPr>
        <p:txBody>
          <a:bodyPr anchor="t"/>
          <a:lstStyle>
            <a:lvl1pPr algn="l">
              <a:defRPr sz="4400" b="0" cap="all"/>
            </a:lvl1pPr>
          </a:lstStyle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14400" y="1428748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FB0C6453-CEB9-410B-9F26-E2E5849362C0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4231246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C16EB21D-3195-4CC6-95CF-EF5216F898DA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5911668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3A71A675-D97E-4D47-A296-543CF4F65BBF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2734947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D0FFC5E3-A175-4372-B2FD-62FCF2A8C519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46011839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355E32A-23E1-40B3-B434-148655B1CBE9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F8BEFBF-5B5F-4BD2-A74A-61A97BF120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414875EC-9DD8-49C7-812D-A0DEA0CFAE05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7999794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13843" y="1071546"/>
            <a:ext cx="6815667" cy="504976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7572111" y="1071547"/>
            <a:ext cx="4011084" cy="3429025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8" y="285728"/>
            <a:ext cx="10974657" cy="696626"/>
          </a:xfrm>
        </p:spPr>
        <p:txBody>
          <a:bodyPr/>
          <a:lstStyle>
            <a:lvl1pPr algn="ctr">
              <a:defRPr sz="3600" b="0"/>
            </a:lvl1pPr>
          </a:lstStyle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9E81F54E-4046-4D1C-AED6-BCCBEBB81DD9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09122609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0668032" y="642918"/>
            <a:ext cx="1047757" cy="4572032"/>
          </a:xfrm>
        </p:spPr>
        <p:txBody>
          <a:bodyPr vert="eaVert"/>
          <a:lstStyle>
            <a:lvl1pPr algn="l">
              <a:defRPr sz="2400" b="0"/>
            </a:lvl1pPr>
          </a:lstStyle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0563" y="541340"/>
            <a:ext cx="8553459" cy="5459428"/>
          </a:xfrm>
          <a:prstGeom prst="roundRect">
            <a:avLst>
              <a:gd name="adj" fmla="val 4800"/>
            </a:avLst>
          </a:prstGeom>
          <a:solidFill>
            <a:schemeClr val="accent1">
              <a:tint val="20000"/>
            </a:schemeClr>
          </a:solidFill>
          <a:ln w="38100"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tint val="20000"/>
                  </a:schemeClr>
                </a:gs>
              </a:gsLst>
              <a:lin ang="16200000" scaled="1"/>
              <a:tileRect/>
            </a:gradFill>
          </a:ln>
          <a:effectLst>
            <a:outerShdw blurRad="76200" dist="38100" dir="5400000" sx="100500" sy="100500" algn="tl" rotWithShape="0">
              <a:srgbClr val="000000">
                <a:alpha val="50000"/>
              </a:srgbClr>
            </a:outerShdw>
          </a:effectLst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zh-CN" altLang="en-US" noProof="0"/>
              <a:t>单击图标添加图片</a:t>
            </a:r>
            <a:endParaRPr 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429774" y="1000108"/>
            <a:ext cx="1219157" cy="4214842"/>
          </a:xfrm>
        </p:spPr>
        <p:txBody>
          <a:bodyPr vert="eaVert" anchor="ctr"/>
          <a:lstStyle>
            <a:lvl1pPr marL="0" indent="0" algn="ctr">
              <a:buNone/>
              <a:defRPr sz="1400"/>
            </a:lvl1pPr>
            <a:lvl2pPr marL="457200" indent="0" algn="ctr">
              <a:buNone/>
              <a:defRPr sz="12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900"/>
            </a:lvl4pPr>
            <a:lvl5pPr marL="1828800" indent="0" algn="ctr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EE7B745D-9BAA-41D0-BE5D-BDDE6EDE181C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80931807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859B5972-CF8C-448C-B39F-B58B849BC151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20064219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9525024" y="274640"/>
            <a:ext cx="2057376" cy="5851525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40"/>
            <a:ext cx="8820173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201DD44A-6DB4-402E-8015-9F0D4684EF13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07850885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ClipArt">
  <p:cSld name="标题，文本与剪贴画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剪贴画占位符 3"/>
          <p:cNvSpPr>
            <a:spLocks noGrp="1"/>
          </p:cNvSpPr>
          <p:nvPr>
            <p:ph type="clipArt" sz="half" idx="2"/>
          </p:nvPr>
        </p:nvSpPr>
        <p:spPr>
          <a:xfrm>
            <a:off x="6197600" y="1981200"/>
            <a:ext cx="5080000" cy="4114800"/>
          </a:xfrm>
        </p:spPr>
        <p:txBody>
          <a:bodyPr rtlCol="0">
            <a:normAutofit/>
          </a:bodyPr>
          <a:lstStyle/>
          <a:p>
            <a:pPr lvl="0"/>
            <a:endParaRPr lang="zh-CN" altLang="en-US" noProof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914400" y="6248400"/>
            <a:ext cx="2540000" cy="457200"/>
          </a:xfr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248400"/>
            <a:ext cx="3860800" cy="457200"/>
          </a:xfr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248400"/>
            <a:ext cx="2540000" cy="457200"/>
          </a:xfr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C806832A-8A8D-4A51-A648-AE7817C4E95F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1168521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TwoObj">
  <p:cSld name="标题，文本与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6197600" y="1981200"/>
            <a:ext cx="5080000" cy="19812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6197600" y="4114800"/>
            <a:ext cx="5080000" cy="19812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日期占位符 5"/>
          <p:cNvSpPr>
            <a:spLocks noGrp="1"/>
          </p:cNvSpPr>
          <p:nvPr>
            <p:ph type="dt" sz="half" idx="10"/>
          </p:nvPr>
        </p:nvSpPr>
        <p:spPr>
          <a:xfrm>
            <a:off x="914400" y="6248400"/>
            <a:ext cx="2540000" cy="457200"/>
          </a:xfr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页脚占位符 6"/>
          <p:cNvSpPr>
            <a:spLocks noGrp="1"/>
          </p:cNvSpPr>
          <p:nvPr>
            <p:ph type="ftr" sz="quarter" idx="11"/>
          </p:nvPr>
        </p:nvSpPr>
        <p:spPr>
          <a:xfrm>
            <a:off x="4165600" y="6248400"/>
            <a:ext cx="3860800" cy="457200"/>
          </a:xfr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8" name="灯片编号占位符 7"/>
          <p:cNvSpPr>
            <a:spLocks noGrp="1"/>
          </p:cNvSpPr>
          <p:nvPr>
            <p:ph type="sldNum" sz="quarter" idx="12"/>
          </p:nvPr>
        </p:nvSpPr>
        <p:spPr>
          <a:xfrm>
            <a:off x="8737600" y="6248400"/>
            <a:ext cx="2540000" cy="457200"/>
          </a:xfr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FE1D3904-63A3-4FB2-BBC7-28DAC39D4992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6075697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Obj">
  <p:cSld name="标题，文本与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14400" y="609600"/>
            <a:ext cx="10363200" cy="1143000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914400" y="6248400"/>
            <a:ext cx="2540000" cy="457200"/>
          </a:xfr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0" y="6248400"/>
            <a:ext cx="3860800" cy="457200"/>
          </a:xfr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248400"/>
            <a:ext cx="2540000" cy="457200"/>
          </a:xfrm>
        </p:spPr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4E17E51C-C2A5-4248-A985-9ABA37A7816F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5822381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355E32A-23E1-40B3-B434-148655B1CBE9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F8BEFBF-5B5F-4BD2-A74A-61A97BF120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355E32A-23E1-40B3-B434-148655B1CBE9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F8BEFBF-5B5F-4BD2-A74A-61A97BF120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355E32A-23E1-40B3-B434-148655B1CBE9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F8BEFBF-5B5F-4BD2-A74A-61A97BF120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355E32A-23E1-40B3-B434-148655B1CBE9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F8BEFBF-5B5F-4BD2-A74A-61A97BF120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355E32A-23E1-40B3-B434-148655B1CBE9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F8BEFBF-5B5F-4BD2-A74A-61A97BF120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355E32A-23E1-40B3-B434-148655B1CBE9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F8BEFBF-5B5F-4BD2-A74A-61A97BF120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355E32A-23E1-40B3-B434-148655B1CBE9}" type="datetimeFigureOut">
              <a:rPr lang="zh-CN" altLang="en-US" smtClean="0"/>
              <a:t>2022/5/16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F8BEFBF-5B5F-4BD2-A74A-61A97BF1200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17" Type="http://schemas.openxmlformats.org/officeDocument/2006/relationships/image" Target="../media/image4.png"/><Relationship Id="rId2" Type="http://schemas.openxmlformats.org/officeDocument/2006/relationships/slideLayout" Target="../slideLayouts/slideLayout15.xml"/><Relationship Id="rId16" Type="http://schemas.openxmlformats.org/officeDocument/2006/relationships/image" Target="../media/image3.png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rgbClr val="FFFFFF"/>
            </a:gs>
            <a:gs pos="55000">
              <a:srgbClr val="F3F3F3"/>
            </a:gs>
            <a:gs pos="100000">
              <a:srgbClr val="D2FF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图片 7"/>
          <p:cNvPicPr>
            <a:picLocks noChangeAspect="1"/>
          </p:cNvPicPr>
          <p:nvPr/>
        </p:nvPicPr>
        <p:blipFill>
          <a:blip r:embed="rId16">
            <a:lum bright="12000" contras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00" y="4914900"/>
            <a:ext cx="3302000" cy="194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矩形 9"/>
          <p:cNvSpPr/>
          <p:nvPr/>
        </p:nvSpPr>
        <p:spPr>
          <a:xfrm>
            <a:off x="0" y="0"/>
            <a:ext cx="12192000" cy="71438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100000"/>
                  <a:shade val="50000"/>
                  <a:hueMod val="100000"/>
                  <a:satMod val="250000"/>
                  <a:alpha val="0"/>
                </a:schemeClr>
              </a:gs>
              <a:gs pos="75000">
                <a:schemeClr val="accent1">
                  <a:tint val="80000"/>
                  <a:shade val="100000"/>
                  <a:hueMod val="100000"/>
                  <a:satMod val="375000"/>
                  <a:alpha val="20000"/>
                </a:schemeClr>
              </a:gs>
              <a:gs pos="100000">
                <a:schemeClr val="accent1">
                  <a:tint val="50000"/>
                  <a:shade val="100000"/>
                  <a:hueMod val="100000"/>
                  <a:satMod val="500000"/>
                </a:schemeClr>
              </a:gs>
            </a:gsLst>
            <a:lin ang="18900000" scaled="1"/>
            <a:tileRect/>
          </a:gradFill>
          <a:ln w="12700" cap="rnd" cmpd="sng" algn="ctr">
            <a:noFill/>
            <a:prstDash val="solid"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0" y="40951"/>
            <a:ext cx="6096000" cy="71438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100000"/>
                  <a:shade val="50000"/>
                  <a:hueMod val="100000"/>
                  <a:satMod val="250000"/>
                  <a:alpha val="0"/>
                </a:schemeClr>
              </a:gs>
              <a:gs pos="75000">
                <a:schemeClr val="accent1">
                  <a:tint val="80000"/>
                  <a:shade val="100000"/>
                  <a:hueMod val="100000"/>
                  <a:satMod val="375000"/>
                  <a:alpha val="5000"/>
                </a:schemeClr>
              </a:gs>
              <a:gs pos="100000">
                <a:schemeClr val="accent1">
                  <a:tint val="50000"/>
                  <a:shade val="100000"/>
                  <a:hueMod val="100000"/>
                  <a:satMod val="500000"/>
                  <a:alpha val="60000"/>
                </a:schemeClr>
              </a:gs>
            </a:gsLst>
            <a:lin ang="8100000" scaled="1"/>
            <a:tileRect/>
          </a:gradFill>
          <a:ln w="12700" cap="rnd" cmpd="sng" algn="ctr">
            <a:noFill/>
            <a:prstDash val="solid"/>
          </a:ln>
          <a:effectLst>
            <a:glow>
              <a:schemeClr val="accent1">
                <a:tint val="100000"/>
                <a:shade val="100000"/>
                <a:hueMod val="100000"/>
                <a:satMod val="100000"/>
              </a:schemeClr>
            </a:glow>
            <a:softEdge rad="12700"/>
          </a:effectLst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black"/>
              </a:solidFill>
            </a:endParaRPr>
          </a:p>
        </p:txBody>
      </p:sp>
      <p:pic>
        <p:nvPicPr>
          <p:cNvPr id="1033" name="图片 8"/>
          <p:cNvPicPr>
            <a:picLocks noChangeAspect="1"/>
          </p:cNvPicPr>
          <p:nvPr/>
        </p:nvPicPr>
        <p:blipFill>
          <a:blip r:embed="rId17">
            <a:lum bright="34000" contras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19850"/>
            <a:ext cx="12192000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" name="标题占位符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  <a:endParaRPr lang="en-US" altLang="zh-CN"/>
          </a:p>
        </p:txBody>
      </p:sp>
      <p:sp>
        <p:nvSpPr>
          <p:cNvPr id="1035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altLang="zh-CN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rtlCol="0" anchor="ctr"/>
          <a:lstStyle>
            <a:lvl1pPr algn="l" eaLnBrk="1" latinLnBrk="0" hangingPunct="1">
              <a:defRPr kumimoji="0" sz="1200">
                <a:solidFill>
                  <a:prstClr val="black">
                    <a:tint val="75000"/>
                  </a:prstClr>
                </a:solidFill>
                <a:latin typeface="Times New Roman" pitchFamily="18" charset="0"/>
                <a:ea typeface="宋体" pitchFamily="2" charset="-122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zh-CN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rtlCol="0" anchor="ctr"/>
          <a:lstStyle>
            <a:lvl1pPr algn="ctr" eaLnBrk="1" latinLnBrk="0" hangingPunct="1">
              <a:defRPr kumimoji="0" sz="1200">
                <a:solidFill>
                  <a:prstClr val="black">
                    <a:tint val="75000"/>
                  </a:prstClr>
                </a:solidFill>
                <a:latin typeface="Times New Roman" pitchFamily="18" charset="0"/>
                <a:ea typeface="宋体" pitchFamily="2" charset="-122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rtlCol="0" anchor="ctr"/>
          <a:lstStyle>
            <a:lvl1pPr algn="r" eaLnBrk="1" latinLnBrk="0" hangingPunct="1">
              <a:defRPr kumimoji="0" sz="1200">
                <a:solidFill>
                  <a:prstClr val="black">
                    <a:tint val="75000"/>
                  </a:prstClr>
                </a:solidFill>
                <a:latin typeface="Times New Roman" pitchFamily="18" charset="0"/>
                <a:ea typeface="宋体" pitchFamily="2" charset="-122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C6F8F77-2597-49B1-B723-CC33E43B36BC}" type="slidenum">
              <a:rPr lang="en-US" altLang="zh-CN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614289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Maiandra GD" pitchFamily="34" charset="0"/>
          <a:ea typeface="隶书" pitchFamily="49" charset="-122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Maiandra GD" pitchFamily="34" charset="0"/>
          <a:ea typeface="隶书" pitchFamily="49" charset="-122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Maiandra GD" pitchFamily="34" charset="0"/>
          <a:ea typeface="隶书" pitchFamily="49" charset="-122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Maiandra GD" pitchFamily="34" charset="0"/>
          <a:ea typeface="隶书" pitchFamily="49" charset="-122"/>
        </a:defRPr>
      </a:lvl5pPr>
      <a:lvl6pPr eaLnBrk="1" latinLnBrk="0" hangingPunct="1">
        <a:defRPr kumimoji="0">
          <a:solidFill>
            <a:schemeClr val="tx2"/>
          </a:solidFill>
        </a:defRPr>
      </a:lvl6pPr>
      <a:lvl7pPr eaLnBrk="1" latinLnBrk="0" hangingPunct="1">
        <a:defRPr kumimoji="0">
          <a:solidFill>
            <a:schemeClr val="tx2"/>
          </a:solidFill>
        </a:defRPr>
      </a:lvl7pPr>
      <a:lvl8pPr eaLnBrk="1" latinLnBrk="0" hangingPunct="1">
        <a:defRPr kumimoji="0">
          <a:solidFill>
            <a:schemeClr val="tx2"/>
          </a:solidFill>
        </a:defRPr>
      </a:lvl8pPr>
      <a:lvl9pPr eaLnBrk="1" latinLnBrk="0" hangingPunct="1">
        <a:defRPr kumimoji="0">
          <a:solidFill>
            <a:schemeClr val="tx2"/>
          </a:solidFill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50000"/>
        <a:buFont typeface="Wingdings 2" pitchFamily="18" charset="2"/>
        <a:buChar char="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50000"/>
        <a:buFont typeface="Wingdings 2" pitchFamily="18" charset="2"/>
        <a:buChar char="³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7B9B57"/>
        </a:buClr>
        <a:buSzPct val="60000"/>
        <a:buFont typeface="Wingdings 2" pitchFamily="18" charset="2"/>
        <a:buChar char="®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8B7396"/>
        </a:buClr>
        <a:buSzPct val="45000"/>
        <a:buFont typeface="Wingdings 2" pitchFamily="18" charset="2"/>
        <a:buChar char="¯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E89A53"/>
        </a:buClr>
        <a:buFont typeface="Wingdings 2" pitchFamily="18" charset="2"/>
        <a:buChar char="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Font typeface="Arial"/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Font typeface="Arial"/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Font typeface="Arial"/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Font typeface="Arial"/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9.jpeg"/><Relationship Id="rId7" Type="http://schemas.openxmlformats.org/officeDocument/2006/relationships/image" Target="../media/image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6.pn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6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6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.png"/><Relationship Id="rId5" Type="http://schemas.openxmlformats.org/officeDocument/2006/relationships/image" Target="../media/image9.jpeg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6.pn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5.jpeg"/><Relationship Id="rId7" Type="http://schemas.openxmlformats.org/officeDocument/2006/relationships/image" Target="../media/image9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7.png"/><Relationship Id="rId7" Type="http://schemas.openxmlformats.org/officeDocument/2006/relationships/image" Target="../media/image9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29.jpeg"/><Relationship Id="rId7" Type="http://schemas.openxmlformats.org/officeDocument/2006/relationships/image" Target="../media/image8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png"/><Relationship Id="rId5" Type="http://schemas.openxmlformats.org/officeDocument/2006/relationships/image" Target="../media/image5.png"/><Relationship Id="rId4" Type="http://schemas.openxmlformats.org/officeDocument/2006/relationships/image" Target="../media/image30.jpeg"/><Relationship Id="rId9" Type="http://schemas.openxmlformats.org/officeDocument/2006/relationships/image" Target="../media/image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6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3.jpeg"/><Relationship Id="rId7" Type="http://schemas.openxmlformats.org/officeDocument/2006/relationships/image" Target="../media/image7.pn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35.jpeg"/><Relationship Id="rId10" Type="http://schemas.openxmlformats.org/officeDocument/2006/relationships/image" Target="../media/image6.png"/><Relationship Id="rId4" Type="http://schemas.openxmlformats.org/officeDocument/2006/relationships/image" Target="../media/image34.jpeg"/><Relationship Id="rId9" Type="http://schemas.openxmlformats.org/officeDocument/2006/relationships/image" Target="../media/image9.jpe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37.png"/><Relationship Id="rId7" Type="http://schemas.openxmlformats.org/officeDocument/2006/relationships/image" Target="../media/image9.jpe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39.jpeg"/><Relationship Id="rId7" Type="http://schemas.openxmlformats.org/officeDocument/2006/relationships/image" Target="../media/image9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6.pn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42.jpeg"/><Relationship Id="rId7" Type="http://schemas.openxmlformats.org/officeDocument/2006/relationships/image" Target="../media/image9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6.png"/><Relationship Id="rId5" Type="http://schemas.openxmlformats.org/officeDocument/2006/relationships/image" Target="../media/image9.jpeg"/><Relationship Id="rId4" Type="http://schemas.openxmlformats.org/officeDocument/2006/relationships/image" Target="../media/image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6.png"/><Relationship Id="rId2" Type="http://schemas.openxmlformats.org/officeDocument/2006/relationships/hyperlink" Target="mailto:liuwei@nercv.org" TargetMode="Externa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9.jpeg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0.jpe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2.jpeg"/><Relationship Id="rId7" Type="http://schemas.openxmlformats.org/officeDocument/2006/relationships/image" Target="../media/image9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9.jpe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4.jpeg"/><Relationship Id="rId7" Type="http://schemas.openxmlformats.org/officeDocument/2006/relationships/image" Target="../media/image9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15.jpe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5.png"/><Relationship Id="rId4" Type="http://schemas.openxmlformats.org/officeDocument/2006/relationships/image" Target="../media/image16.jpeg"/><Relationship Id="rId9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6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等腰三角形 16"/>
          <p:cNvSpPr/>
          <p:nvPr/>
        </p:nvSpPr>
        <p:spPr>
          <a:xfrm>
            <a:off x="7522210" y="5258435"/>
            <a:ext cx="4669790" cy="1593850"/>
          </a:xfrm>
          <a:prstGeom prst="triangle">
            <a:avLst>
              <a:gd name="adj" fmla="val 10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Immagin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-27305"/>
            <a:ext cx="12249150" cy="812800"/>
          </a:xfrm>
          <a:prstGeom prst="rect">
            <a:avLst/>
          </a:prstGeom>
        </p:spPr>
      </p:pic>
      <p:pic>
        <p:nvPicPr>
          <p:cNvPr id="8" name="图片 7" descr="WFP SSC-白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45580" y="5735321"/>
            <a:ext cx="1002453" cy="647700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3234625" y="2240806"/>
            <a:ext cx="5474524" cy="7017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fontAlgn="auto">
              <a:lnSpc>
                <a:spcPct val="90000"/>
              </a:lnSpc>
            </a:pPr>
            <a:r>
              <a:rPr lang="en-US" altLang="en-GB" sz="44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+mn-ea"/>
              </a:rPr>
              <a:t>SOILLESS CULTURE</a:t>
            </a:r>
            <a:endParaRPr lang="zh-CN" altLang="en-US" sz="4400" dirty="0"/>
          </a:p>
        </p:txBody>
      </p:sp>
      <p:sp>
        <p:nvSpPr>
          <p:cNvPr id="10" name="文本框 9"/>
          <p:cNvSpPr txBox="1"/>
          <p:nvPr/>
        </p:nvSpPr>
        <p:spPr>
          <a:xfrm>
            <a:off x="1667086" y="3025722"/>
            <a:ext cx="8857827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altLang="en-GB" sz="2400" b="1" dirty="0" err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+mn-ea"/>
              </a:rPr>
              <a:t>Liu Wei</a:t>
            </a:r>
            <a:r>
              <a:rPr lang="en-GB" sz="2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+mn-ea"/>
              </a:rPr>
              <a:t>, </a:t>
            </a:r>
            <a:r>
              <a:rPr lang="en-US" altLang="en-GB" sz="24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+mn-ea"/>
              </a:rPr>
              <a:t>Ph.D. Vegetable Science, Professor</a:t>
            </a:r>
            <a:endParaRPr lang="zh-CN" altLang="en-US" sz="2400" b="1" dirty="0"/>
          </a:p>
        </p:txBody>
      </p:sp>
      <p:pic>
        <p:nvPicPr>
          <p:cNvPr id="14" name="图片 13" descr="联合国粮食署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sp>
        <p:nvSpPr>
          <p:cNvPr id="13" name="文本框 12"/>
          <p:cNvSpPr txBox="1"/>
          <p:nvPr/>
        </p:nvSpPr>
        <p:spPr>
          <a:xfrm>
            <a:off x="981074" y="4698613"/>
            <a:ext cx="8856980" cy="7100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ts val="2000"/>
              </a:lnSpc>
              <a:spcAft>
                <a:spcPts val="800"/>
              </a:spcAft>
            </a:pPr>
            <a:r>
              <a:rPr lang="en-GB" altLang="zh-CN" sz="2000" b="1" dirty="0">
                <a:solidFill>
                  <a:schemeClr val="accent1"/>
                </a:solidFill>
                <a:effectLst/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</a:rPr>
              <a:t>WFP Centre of Excellence for Rural Transformation </a:t>
            </a:r>
          </a:p>
          <a:p>
            <a:pPr algn="just">
              <a:lnSpc>
                <a:spcPts val="2000"/>
              </a:lnSpc>
              <a:spcAft>
                <a:spcPts val="800"/>
              </a:spcAft>
            </a:pPr>
            <a:r>
              <a:rPr lang="en-US" altLang="zh-CN" sz="2000" b="1" dirty="0">
                <a:solidFill>
                  <a:schemeClr val="accent1"/>
                </a:solidFill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</a:rPr>
              <a:t>Beijing Academy of Agriculture and Forestry Sciences</a:t>
            </a:r>
          </a:p>
        </p:txBody>
      </p:sp>
      <p:sp>
        <p:nvSpPr>
          <p:cNvPr id="18" name="矩形 17"/>
          <p:cNvSpPr/>
          <p:nvPr/>
        </p:nvSpPr>
        <p:spPr>
          <a:xfrm>
            <a:off x="8239125" y="6375400"/>
            <a:ext cx="5247640" cy="36830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i="0" u="none" strike="noStrike" kern="0" cap="none" spc="0" normalizeH="0" baseline="0" noProof="0" dirty="0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Open Sans Regular" panose="020B0606030504020204" charset="0"/>
                <a:ea typeface="等线" panose="02010600030101010101" pitchFamily="2" charset="-122"/>
                <a:cs typeface="Open Sans Regular" panose="020B0606030504020204" charset="0"/>
              </a:rPr>
              <a:t>Sharing for Learning</a:t>
            </a:r>
          </a:p>
        </p:txBody>
      </p:sp>
      <p:pic>
        <p:nvPicPr>
          <p:cNvPr id="19" name="Picture 15" descr="A picture containing window&#10;&#10;Description automatically generated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20" name="Picture 13" descr="Icon&#10;&#10;Description automatically generated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sp>
        <p:nvSpPr>
          <p:cNvPr id="21" name="等腰三角形 20"/>
          <p:cNvSpPr/>
          <p:nvPr/>
        </p:nvSpPr>
        <p:spPr>
          <a:xfrm>
            <a:off x="-1" y="5835250"/>
            <a:ext cx="981075" cy="1022750"/>
          </a:xfrm>
          <a:prstGeom prst="triangle">
            <a:avLst>
              <a:gd name="adj" fmla="val 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466885C-3C93-4BB1-B0BF-4B9069A692FE}"/>
              </a:ext>
            </a:extLst>
          </p:cNvPr>
          <p:cNvSpPr txBox="1"/>
          <p:nvPr/>
        </p:nvSpPr>
        <p:spPr>
          <a:xfrm>
            <a:off x="1419079" y="1128849"/>
            <a:ext cx="885698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400" b="1" dirty="0">
                <a:solidFill>
                  <a:schemeClr val="accent1"/>
                </a:solidFill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</a:rPr>
              <a:t>WFP SSTC COVID-19 Opportunity Fund Pilot in Libya supported by China</a:t>
            </a:r>
          </a:p>
        </p:txBody>
      </p:sp>
    </p:spTree>
    <p:extLst>
      <p:ext uri="{BB962C8B-B14F-4D97-AF65-F5344CB8AC3E}">
        <p14:creationId xmlns:p14="http://schemas.microsoft.com/office/powerpoint/2010/main" val="60726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4" descr="DSCN273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0937" y="1116255"/>
            <a:ext cx="4309860" cy="2589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5" name="Picture 5" descr="DSCN273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8491" y="3705447"/>
            <a:ext cx="4707850" cy="2726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6" name="矩形 4"/>
          <p:cNvSpPr>
            <a:spLocks noChangeArrowheads="1"/>
          </p:cNvSpPr>
          <p:nvPr/>
        </p:nvSpPr>
        <p:spPr bwMode="auto">
          <a:xfrm>
            <a:off x="7098245" y="1546499"/>
            <a:ext cx="330834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Bamboo Tube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culture</a:t>
            </a:r>
            <a:endParaRPr lang="zh-CN" altLang="en-US" sz="3600" i="1" u="sng" dirty="0">
              <a:latin typeface="Open Sans"/>
              <a:ea typeface="Arial Unicode MS" pitchFamily="34" charset="-122"/>
              <a:cs typeface="Arial Unicode MS" pitchFamily="34" charset="-122"/>
            </a:endParaRPr>
          </a:p>
        </p:txBody>
      </p:sp>
      <p:pic>
        <p:nvPicPr>
          <p:cNvPr id="5" name="Immagine 6">
            <a:extLst>
              <a:ext uri="{FF2B5EF4-FFF2-40B4-BE49-F238E27FC236}">
                <a16:creationId xmlns:a16="http://schemas.microsoft.com/office/drawing/2014/main" id="{5750BC5E-1F8C-6628-476E-7125634855A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6" name="图片 5" descr="联合国粮食署">
            <a:extLst>
              <a:ext uri="{FF2B5EF4-FFF2-40B4-BE49-F238E27FC236}">
                <a16:creationId xmlns:a16="http://schemas.microsoft.com/office/drawing/2014/main" id="{BCAA4F07-BAD4-55F5-D9D2-416AA1E47D2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7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E21B21EE-D833-D42B-F1DF-D928440CDEA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8" name="Picture 13" descr="Icon&#10;&#10;Description automatically generated">
            <a:extLst>
              <a:ext uri="{FF2B5EF4-FFF2-40B4-BE49-F238E27FC236}">
                <a16:creationId xmlns:a16="http://schemas.microsoft.com/office/drawing/2014/main" id="{8459C9F9-7117-ADFB-95BD-65A5FC0D1DAD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9" name="图片 8" descr="WFP SSC-白">
            <a:extLst>
              <a:ext uri="{FF2B5EF4-FFF2-40B4-BE49-F238E27FC236}">
                <a16:creationId xmlns:a16="http://schemas.microsoft.com/office/drawing/2014/main" id="{FD0C07D4-23CB-C142-6F3A-7183FC228046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5260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>
          <a:xfrm>
            <a:off x="3459542" y="1015923"/>
            <a:ext cx="8934451" cy="812800"/>
          </a:xfrm>
        </p:spPr>
        <p:txBody>
          <a:bodyPr/>
          <a:lstStyle/>
          <a:p>
            <a:pPr eaLnBrk="1" hangingPunct="1"/>
            <a:r>
              <a:rPr lang="en-US" altLang="zh-CN" sz="3600" i="1" u="sng" dirty="0" err="1">
                <a:latin typeface="Open Sans"/>
                <a:ea typeface="Arial Unicode MS" pitchFamily="34" charset="-122"/>
                <a:cs typeface="Arial Unicode MS" pitchFamily="34" charset="-122"/>
              </a:rPr>
              <a:t>Aeroponics</a:t>
            </a:r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 (Spray culture )</a:t>
            </a:r>
          </a:p>
        </p:txBody>
      </p:sp>
      <p:pic>
        <p:nvPicPr>
          <p:cNvPr id="14340" name="图片 4" descr="IMG_3946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7437" y="2349501"/>
            <a:ext cx="5957800" cy="366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等腰三角形 1"/>
          <p:cNvSpPr/>
          <p:nvPr/>
        </p:nvSpPr>
        <p:spPr>
          <a:xfrm>
            <a:off x="498764" y="1579417"/>
            <a:ext cx="4631376" cy="4275117"/>
          </a:xfrm>
          <a:prstGeom prst="triangle">
            <a:avLst/>
          </a:prstGeom>
          <a:noFill/>
          <a:ln w="254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2686240" y="1737279"/>
            <a:ext cx="877568" cy="810690"/>
            <a:chOff x="498765" y="1579417"/>
            <a:chExt cx="877568" cy="904654"/>
          </a:xfrm>
          <a:scene3d>
            <a:camera prst="orthographicFront">
              <a:rot lat="0" lon="0" rev="18600000"/>
            </a:camera>
            <a:lightRig rig="threePt" dir="t"/>
          </a:scene3d>
        </p:grpSpPr>
        <p:sp>
          <p:nvSpPr>
            <p:cNvPr id="3" name="椭圆 2"/>
            <p:cNvSpPr/>
            <p:nvPr/>
          </p:nvSpPr>
          <p:spPr>
            <a:xfrm>
              <a:off x="498765" y="1579417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椭圆 6"/>
            <p:cNvSpPr/>
            <p:nvPr/>
          </p:nvSpPr>
          <p:spPr>
            <a:xfrm>
              <a:off x="937549" y="1590992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5" name="直接连接符 4"/>
            <p:cNvCxnSpPr/>
            <p:nvPr/>
          </p:nvCxnSpPr>
          <p:spPr>
            <a:xfrm>
              <a:off x="937549" y="1709896"/>
              <a:ext cx="0" cy="385122"/>
            </a:xfrm>
            <a:prstGeom prst="line">
              <a:avLst/>
            </a:prstGeom>
            <a:ln w="4445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" name="Group 292"/>
            <p:cNvGrpSpPr>
              <a:grpSpLocks/>
            </p:cNvGrpSpPr>
            <p:nvPr/>
          </p:nvGrpSpPr>
          <p:grpSpPr bwMode="auto">
            <a:xfrm>
              <a:off x="590537" y="2026192"/>
              <a:ext cx="704909" cy="457879"/>
              <a:chOff x="431" y="2003"/>
              <a:chExt cx="2268" cy="882"/>
            </a:xfrm>
          </p:grpSpPr>
          <p:grpSp>
            <p:nvGrpSpPr>
              <p:cNvPr id="12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332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51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448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1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2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3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4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5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6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52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440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2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3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4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5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6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53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432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5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6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7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8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9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54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424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5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6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7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55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356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7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9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360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416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7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8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9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0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1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2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3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61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406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7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8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9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0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1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2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3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4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15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62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3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7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8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9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0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1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2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373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396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7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8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9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0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1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2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3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4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5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74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386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7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8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9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0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1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2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3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4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5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75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376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7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8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9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0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1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2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3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4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5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13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14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3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323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315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307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299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231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35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291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2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5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6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7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8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6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281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37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48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271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2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3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4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6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8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9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261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4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50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251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7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9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0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38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5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6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7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222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8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214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206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0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198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1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5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190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6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180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67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7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78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170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2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160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3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4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5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6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7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150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4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5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6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81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4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85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142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132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87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8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9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0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6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98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122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9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112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102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01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458" name="组合 457"/>
          <p:cNvGrpSpPr/>
          <p:nvPr/>
        </p:nvGrpSpPr>
        <p:grpSpPr>
          <a:xfrm>
            <a:off x="3058207" y="2494243"/>
            <a:ext cx="877568" cy="810690"/>
            <a:chOff x="498765" y="1579417"/>
            <a:chExt cx="877568" cy="904654"/>
          </a:xfrm>
          <a:scene3d>
            <a:camera prst="orthographicFront">
              <a:rot lat="0" lon="0" rev="18600000"/>
            </a:camera>
            <a:lightRig rig="threePt" dir="t"/>
          </a:scene3d>
        </p:grpSpPr>
        <p:sp>
          <p:nvSpPr>
            <p:cNvPr id="459" name="椭圆 458"/>
            <p:cNvSpPr/>
            <p:nvPr/>
          </p:nvSpPr>
          <p:spPr>
            <a:xfrm>
              <a:off x="498765" y="1579417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0" name="椭圆 459"/>
            <p:cNvSpPr/>
            <p:nvPr/>
          </p:nvSpPr>
          <p:spPr>
            <a:xfrm>
              <a:off x="937549" y="1590992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61" name="直接连接符 460"/>
            <p:cNvCxnSpPr/>
            <p:nvPr/>
          </p:nvCxnSpPr>
          <p:spPr>
            <a:xfrm>
              <a:off x="937549" y="1709896"/>
              <a:ext cx="0" cy="385122"/>
            </a:xfrm>
            <a:prstGeom prst="line">
              <a:avLst/>
            </a:prstGeom>
            <a:ln w="4445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2" name="Group 292"/>
            <p:cNvGrpSpPr>
              <a:grpSpLocks/>
            </p:cNvGrpSpPr>
            <p:nvPr/>
          </p:nvGrpSpPr>
          <p:grpSpPr bwMode="auto">
            <a:xfrm>
              <a:off x="590537" y="2026192"/>
              <a:ext cx="704909" cy="457879"/>
              <a:chOff x="431" y="2003"/>
              <a:chExt cx="2268" cy="882"/>
            </a:xfrm>
          </p:grpSpPr>
          <p:grpSp>
            <p:nvGrpSpPr>
              <p:cNvPr id="463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783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4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5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6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7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8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9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0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1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2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3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4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5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6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7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8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9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0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1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802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899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0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1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2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3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4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5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6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7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03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891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2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3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4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5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6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7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8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04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883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4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5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6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7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8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9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0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05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875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76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77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78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79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0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1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2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06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807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8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9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0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811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867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68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69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70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71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72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73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74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1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857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8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9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60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61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62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63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64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65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66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13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4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5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6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7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8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9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0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1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2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3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824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847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8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9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0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1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2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3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4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5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56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25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837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38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39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0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1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2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3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4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5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46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826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827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28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29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30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31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32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33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34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35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836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464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465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6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7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8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9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0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1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2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4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7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8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9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0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1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2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84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774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5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6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7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8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9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0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1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2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5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766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7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8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9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0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1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2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3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6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758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9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0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1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2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3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4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5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7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750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1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2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3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4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5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6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7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8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682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3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4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5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686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742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3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4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5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6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7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8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9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87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732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3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4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5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6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7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8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9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0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1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88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9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0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1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2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3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4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5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6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7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98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699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722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3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4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5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6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7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8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9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0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1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00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712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3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4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5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6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7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8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9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0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1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01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702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3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4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5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6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7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8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9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0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1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489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3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8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1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3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7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8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673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4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5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6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7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8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9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0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1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9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665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66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67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68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69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0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1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72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10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657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58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59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60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61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62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63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64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11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649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50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51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52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53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54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55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56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12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3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16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641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42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43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44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45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46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47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48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17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631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32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33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34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35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36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37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38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39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40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18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8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29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621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2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3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4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5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6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7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8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9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30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0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611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12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13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14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15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16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17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18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19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0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1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601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02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03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04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05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06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07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08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09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10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32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4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5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36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593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94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95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96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97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98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99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00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7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583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84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85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86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87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88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89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90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91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92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38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9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0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1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2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3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4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5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6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7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8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49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573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74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75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76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77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78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79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80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81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82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50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563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64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65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66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67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68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69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70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71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72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51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553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54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55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56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57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58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59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60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61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62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52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908" name="组合 907"/>
          <p:cNvGrpSpPr/>
          <p:nvPr/>
        </p:nvGrpSpPr>
        <p:grpSpPr>
          <a:xfrm>
            <a:off x="3904780" y="3987453"/>
            <a:ext cx="877568" cy="810690"/>
            <a:chOff x="498765" y="1579417"/>
            <a:chExt cx="877568" cy="904654"/>
          </a:xfrm>
          <a:scene3d>
            <a:camera prst="orthographicFront">
              <a:rot lat="0" lon="0" rev="18600000"/>
            </a:camera>
            <a:lightRig rig="threePt" dir="t"/>
          </a:scene3d>
        </p:grpSpPr>
        <p:sp>
          <p:nvSpPr>
            <p:cNvPr id="909" name="椭圆 908"/>
            <p:cNvSpPr/>
            <p:nvPr/>
          </p:nvSpPr>
          <p:spPr>
            <a:xfrm>
              <a:off x="498765" y="1579417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0" name="椭圆 909"/>
            <p:cNvSpPr/>
            <p:nvPr/>
          </p:nvSpPr>
          <p:spPr>
            <a:xfrm>
              <a:off x="937549" y="1590992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911" name="直接连接符 910"/>
            <p:cNvCxnSpPr/>
            <p:nvPr/>
          </p:nvCxnSpPr>
          <p:spPr>
            <a:xfrm>
              <a:off x="937549" y="1709896"/>
              <a:ext cx="0" cy="385122"/>
            </a:xfrm>
            <a:prstGeom prst="line">
              <a:avLst/>
            </a:prstGeom>
            <a:ln w="4445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2" name="Group 292"/>
            <p:cNvGrpSpPr>
              <a:grpSpLocks/>
            </p:cNvGrpSpPr>
            <p:nvPr/>
          </p:nvGrpSpPr>
          <p:grpSpPr bwMode="auto">
            <a:xfrm>
              <a:off x="590537" y="2026192"/>
              <a:ext cx="704909" cy="457879"/>
              <a:chOff x="431" y="2003"/>
              <a:chExt cx="2268" cy="882"/>
            </a:xfrm>
          </p:grpSpPr>
          <p:grpSp>
            <p:nvGrpSpPr>
              <p:cNvPr id="913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1233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34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35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36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37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38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39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40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41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42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43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44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45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46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47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48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49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50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51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252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1349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0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1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2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3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4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5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6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7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53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1341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2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3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4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5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6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7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8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54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1333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4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5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6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7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8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9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0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55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1325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6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7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8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9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0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1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2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56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1257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8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9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0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261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1317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18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19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0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1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2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3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24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26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1307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08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09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10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11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12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13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14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15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16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263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4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5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6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7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8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9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0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1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2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3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274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1297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98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99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00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01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02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03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04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05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06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275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1287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88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89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90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91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92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93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94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95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96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276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1277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78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79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80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81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82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83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84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85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86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914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915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6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7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8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9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0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1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2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1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2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3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934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1224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25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26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27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28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29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30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31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32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35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1216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7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8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9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20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21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22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23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36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1208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09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0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1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2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3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4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5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37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1200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01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02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03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04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05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06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07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38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1132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33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34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35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136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1192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3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4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5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6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7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8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9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37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1182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3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4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5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6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7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8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9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0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1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138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39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0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1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2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3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4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5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6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7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8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149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1172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3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4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5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6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7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8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9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0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1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50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1162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3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4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5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6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7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8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9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0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1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51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1152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3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4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5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6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7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8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9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0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1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939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0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1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2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3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4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5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6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7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8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9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0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1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2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3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4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5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6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57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958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1123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4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5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6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7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8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9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30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31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59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1115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16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17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18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19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0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1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22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60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1107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08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09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10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11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12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13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14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61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1099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00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01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02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03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04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05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06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962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63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64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65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966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1091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92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93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94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95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96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97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98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67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1081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82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83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84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85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86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87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88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89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90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968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69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0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1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2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3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4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5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6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7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8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979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1071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72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73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74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75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76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77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78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79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80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80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1061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62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63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64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65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66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67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68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69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70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81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1051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52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53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54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55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56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57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58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59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60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982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3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4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5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986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1043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44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45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46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47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48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49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50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87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1033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34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35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36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37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38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39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40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41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42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988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9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0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1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2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3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4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5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6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7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98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999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1023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24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25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26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27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28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29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30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31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32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0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1013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14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15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16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17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18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19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20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21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22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1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1003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04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05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06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07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08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09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10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11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12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002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1358" name="组合 1357"/>
          <p:cNvGrpSpPr/>
          <p:nvPr/>
        </p:nvGrpSpPr>
        <p:grpSpPr>
          <a:xfrm>
            <a:off x="4320402" y="4759410"/>
            <a:ext cx="877568" cy="810690"/>
            <a:chOff x="498765" y="1579417"/>
            <a:chExt cx="877568" cy="904654"/>
          </a:xfrm>
          <a:scene3d>
            <a:camera prst="orthographicFront">
              <a:rot lat="0" lon="0" rev="18600000"/>
            </a:camera>
            <a:lightRig rig="threePt" dir="t"/>
          </a:scene3d>
        </p:grpSpPr>
        <p:sp>
          <p:nvSpPr>
            <p:cNvPr id="1359" name="椭圆 1358"/>
            <p:cNvSpPr/>
            <p:nvPr/>
          </p:nvSpPr>
          <p:spPr>
            <a:xfrm>
              <a:off x="498765" y="1579417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0" name="椭圆 1359"/>
            <p:cNvSpPr/>
            <p:nvPr/>
          </p:nvSpPr>
          <p:spPr>
            <a:xfrm>
              <a:off x="937549" y="1590992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361" name="直接连接符 1360"/>
            <p:cNvCxnSpPr/>
            <p:nvPr/>
          </p:nvCxnSpPr>
          <p:spPr>
            <a:xfrm>
              <a:off x="937549" y="1709896"/>
              <a:ext cx="0" cy="385122"/>
            </a:xfrm>
            <a:prstGeom prst="line">
              <a:avLst/>
            </a:prstGeom>
            <a:ln w="4445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62" name="Group 292"/>
            <p:cNvGrpSpPr>
              <a:grpSpLocks/>
            </p:cNvGrpSpPr>
            <p:nvPr/>
          </p:nvGrpSpPr>
          <p:grpSpPr bwMode="auto">
            <a:xfrm>
              <a:off x="590537" y="2026192"/>
              <a:ext cx="704909" cy="457879"/>
              <a:chOff x="431" y="2003"/>
              <a:chExt cx="2268" cy="882"/>
            </a:xfrm>
          </p:grpSpPr>
          <p:grpSp>
            <p:nvGrpSpPr>
              <p:cNvPr id="1363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1683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84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85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86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87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88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89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90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91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92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93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94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95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98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99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00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01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702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1799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0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1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2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3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4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5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6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7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703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1791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2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3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4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5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6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7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8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704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1783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4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5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6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7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8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9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0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705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1775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6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7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8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9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0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1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2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706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1707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8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9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0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711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1767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8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9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70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71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72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73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74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71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1757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8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9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0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1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2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3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4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5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6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713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4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5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6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7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8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9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0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1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2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3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724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1747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8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9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0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1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2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3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4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5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6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725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1737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8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9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0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1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2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3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4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5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6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726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1727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28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29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0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1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2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3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4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5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6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1364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1365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6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7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8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9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0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1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2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3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4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5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6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7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8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9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0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1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2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3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384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1674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75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76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77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78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79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80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81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82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85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1666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67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68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69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70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71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72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73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86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1658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59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60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61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62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63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64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65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87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1650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51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52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53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54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55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56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57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88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1582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5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586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1642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3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4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5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6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7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8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9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87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1632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3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4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5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6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7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8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9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0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1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588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9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599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1622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3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4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5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6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7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8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9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0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1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00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1612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3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4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5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6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7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8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9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0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1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01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1602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3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4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5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6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7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8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9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0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1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389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0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1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2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3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4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5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6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7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8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9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0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1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2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3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4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5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6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07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408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1573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4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5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6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7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8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9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0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81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09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1565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66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67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68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69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0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1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72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10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1557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58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59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60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61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62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63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64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11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1549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51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52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56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412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3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4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5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416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1541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42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43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44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45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48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17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1531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418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9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0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1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2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3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4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5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6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7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8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429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1521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4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8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9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0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30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1511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5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31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1501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7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432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3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4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436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1493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9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37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1483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4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438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3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4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5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6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7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8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449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1473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2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50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1463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51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1453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452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1808" name="组合 1807"/>
          <p:cNvGrpSpPr/>
          <p:nvPr/>
        </p:nvGrpSpPr>
        <p:grpSpPr>
          <a:xfrm>
            <a:off x="3463268" y="3235187"/>
            <a:ext cx="877568" cy="810690"/>
            <a:chOff x="498765" y="1579417"/>
            <a:chExt cx="877568" cy="904654"/>
          </a:xfrm>
          <a:scene3d>
            <a:camera prst="orthographicFront">
              <a:rot lat="0" lon="0" rev="18600000"/>
            </a:camera>
            <a:lightRig rig="threePt" dir="t"/>
          </a:scene3d>
        </p:grpSpPr>
        <p:sp>
          <p:nvSpPr>
            <p:cNvPr id="1809" name="椭圆 1808"/>
            <p:cNvSpPr/>
            <p:nvPr/>
          </p:nvSpPr>
          <p:spPr>
            <a:xfrm>
              <a:off x="498765" y="1579417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0" name="椭圆 1809"/>
            <p:cNvSpPr/>
            <p:nvPr/>
          </p:nvSpPr>
          <p:spPr>
            <a:xfrm>
              <a:off x="937549" y="1590992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811" name="直接连接符 1810"/>
            <p:cNvCxnSpPr/>
            <p:nvPr/>
          </p:nvCxnSpPr>
          <p:spPr>
            <a:xfrm>
              <a:off x="937549" y="1709896"/>
              <a:ext cx="0" cy="385122"/>
            </a:xfrm>
            <a:prstGeom prst="line">
              <a:avLst/>
            </a:prstGeom>
            <a:ln w="4445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12" name="Group 292"/>
            <p:cNvGrpSpPr>
              <a:grpSpLocks/>
            </p:cNvGrpSpPr>
            <p:nvPr/>
          </p:nvGrpSpPr>
          <p:grpSpPr bwMode="auto">
            <a:xfrm>
              <a:off x="590537" y="2026192"/>
              <a:ext cx="704909" cy="457879"/>
              <a:chOff x="431" y="2003"/>
              <a:chExt cx="2268" cy="882"/>
            </a:xfrm>
          </p:grpSpPr>
          <p:grpSp>
            <p:nvGrpSpPr>
              <p:cNvPr id="1813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2133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4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5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6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7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8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9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0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1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2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3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4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5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6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7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8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9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0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1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152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2249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0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1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2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3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4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5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6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7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53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2241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2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3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4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5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6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7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8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54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2233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4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5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6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7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8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9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0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55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2225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6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7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8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9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0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1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2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56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2157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58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59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0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161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2217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8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9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20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21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22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23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24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6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2207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8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9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0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1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2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3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4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5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6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163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4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5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6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7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8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69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0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1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2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3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174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2197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8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9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0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1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2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3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4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5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6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75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2187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8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9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0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1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2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3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4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5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6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76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2177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78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79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0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1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2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3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4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5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6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1814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1815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16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17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18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19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0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1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2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3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4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5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6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7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8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29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30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31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32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33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834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2124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5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6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7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8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9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0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1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2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35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2116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7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8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9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0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1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2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3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36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2108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9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0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1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2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3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4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5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37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2100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1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2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3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4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5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6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7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38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2032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33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34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35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036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2092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3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4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5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6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7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8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9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37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2082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3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4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5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6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7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8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9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0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1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038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39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0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1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2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3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4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5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6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7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8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049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2072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3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4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5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6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7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8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9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0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1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50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2062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3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4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5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6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7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8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9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0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1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51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2052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3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4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5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6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7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8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9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0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1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839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0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1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2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3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4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4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5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6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7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858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2023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24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25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26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27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28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29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30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31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59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2015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16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17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18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19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20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21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22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60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2007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08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09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10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11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12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13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14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61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1999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00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01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02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03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04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05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06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862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3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4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5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866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1991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92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93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94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95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96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97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98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67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1981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82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83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84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85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86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87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88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89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90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868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69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0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1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2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3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4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5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6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7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78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879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1971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72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73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74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75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76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77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78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79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80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80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1961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62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63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64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65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66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67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68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69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70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81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1951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52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53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54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55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56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57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58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59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60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882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3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4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5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886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1943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44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45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46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47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48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49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50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87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1933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34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35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36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37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38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39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40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41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42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888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89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0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1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2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3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4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5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6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7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98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899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1923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24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25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26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27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28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29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30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31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32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00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1913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14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15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16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17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18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19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20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21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22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01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1903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04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05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06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07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08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09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10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11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912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902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2258" name="组合 2257"/>
          <p:cNvGrpSpPr/>
          <p:nvPr/>
        </p:nvGrpSpPr>
        <p:grpSpPr>
          <a:xfrm>
            <a:off x="2039744" y="1711136"/>
            <a:ext cx="877568" cy="810690"/>
            <a:chOff x="498765" y="1579417"/>
            <a:chExt cx="877568" cy="904654"/>
          </a:xfrm>
          <a:scene3d>
            <a:camera prst="orthographicFront">
              <a:rot lat="0" lon="0" rev="3300000"/>
            </a:camera>
            <a:lightRig rig="threePt" dir="t"/>
          </a:scene3d>
        </p:grpSpPr>
        <p:sp>
          <p:nvSpPr>
            <p:cNvPr id="2259" name="椭圆 2258"/>
            <p:cNvSpPr/>
            <p:nvPr/>
          </p:nvSpPr>
          <p:spPr>
            <a:xfrm>
              <a:off x="498765" y="1579417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0" name="椭圆 2259"/>
            <p:cNvSpPr/>
            <p:nvPr/>
          </p:nvSpPr>
          <p:spPr>
            <a:xfrm>
              <a:off x="937549" y="1590992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261" name="直接连接符 2260"/>
            <p:cNvCxnSpPr/>
            <p:nvPr/>
          </p:nvCxnSpPr>
          <p:spPr>
            <a:xfrm>
              <a:off x="937549" y="1709896"/>
              <a:ext cx="0" cy="385122"/>
            </a:xfrm>
            <a:prstGeom prst="line">
              <a:avLst/>
            </a:prstGeom>
            <a:ln w="4445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62" name="Group 292"/>
            <p:cNvGrpSpPr>
              <a:grpSpLocks/>
            </p:cNvGrpSpPr>
            <p:nvPr/>
          </p:nvGrpSpPr>
          <p:grpSpPr bwMode="auto">
            <a:xfrm>
              <a:off x="590537" y="2026192"/>
              <a:ext cx="704909" cy="457879"/>
              <a:chOff x="431" y="2003"/>
              <a:chExt cx="2268" cy="882"/>
            </a:xfrm>
          </p:grpSpPr>
          <p:grpSp>
            <p:nvGrpSpPr>
              <p:cNvPr id="2263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2583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4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5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6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7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8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9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0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1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2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3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4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5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6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7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8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9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00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01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602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2699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0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1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2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3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4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5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6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707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03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2691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2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3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4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5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6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7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8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04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2683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4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5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6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7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8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9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0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05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2675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6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7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8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9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0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1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2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06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2607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08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09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0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611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2667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8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9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70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71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72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73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74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61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2657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8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9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0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1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2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3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4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5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6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613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4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5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6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7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8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9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0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1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2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23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624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2647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8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9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0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1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2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3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4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5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6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625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2637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8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9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0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1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2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3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4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5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6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626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2627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28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29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0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1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2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3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4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5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6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264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2265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6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7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8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9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0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1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2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3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4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5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6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7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8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9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0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1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2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3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284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2574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5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6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7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8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9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0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1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2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5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2566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67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68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69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0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1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2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3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6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2558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59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60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61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62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63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64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65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7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2550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51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52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53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54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55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56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57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8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2482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83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84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85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486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2542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3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4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5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6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7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8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9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87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2532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3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4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5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6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7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8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9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0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1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488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89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0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1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2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3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4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5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6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7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8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499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2522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3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4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5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6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7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8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9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0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1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500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2512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3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4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5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6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7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8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9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0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1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501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2502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3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4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5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6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7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8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9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0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1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2289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0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1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2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3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4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5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6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7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8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9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0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1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2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3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4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5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6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7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08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2473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4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5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6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7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8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9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80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81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09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2465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6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7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8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9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0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1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2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10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2457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8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9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0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1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2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3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4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11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2449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0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1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2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3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4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5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6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312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13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14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15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16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2441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2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3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4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5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6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7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8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17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2431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2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3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4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5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6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7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8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9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0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318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19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0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1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2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3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4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5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6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7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8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29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2421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2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3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4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5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6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7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8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9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0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30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2411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12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13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14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15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16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17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18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19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0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31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2401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02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03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04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05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06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07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08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09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10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332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3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4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5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36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2393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94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95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96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97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98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99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00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37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2383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84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85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86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87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88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89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90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91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92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338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9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0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1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2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3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4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5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6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7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8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49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2373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74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75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76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77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78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79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80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81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82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50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2363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64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65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66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67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68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69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70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71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72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51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2353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54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55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56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57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58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59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60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61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362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352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3608" name="组合 3607"/>
          <p:cNvGrpSpPr/>
          <p:nvPr/>
        </p:nvGrpSpPr>
        <p:grpSpPr>
          <a:xfrm>
            <a:off x="1707222" y="2453333"/>
            <a:ext cx="877568" cy="810690"/>
            <a:chOff x="498765" y="1579417"/>
            <a:chExt cx="877568" cy="904654"/>
          </a:xfrm>
          <a:scene3d>
            <a:camera prst="orthographicFront">
              <a:rot lat="0" lon="0" rev="3300000"/>
            </a:camera>
            <a:lightRig rig="threePt" dir="t"/>
          </a:scene3d>
        </p:grpSpPr>
        <p:sp>
          <p:nvSpPr>
            <p:cNvPr id="3609" name="椭圆 3608"/>
            <p:cNvSpPr/>
            <p:nvPr/>
          </p:nvSpPr>
          <p:spPr>
            <a:xfrm>
              <a:off x="498765" y="1579417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10" name="椭圆 3609"/>
            <p:cNvSpPr/>
            <p:nvPr/>
          </p:nvSpPr>
          <p:spPr>
            <a:xfrm>
              <a:off x="937549" y="1590992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611" name="直接连接符 3610"/>
            <p:cNvCxnSpPr/>
            <p:nvPr/>
          </p:nvCxnSpPr>
          <p:spPr>
            <a:xfrm>
              <a:off x="937549" y="1709896"/>
              <a:ext cx="0" cy="385122"/>
            </a:xfrm>
            <a:prstGeom prst="line">
              <a:avLst/>
            </a:prstGeom>
            <a:ln w="4445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612" name="Group 292"/>
            <p:cNvGrpSpPr>
              <a:grpSpLocks/>
            </p:cNvGrpSpPr>
            <p:nvPr/>
          </p:nvGrpSpPr>
          <p:grpSpPr bwMode="auto">
            <a:xfrm>
              <a:off x="590537" y="2026192"/>
              <a:ext cx="704909" cy="457879"/>
              <a:chOff x="431" y="2003"/>
              <a:chExt cx="2268" cy="882"/>
            </a:xfrm>
          </p:grpSpPr>
          <p:grpSp>
            <p:nvGrpSpPr>
              <p:cNvPr id="3613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3933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34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35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36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37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38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39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40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41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42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43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44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45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46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47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48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49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50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51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952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4049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0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1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2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3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4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5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6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7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53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4041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2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3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4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5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6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7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8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54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4033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4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5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6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7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8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9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0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55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4025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26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27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28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29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0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1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2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56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3957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58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59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0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3961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4017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18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19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20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21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22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23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24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96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4007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08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09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10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11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12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13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14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15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16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963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4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5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6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7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8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9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70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71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72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73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3974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3997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98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99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00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01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02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03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04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05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006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975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3987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88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89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90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91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92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93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94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95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96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976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3977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78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79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80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81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82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83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84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85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986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3614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3615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16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17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18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19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0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1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2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3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4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5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6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7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8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29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30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31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32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33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34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3924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5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6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7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8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9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30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31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32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35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3916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7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8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9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0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1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2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3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36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3908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9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0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1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2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3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4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5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37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3900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2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38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3832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33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34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35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836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3892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93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94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95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96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97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98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99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837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3882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83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84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85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86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87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88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89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90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91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838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39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40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41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42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43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44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45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46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47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48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849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3872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73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74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75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76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77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78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79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80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81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850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3862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3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4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5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6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7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8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9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70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71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851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3852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3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4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5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6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7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8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9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0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1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3639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0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1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2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3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4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5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6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7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8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49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0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1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2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3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4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5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6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7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58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3823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4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5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6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7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8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9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30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31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59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3815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16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17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18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19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0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1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2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60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3807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8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9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10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11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12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13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14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61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3799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0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1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2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3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4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5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6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662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63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64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65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66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3791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2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3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4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5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6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7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8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67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3781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2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3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4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5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6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7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8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9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0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668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69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0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1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2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3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4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5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6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7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78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79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3771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2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3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4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5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6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7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8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9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0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0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3761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2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3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4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5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6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7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8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9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0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1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3751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2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3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4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5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6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7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8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9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0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682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83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84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85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86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3743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4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5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6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7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8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9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0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7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3733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4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5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6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7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8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9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0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1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2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688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89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0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1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2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3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4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5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6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7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98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99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3723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4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5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6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7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8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9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0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1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2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00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3713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4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5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6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7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8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9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0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1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2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01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3703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04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05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06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07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08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09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0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1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2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702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4058" name="组合 4057"/>
          <p:cNvGrpSpPr/>
          <p:nvPr/>
        </p:nvGrpSpPr>
        <p:grpSpPr>
          <a:xfrm>
            <a:off x="1233490" y="3241796"/>
            <a:ext cx="877568" cy="810690"/>
            <a:chOff x="498765" y="1579417"/>
            <a:chExt cx="877568" cy="904654"/>
          </a:xfrm>
          <a:scene3d>
            <a:camera prst="orthographicFront">
              <a:rot lat="0" lon="0" rev="3300000"/>
            </a:camera>
            <a:lightRig rig="threePt" dir="t"/>
          </a:scene3d>
        </p:grpSpPr>
        <p:sp>
          <p:nvSpPr>
            <p:cNvPr id="4059" name="椭圆 4058"/>
            <p:cNvSpPr/>
            <p:nvPr/>
          </p:nvSpPr>
          <p:spPr>
            <a:xfrm>
              <a:off x="498765" y="1579417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60" name="椭圆 4059"/>
            <p:cNvSpPr/>
            <p:nvPr/>
          </p:nvSpPr>
          <p:spPr>
            <a:xfrm>
              <a:off x="937549" y="1590992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061" name="直接连接符 4060"/>
            <p:cNvCxnSpPr/>
            <p:nvPr/>
          </p:nvCxnSpPr>
          <p:spPr>
            <a:xfrm>
              <a:off x="937549" y="1709896"/>
              <a:ext cx="0" cy="385122"/>
            </a:xfrm>
            <a:prstGeom prst="line">
              <a:avLst/>
            </a:prstGeom>
            <a:ln w="4445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062" name="Group 292"/>
            <p:cNvGrpSpPr>
              <a:grpSpLocks/>
            </p:cNvGrpSpPr>
            <p:nvPr/>
          </p:nvGrpSpPr>
          <p:grpSpPr bwMode="auto">
            <a:xfrm>
              <a:off x="590537" y="2026192"/>
              <a:ext cx="704909" cy="457879"/>
              <a:chOff x="431" y="2003"/>
              <a:chExt cx="2268" cy="882"/>
            </a:xfrm>
          </p:grpSpPr>
          <p:grpSp>
            <p:nvGrpSpPr>
              <p:cNvPr id="4063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4383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4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5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6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7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8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9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0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1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2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3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4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5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6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7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8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9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00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01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402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4499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0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1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2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3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4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5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6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07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03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4491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2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3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4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5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6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7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8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04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4483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4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5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6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7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8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9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90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05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4475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6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7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8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9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0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1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2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06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4407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08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09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0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4411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4467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68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69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70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71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72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73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74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41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4457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8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9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60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61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62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63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64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65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66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413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4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5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6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7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8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9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20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21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22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23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4424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4447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8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9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0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1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2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3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4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5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6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425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4437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8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9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0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1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2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3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4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5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6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426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4427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28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29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0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1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2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3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4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5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6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4064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4065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66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67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68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69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0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1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2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3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4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5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6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7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8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79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80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81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82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83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084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4374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5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6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7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8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9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0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1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2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85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4366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7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8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9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0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1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2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3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86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4358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9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0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1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2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3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4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5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87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4350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1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2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3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4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5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6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7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88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4282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83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84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85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286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4342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3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4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5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6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7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8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9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87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4332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3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4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5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6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7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8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9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0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41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288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89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0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1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2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3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4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5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6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7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8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299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4322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3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4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5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6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7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8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9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0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31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00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4312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3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4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5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6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7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8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9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0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21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01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4302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3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4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5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6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7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8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9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0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1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4089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0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1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2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3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4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5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6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7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8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99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00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01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02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03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04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05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06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07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108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4273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4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5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6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7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8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9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80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81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09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4265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6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7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8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9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0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1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2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10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4257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58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59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0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1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2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3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4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11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4249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50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51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52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53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54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55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56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112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3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4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5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116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4241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2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3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4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5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6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7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8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17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4231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2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3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4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5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6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7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8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9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0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118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9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0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1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129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4221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2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3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4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5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6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7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8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9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0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30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4211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2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3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4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5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6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7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8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9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0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31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4201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2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3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4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5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6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7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8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9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0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132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136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4193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4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5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6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7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8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9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0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37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4183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4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5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6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7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8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9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0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1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2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138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9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0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1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2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3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149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4173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4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5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6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7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8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9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0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1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2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50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4163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4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5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6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7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8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9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0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1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2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51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4153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4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5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6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7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8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9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0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1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2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152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4508" name="组合 4507"/>
          <p:cNvGrpSpPr/>
          <p:nvPr/>
        </p:nvGrpSpPr>
        <p:grpSpPr>
          <a:xfrm>
            <a:off x="853167" y="4028944"/>
            <a:ext cx="877568" cy="810690"/>
            <a:chOff x="498765" y="1579417"/>
            <a:chExt cx="877568" cy="904654"/>
          </a:xfrm>
          <a:scene3d>
            <a:camera prst="orthographicFront">
              <a:rot lat="0" lon="0" rev="3300000"/>
            </a:camera>
            <a:lightRig rig="threePt" dir="t"/>
          </a:scene3d>
        </p:grpSpPr>
        <p:sp>
          <p:nvSpPr>
            <p:cNvPr id="4509" name="椭圆 4508"/>
            <p:cNvSpPr/>
            <p:nvPr/>
          </p:nvSpPr>
          <p:spPr>
            <a:xfrm>
              <a:off x="498765" y="1579417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10" name="椭圆 4509"/>
            <p:cNvSpPr/>
            <p:nvPr/>
          </p:nvSpPr>
          <p:spPr>
            <a:xfrm>
              <a:off x="937549" y="1590992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511" name="直接连接符 4510"/>
            <p:cNvCxnSpPr/>
            <p:nvPr/>
          </p:nvCxnSpPr>
          <p:spPr>
            <a:xfrm>
              <a:off x="937549" y="1709896"/>
              <a:ext cx="0" cy="385122"/>
            </a:xfrm>
            <a:prstGeom prst="line">
              <a:avLst/>
            </a:prstGeom>
            <a:ln w="4445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512" name="Group 292"/>
            <p:cNvGrpSpPr>
              <a:grpSpLocks/>
            </p:cNvGrpSpPr>
            <p:nvPr/>
          </p:nvGrpSpPr>
          <p:grpSpPr bwMode="auto">
            <a:xfrm>
              <a:off x="590537" y="2026192"/>
              <a:ext cx="704909" cy="457879"/>
              <a:chOff x="431" y="2003"/>
              <a:chExt cx="2268" cy="882"/>
            </a:xfrm>
          </p:grpSpPr>
          <p:grpSp>
            <p:nvGrpSpPr>
              <p:cNvPr id="4513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4833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4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5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6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7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8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9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40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41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42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43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44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45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46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47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48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49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50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51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852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4949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0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1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2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3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4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5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6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7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53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4941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2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3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4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5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6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7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8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54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4933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4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5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6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7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8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9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0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55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4925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6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7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8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9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0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1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2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856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4857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58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59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0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4861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4917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18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19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0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1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2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3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24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86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4907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8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9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10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11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12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13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14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15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16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863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4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5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6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7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8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9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70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71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72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73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4874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4897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98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99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0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1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2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3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4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5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906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875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4887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8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9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90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91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92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93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94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95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96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876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4877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78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79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0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1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2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3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4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5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886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4514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4515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16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17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18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19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0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1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2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3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4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5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6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7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8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29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0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1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2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33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534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4824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25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26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27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28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29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0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1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32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35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4816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17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18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19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20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21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22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23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36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4808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9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10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11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12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13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14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15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37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4800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1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2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3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4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5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6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7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38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4732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3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4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5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736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4792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3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4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5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6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7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8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9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37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4782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3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4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5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6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7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8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9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0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1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38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9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0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1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2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3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4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5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6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7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8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749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4772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3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4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5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6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7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8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9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0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1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0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4762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3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4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5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6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7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8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9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0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1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751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4752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3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4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5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6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7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8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9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0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1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4539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0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1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2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3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4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5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6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7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8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49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0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1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2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3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4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5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6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57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558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4723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4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5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6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7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8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9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0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1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59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4715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6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7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8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9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0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1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2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60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4707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8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9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0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1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2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3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4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61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4699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0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1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2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3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4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5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6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562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63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64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65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566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4691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92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93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94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95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96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97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98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67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4681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2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3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4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5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6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7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8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9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90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568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69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0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1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2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3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4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5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6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7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78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579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4671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2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3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4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5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6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7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8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9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0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80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4661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2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3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4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5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6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7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8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9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0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81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4651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2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3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4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5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6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7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8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9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0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582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83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84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85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586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4643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4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5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6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7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8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9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0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87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4633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34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35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36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37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38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39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0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1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2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588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89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0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1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2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3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4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5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6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7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598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599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4623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4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5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6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7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8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9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30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31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32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600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4613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4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5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6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7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8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9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0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1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2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601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4603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04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05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06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07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08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09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0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1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2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602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4958" name="组合 4957"/>
          <p:cNvGrpSpPr/>
          <p:nvPr/>
        </p:nvGrpSpPr>
        <p:grpSpPr>
          <a:xfrm>
            <a:off x="397988" y="4826023"/>
            <a:ext cx="877568" cy="810690"/>
            <a:chOff x="498765" y="1579417"/>
            <a:chExt cx="877568" cy="904654"/>
          </a:xfrm>
          <a:scene3d>
            <a:camera prst="orthographicFront">
              <a:rot lat="0" lon="0" rev="3300000"/>
            </a:camera>
            <a:lightRig rig="threePt" dir="t"/>
          </a:scene3d>
        </p:grpSpPr>
        <p:sp>
          <p:nvSpPr>
            <p:cNvPr id="4959" name="椭圆 4958"/>
            <p:cNvSpPr/>
            <p:nvPr/>
          </p:nvSpPr>
          <p:spPr>
            <a:xfrm>
              <a:off x="498765" y="1579417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60" name="椭圆 4959"/>
            <p:cNvSpPr/>
            <p:nvPr/>
          </p:nvSpPr>
          <p:spPr>
            <a:xfrm>
              <a:off x="937549" y="1590992"/>
              <a:ext cx="438784" cy="237808"/>
            </a:xfrm>
            <a:prstGeom prst="ellipse">
              <a:avLst/>
            </a:prstGeom>
            <a:solidFill>
              <a:srgbClr val="00C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961" name="直接连接符 4960"/>
            <p:cNvCxnSpPr/>
            <p:nvPr/>
          </p:nvCxnSpPr>
          <p:spPr>
            <a:xfrm>
              <a:off x="937549" y="1709896"/>
              <a:ext cx="0" cy="385122"/>
            </a:xfrm>
            <a:prstGeom prst="line">
              <a:avLst/>
            </a:prstGeom>
            <a:ln w="44450">
              <a:solidFill>
                <a:srgbClr val="00CC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962" name="Group 292"/>
            <p:cNvGrpSpPr>
              <a:grpSpLocks/>
            </p:cNvGrpSpPr>
            <p:nvPr/>
          </p:nvGrpSpPr>
          <p:grpSpPr bwMode="auto">
            <a:xfrm>
              <a:off x="590537" y="2026192"/>
              <a:ext cx="704909" cy="457879"/>
              <a:chOff x="431" y="2003"/>
              <a:chExt cx="2268" cy="882"/>
            </a:xfrm>
          </p:grpSpPr>
          <p:grpSp>
            <p:nvGrpSpPr>
              <p:cNvPr id="4963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5283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84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85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86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87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88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89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90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91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92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93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94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95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96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97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98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99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00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01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302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5399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00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01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02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03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04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05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06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407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03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5391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92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93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94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95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96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97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98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04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5383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84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85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86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87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88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89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90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05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5375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76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77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78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79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80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81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82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306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5307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08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09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10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5311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5367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68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69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70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71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72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73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74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31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5357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58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59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60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61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62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63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64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65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66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5313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14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15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16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17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18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19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0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1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2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23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5324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5347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48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49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50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51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52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53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54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55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56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325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5337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38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39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40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41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42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43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44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45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46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326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5327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28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29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30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31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32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33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34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35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336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4964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4965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6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7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8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9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0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1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2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3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4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5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6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7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8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9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80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81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82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83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984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5274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5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6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7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8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9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80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81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82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85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5266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67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68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69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0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1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2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3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86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5258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59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60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61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62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63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64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65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87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5250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51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52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53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54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55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56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57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88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5182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83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84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85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186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5242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43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44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45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46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47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48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49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187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5232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33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34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35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36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37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38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39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40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41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188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89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90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91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92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93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94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95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96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97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98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199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5222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23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24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25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26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27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28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29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30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31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200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5212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13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14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15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16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17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18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19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20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21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201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5202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03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04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05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06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07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08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09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10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11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4989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0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1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2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3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4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5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6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7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8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9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0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1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2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3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4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5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6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7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08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5173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74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75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76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77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78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79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80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81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09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5165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66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67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68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69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70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71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72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10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5157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58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59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60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61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62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63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64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11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5149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50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51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52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53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54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55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56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12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13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14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15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16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5141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42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43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44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45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46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47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48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17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5131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2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3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4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5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6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7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8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9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40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18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19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0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1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2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3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4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5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6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7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8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29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5121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22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23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24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25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26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27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28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29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0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30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5111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12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13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14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15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16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17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18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19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20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31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5101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02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03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04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05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06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07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08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09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10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32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33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34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35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36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5093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4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5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6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7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8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9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00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37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5083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4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5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6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7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8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9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0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1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92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38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39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0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1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2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3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4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5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6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7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8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5049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5073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74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75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76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77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78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79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0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1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2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0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5063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4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5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6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7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8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9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70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71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72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51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5053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4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5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6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7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8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9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0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1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2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5052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cxnSp>
        <p:nvCxnSpPr>
          <p:cNvPr id="10" name="直接连接符 9"/>
          <p:cNvCxnSpPr/>
          <p:nvPr/>
        </p:nvCxnSpPr>
        <p:spPr>
          <a:xfrm>
            <a:off x="2801782" y="2504616"/>
            <a:ext cx="12670" cy="280876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15" name="直接连接符 5414"/>
          <p:cNvCxnSpPr/>
          <p:nvPr/>
        </p:nvCxnSpPr>
        <p:spPr>
          <a:xfrm flipH="1">
            <a:off x="2209603" y="3992639"/>
            <a:ext cx="1184359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366" name="组合 14365"/>
          <p:cNvGrpSpPr/>
          <p:nvPr/>
        </p:nvGrpSpPr>
        <p:grpSpPr>
          <a:xfrm>
            <a:off x="1658654" y="3248421"/>
            <a:ext cx="609470" cy="929985"/>
            <a:chOff x="976172" y="4545065"/>
            <a:chExt cx="609470" cy="929985"/>
          </a:xfrm>
        </p:grpSpPr>
        <p:cxnSp>
          <p:nvCxnSpPr>
            <p:cNvPr id="14351" name="直接连接符 14350"/>
            <p:cNvCxnSpPr/>
            <p:nvPr/>
          </p:nvCxnSpPr>
          <p:spPr>
            <a:xfrm flipH="1" flipV="1">
              <a:off x="1318372" y="4798143"/>
              <a:ext cx="267270" cy="51502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30" name="直接连接符 5429"/>
            <p:cNvCxnSpPr/>
            <p:nvPr/>
          </p:nvCxnSpPr>
          <p:spPr>
            <a:xfrm flipH="1">
              <a:off x="976172" y="5314596"/>
              <a:ext cx="550385" cy="16045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33" name="直接连接符 5432"/>
            <p:cNvCxnSpPr/>
            <p:nvPr/>
          </p:nvCxnSpPr>
          <p:spPr>
            <a:xfrm flipH="1" flipV="1">
              <a:off x="1435683" y="4545065"/>
              <a:ext cx="120819" cy="75599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35" name="直接连接符 5434"/>
            <p:cNvCxnSpPr/>
            <p:nvPr/>
          </p:nvCxnSpPr>
          <p:spPr>
            <a:xfrm flipH="1" flipV="1">
              <a:off x="1138414" y="5115509"/>
              <a:ext cx="379784" cy="153127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5" name="组合 5444"/>
          <p:cNvGrpSpPr/>
          <p:nvPr/>
        </p:nvGrpSpPr>
        <p:grpSpPr>
          <a:xfrm>
            <a:off x="1092572" y="4547202"/>
            <a:ext cx="609470" cy="929985"/>
            <a:chOff x="976172" y="4545065"/>
            <a:chExt cx="609470" cy="929985"/>
          </a:xfrm>
        </p:grpSpPr>
        <p:cxnSp>
          <p:nvCxnSpPr>
            <p:cNvPr id="5446" name="直接连接符 5445"/>
            <p:cNvCxnSpPr/>
            <p:nvPr/>
          </p:nvCxnSpPr>
          <p:spPr>
            <a:xfrm flipH="1" flipV="1">
              <a:off x="1318372" y="4798143"/>
              <a:ext cx="267270" cy="51502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47" name="直接连接符 5446"/>
            <p:cNvCxnSpPr/>
            <p:nvPr/>
          </p:nvCxnSpPr>
          <p:spPr>
            <a:xfrm flipH="1">
              <a:off x="976172" y="5314596"/>
              <a:ext cx="550385" cy="16045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48" name="直接连接符 5447"/>
            <p:cNvCxnSpPr/>
            <p:nvPr/>
          </p:nvCxnSpPr>
          <p:spPr>
            <a:xfrm flipH="1" flipV="1">
              <a:off x="1435683" y="4545065"/>
              <a:ext cx="120819" cy="75599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49" name="直接连接符 5448"/>
            <p:cNvCxnSpPr/>
            <p:nvPr/>
          </p:nvCxnSpPr>
          <p:spPr>
            <a:xfrm flipH="1" flipV="1">
              <a:off x="1138414" y="5115509"/>
              <a:ext cx="379784" cy="153127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450" name="直接连接符 5449"/>
          <p:cNvCxnSpPr/>
          <p:nvPr/>
        </p:nvCxnSpPr>
        <p:spPr>
          <a:xfrm flipH="1" flipV="1">
            <a:off x="1678494" y="5302210"/>
            <a:ext cx="2176394" cy="10272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452" name="组合 5451"/>
          <p:cNvGrpSpPr/>
          <p:nvPr/>
        </p:nvGrpSpPr>
        <p:grpSpPr>
          <a:xfrm>
            <a:off x="3860037" y="4549925"/>
            <a:ext cx="609470" cy="929985"/>
            <a:chOff x="976172" y="4545065"/>
            <a:chExt cx="609470" cy="929985"/>
          </a:xfrm>
          <a:effectLst>
            <a:reflection blurRad="6350" stA="52000" endA="300" endPos="35000" dir="5400000" sy="-100000" algn="bl" rotWithShape="0"/>
          </a:effectLst>
          <a:scene3d>
            <a:camera prst="orthographicFront">
              <a:rot lat="0" lon="10800000" rev="0"/>
            </a:camera>
            <a:lightRig rig="threePt" dir="t"/>
          </a:scene3d>
        </p:grpSpPr>
        <p:cxnSp>
          <p:nvCxnSpPr>
            <p:cNvPr id="5453" name="直接连接符 5452"/>
            <p:cNvCxnSpPr/>
            <p:nvPr/>
          </p:nvCxnSpPr>
          <p:spPr>
            <a:xfrm flipH="1" flipV="1">
              <a:off x="1318372" y="4798143"/>
              <a:ext cx="267270" cy="51502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4" name="直接连接符 5453"/>
            <p:cNvCxnSpPr/>
            <p:nvPr/>
          </p:nvCxnSpPr>
          <p:spPr>
            <a:xfrm flipH="1">
              <a:off x="976172" y="5314596"/>
              <a:ext cx="550385" cy="16045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5" name="直接连接符 5454"/>
            <p:cNvCxnSpPr/>
            <p:nvPr/>
          </p:nvCxnSpPr>
          <p:spPr>
            <a:xfrm flipH="1" flipV="1">
              <a:off x="1435683" y="4545065"/>
              <a:ext cx="120819" cy="75599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6" name="直接连接符 5455"/>
            <p:cNvCxnSpPr/>
            <p:nvPr/>
          </p:nvCxnSpPr>
          <p:spPr>
            <a:xfrm flipH="1" flipV="1">
              <a:off x="1138414" y="5115509"/>
              <a:ext cx="379784" cy="153127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60" name="组合 5459"/>
          <p:cNvGrpSpPr/>
          <p:nvPr/>
        </p:nvGrpSpPr>
        <p:grpSpPr>
          <a:xfrm>
            <a:off x="3943948" y="1344366"/>
            <a:ext cx="609470" cy="929985"/>
            <a:chOff x="976172" y="4545065"/>
            <a:chExt cx="609470" cy="929985"/>
          </a:xfrm>
          <a:effectLst>
            <a:reflection blurRad="6350" stA="52000" endA="300" endPos="35000" dir="5400000" sy="-100000" algn="bl" rotWithShape="0"/>
          </a:effectLst>
          <a:scene3d>
            <a:camera prst="orthographicFront">
              <a:rot lat="5400000" lon="0" rev="0"/>
            </a:camera>
            <a:lightRig rig="threePt" dir="t"/>
          </a:scene3d>
        </p:grpSpPr>
        <p:cxnSp>
          <p:nvCxnSpPr>
            <p:cNvPr id="5461" name="直接连接符 5460"/>
            <p:cNvCxnSpPr/>
            <p:nvPr/>
          </p:nvCxnSpPr>
          <p:spPr>
            <a:xfrm flipH="1" flipV="1">
              <a:off x="1318372" y="4798143"/>
              <a:ext cx="267270" cy="51502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2" name="直接连接符 5461"/>
            <p:cNvCxnSpPr/>
            <p:nvPr/>
          </p:nvCxnSpPr>
          <p:spPr>
            <a:xfrm flipH="1">
              <a:off x="976172" y="5314596"/>
              <a:ext cx="550385" cy="16045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3" name="直接连接符 5462"/>
            <p:cNvCxnSpPr/>
            <p:nvPr/>
          </p:nvCxnSpPr>
          <p:spPr>
            <a:xfrm flipH="1" flipV="1">
              <a:off x="1435683" y="4545065"/>
              <a:ext cx="120819" cy="75599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4" name="直接连接符 5463"/>
            <p:cNvCxnSpPr/>
            <p:nvPr/>
          </p:nvCxnSpPr>
          <p:spPr>
            <a:xfrm flipH="1" flipV="1">
              <a:off x="1138414" y="5115509"/>
              <a:ext cx="379784" cy="153127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65" name="组合 5464"/>
          <p:cNvGrpSpPr/>
          <p:nvPr/>
        </p:nvGrpSpPr>
        <p:grpSpPr>
          <a:xfrm>
            <a:off x="3378036" y="3257338"/>
            <a:ext cx="609470" cy="929985"/>
            <a:chOff x="976172" y="4545065"/>
            <a:chExt cx="609470" cy="929985"/>
          </a:xfrm>
          <a:effectLst>
            <a:reflection blurRad="6350" stA="52000" endA="300" endPos="35000" dir="5400000" sy="-100000" algn="bl" rotWithShape="0"/>
          </a:effectLst>
          <a:scene3d>
            <a:camera prst="orthographicFront">
              <a:rot lat="0" lon="10800000" rev="0"/>
            </a:camera>
            <a:lightRig rig="threePt" dir="t"/>
          </a:scene3d>
        </p:grpSpPr>
        <p:cxnSp>
          <p:nvCxnSpPr>
            <p:cNvPr id="5466" name="直接连接符 5465"/>
            <p:cNvCxnSpPr/>
            <p:nvPr/>
          </p:nvCxnSpPr>
          <p:spPr>
            <a:xfrm flipH="1" flipV="1">
              <a:off x="1318372" y="4798143"/>
              <a:ext cx="267270" cy="51502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7" name="直接连接符 5466"/>
            <p:cNvCxnSpPr/>
            <p:nvPr/>
          </p:nvCxnSpPr>
          <p:spPr>
            <a:xfrm flipH="1">
              <a:off x="976172" y="5314596"/>
              <a:ext cx="550385" cy="16045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8" name="直接连接符 5467"/>
            <p:cNvCxnSpPr/>
            <p:nvPr/>
          </p:nvCxnSpPr>
          <p:spPr>
            <a:xfrm flipH="1" flipV="1">
              <a:off x="1435683" y="4545065"/>
              <a:ext cx="120819" cy="75599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9" name="直接连接符 5468"/>
            <p:cNvCxnSpPr/>
            <p:nvPr/>
          </p:nvCxnSpPr>
          <p:spPr>
            <a:xfrm flipH="1" flipV="1">
              <a:off x="1138414" y="5115509"/>
              <a:ext cx="379784" cy="153127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70" name="组合 5469"/>
          <p:cNvGrpSpPr/>
          <p:nvPr/>
        </p:nvGrpSpPr>
        <p:grpSpPr>
          <a:xfrm>
            <a:off x="2541489" y="2535199"/>
            <a:ext cx="609470" cy="929985"/>
            <a:chOff x="976172" y="4545065"/>
            <a:chExt cx="609470" cy="929985"/>
          </a:xfrm>
          <a:scene3d>
            <a:camera prst="orthographicFront">
              <a:rot lat="0" lon="0" rev="18600000"/>
            </a:camera>
            <a:lightRig rig="threePt" dir="t"/>
          </a:scene3d>
        </p:grpSpPr>
        <p:cxnSp>
          <p:nvCxnSpPr>
            <p:cNvPr id="5471" name="直接连接符 5470"/>
            <p:cNvCxnSpPr/>
            <p:nvPr/>
          </p:nvCxnSpPr>
          <p:spPr>
            <a:xfrm flipH="1" flipV="1">
              <a:off x="1318372" y="4798143"/>
              <a:ext cx="267270" cy="51502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2" name="直接连接符 5471"/>
            <p:cNvCxnSpPr/>
            <p:nvPr/>
          </p:nvCxnSpPr>
          <p:spPr>
            <a:xfrm flipH="1">
              <a:off x="976172" y="5314596"/>
              <a:ext cx="550385" cy="16045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3" name="直接连接符 5472"/>
            <p:cNvCxnSpPr/>
            <p:nvPr/>
          </p:nvCxnSpPr>
          <p:spPr>
            <a:xfrm flipH="1" flipV="1">
              <a:off x="1435683" y="4545065"/>
              <a:ext cx="120819" cy="755994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4" name="直接连接符 5473"/>
            <p:cNvCxnSpPr/>
            <p:nvPr/>
          </p:nvCxnSpPr>
          <p:spPr>
            <a:xfrm flipH="1" flipV="1">
              <a:off x="1138414" y="5115509"/>
              <a:ext cx="379784" cy="153127"/>
            </a:xfrm>
            <a:prstGeom prst="line">
              <a:avLst/>
            </a:prstGeom>
            <a:ln w="19050" cmpd="sng">
              <a:solidFill>
                <a:schemeClr val="accent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" name="直接连接符 5"/>
          <p:cNvCxnSpPr/>
          <p:nvPr/>
        </p:nvCxnSpPr>
        <p:spPr>
          <a:xfrm flipH="1" flipV="1">
            <a:off x="2617928" y="2233716"/>
            <a:ext cx="183854" cy="270900"/>
          </a:xfrm>
          <a:prstGeom prst="line">
            <a:avLst/>
          </a:prstGeom>
          <a:ln w="19050">
            <a:solidFill>
              <a:schemeClr val="accent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8" name="直接连接符 5407"/>
          <p:cNvCxnSpPr>
            <a:endCxn id="93" idx="0"/>
          </p:cNvCxnSpPr>
          <p:nvPr/>
        </p:nvCxnSpPr>
        <p:spPr>
          <a:xfrm flipV="1">
            <a:off x="2801782" y="2222318"/>
            <a:ext cx="340806" cy="282298"/>
          </a:xfrm>
          <a:prstGeom prst="line">
            <a:avLst/>
          </a:prstGeom>
          <a:ln w="19050">
            <a:solidFill>
              <a:schemeClr val="accent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9" name="直接连接符 5408"/>
          <p:cNvCxnSpPr/>
          <p:nvPr/>
        </p:nvCxnSpPr>
        <p:spPr>
          <a:xfrm flipV="1">
            <a:off x="2801782" y="2067937"/>
            <a:ext cx="34643" cy="436679"/>
          </a:xfrm>
          <a:prstGeom prst="line">
            <a:avLst/>
          </a:prstGeom>
          <a:ln w="19050">
            <a:solidFill>
              <a:schemeClr val="accent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410" name="Immagine 6">
            <a:extLst>
              <a:ext uri="{FF2B5EF4-FFF2-40B4-BE49-F238E27FC236}">
                <a16:creationId xmlns:a16="http://schemas.microsoft.com/office/drawing/2014/main" id="{F3608D49-9F5B-689F-45EF-C2BCD16AB36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5411" name="图片 5410" descr="联合国粮食署">
            <a:extLst>
              <a:ext uri="{FF2B5EF4-FFF2-40B4-BE49-F238E27FC236}">
                <a16:creationId xmlns:a16="http://schemas.microsoft.com/office/drawing/2014/main" id="{81194202-AEED-263C-BD54-FADC08AAF77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5412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80A34E6F-3F5C-301B-7FAA-A6A6A2EE7A6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5413" name="Picture 13" descr="Icon&#10;&#10;Description automatically generated">
            <a:extLst>
              <a:ext uri="{FF2B5EF4-FFF2-40B4-BE49-F238E27FC236}">
                <a16:creationId xmlns:a16="http://schemas.microsoft.com/office/drawing/2014/main" id="{84DC8107-119B-DC25-6CDA-80CE4F781F4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5414" name="图片 5413" descr="WFP SSC-白">
            <a:extLst>
              <a:ext uri="{FF2B5EF4-FFF2-40B4-BE49-F238E27FC236}">
                <a16:creationId xmlns:a16="http://schemas.microsoft.com/office/drawing/2014/main" id="{9202837A-F944-B324-DFF1-0A46814F4D6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001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1050" y="662154"/>
            <a:ext cx="8261130" cy="6195846"/>
          </a:xfrm>
          <a:prstGeom prst="rect">
            <a:avLst/>
          </a:prstGeom>
        </p:spPr>
      </p:pic>
      <p:pic>
        <p:nvPicPr>
          <p:cNvPr id="3" name="Immagine 6">
            <a:extLst>
              <a:ext uri="{FF2B5EF4-FFF2-40B4-BE49-F238E27FC236}">
                <a16:creationId xmlns:a16="http://schemas.microsoft.com/office/drawing/2014/main" id="{F0EFB504-AAD7-1ED5-487B-972F4ECA901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5" name="图片 4" descr="联合国粮食署">
            <a:extLst>
              <a:ext uri="{FF2B5EF4-FFF2-40B4-BE49-F238E27FC236}">
                <a16:creationId xmlns:a16="http://schemas.microsoft.com/office/drawing/2014/main" id="{60B49D93-8542-20AE-DC94-A5CBB6E92D9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6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1B2C93AA-F4D7-E50F-5A17-020B4907B61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7" name="Picture 13" descr="Icon&#10;&#10;Description automatically generated">
            <a:extLst>
              <a:ext uri="{FF2B5EF4-FFF2-40B4-BE49-F238E27FC236}">
                <a16:creationId xmlns:a16="http://schemas.microsoft.com/office/drawing/2014/main" id="{C566BD4D-BDF6-FAEB-7208-3545E461DCE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8" name="图片 7" descr="WFP SSC-白">
            <a:extLst>
              <a:ext uri="{FF2B5EF4-FFF2-40B4-BE49-F238E27FC236}">
                <a16:creationId xmlns:a16="http://schemas.microsoft.com/office/drawing/2014/main" id="{B427DE27-E640-E2CA-DB4B-23AD4E22030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258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>
          <a:xfrm>
            <a:off x="605805" y="3022600"/>
            <a:ext cx="8934451" cy="812800"/>
          </a:xfrm>
        </p:spPr>
        <p:txBody>
          <a:bodyPr/>
          <a:lstStyle/>
          <a:p>
            <a:pPr eaLnBrk="1" hangingPunct="1"/>
            <a:r>
              <a:rPr lang="en-US" altLang="zh-CN" sz="3600" i="1" u="sng" dirty="0" err="1">
                <a:latin typeface="Open Sans"/>
                <a:ea typeface="Arial Unicode MS" pitchFamily="34" charset="-122"/>
                <a:cs typeface="Arial Unicode MS" pitchFamily="34" charset="-122"/>
              </a:rPr>
              <a:t>Aeroponics</a:t>
            </a:r>
            <a:endParaRPr lang="en-US" altLang="zh-CN" sz="3600" i="1" u="sng" dirty="0">
              <a:latin typeface="Open Sans"/>
              <a:ea typeface="Arial Unicode MS" pitchFamily="34" charset="-122"/>
              <a:cs typeface="Arial Unicode MS" pitchFamily="3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8692"/>
          <a:stretch/>
        </p:blipFill>
        <p:spPr>
          <a:xfrm>
            <a:off x="3892022" y="1228477"/>
            <a:ext cx="7214886" cy="4940827"/>
          </a:xfrm>
          <a:prstGeom prst="rect">
            <a:avLst/>
          </a:prstGeom>
        </p:spPr>
      </p:pic>
      <p:pic>
        <p:nvPicPr>
          <p:cNvPr id="4" name="Immagine 6">
            <a:extLst>
              <a:ext uri="{FF2B5EF4-FFF2-40B4-BE49-F238E27FC236}">
                <a16:creationId xmlns:a16="http://schemas.microsoft.com/office/drawing/2014/main" id="{755ADAC1-01ED-4E0A-C1BB-5E46F3780C4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5" name="图片 4" descr="联合国粮食署">
            <a:extLst>
              <a:ext uri="{FF2B5EF4-FFF2-40B4-BE49-F238E27FC236}">
                <a16:creationId xmlns:a16="http://schemas.microsoft.com/office/drawing/2014/main" id="{8CCE79FB-8CF9-27D4-309B-857463E21EF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6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B3C0F441-1838-291F-FD02-ACF8CBDB028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7" name="Picture 13" descr="Icon&#10;&#10;Description automatically generated">
            <a:extLst>
              <a:ext uri="{FF2B5EF4-FFF2-40B4-BE49-F238E27FC236}">
                <a16:creationId xmlns:a16="http://schemas.microsoft.com/office/drawing/2014/main" id="{54DD793F-8B89-7478-4737-34FB5A3C726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8" name="图片 7" descr="WFP SSC-白">
            <a:extLst>
              <a:ext uri="{FF2B5EF4-FFF2-40B4-BE49-F238E27FC236}">
                <a16:creationId xmlns:a16="http://schemas.microsoft.com/office/drawing/2014/main" id="{EBA35597-B454-29E0-DE98-B35A6035BA65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0441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>
          <a:xfrm>
            <a:off x="348462" y="799521"/>
            <a:ext cx="9956800" cy="770238"/>
          </a:xfrm>
        </p:spPr>
        <p:txBody>
          <a:bodyPr/>
          <a:lstStyle/>
          <a:p>
            <a:pPr eaLnBrk="1" hangingPunct="1"/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Plan of Medium Culture</a:t>
            </a:r>
          </a:p>
        </p:txBody>
      </p:sp>
      <p:sp>
        <p:nvSpPr>
          <p:cNvPr id="2" name="矩形 1"/>
          <p:cNvSpPr/>
          <p:nvPr/>
        </p:nvSpPr>
        <p:spPr>
          <a:xfrm>
            <a:off x="1354238" y="2686502"/>
            <a:ext cx="1030147" cy="188203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b="1" dirty="0">
                <a:solidFill>
                  <a:schemeClr val="tx1"/>
                </a:solidFill>
                <a:latin typeface="Open Sans"/>
              </a:rPr>
              <a:t>Nutrient tank</a:t>
            </a:r>
          </a:p>
        </p:txBody>
      </p:sp>
      <p:cxnSp>
        <p:nvCxnSpPr>
          <p:cNvPr id="8" name="直接连接符 7"/>
          <p:cNvCxnSpPr/>
          <p:nvPr/>
        </p:nvCxnSpPr>
        <p:spPr>
          <a:xfrm>
            <a:off x="1834587" y="1504709"/>
            <a:ext cx="9080339" cy="0"/>
          </a:xfrm>
          <a:prstGeom prst="line">
            <a:avLst/>
          </a:prstGeom>
          <a:ln w="63500">
            <a:solidFill>
              <a:srgbClr val="0000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1857737" y="5569350"/>
            <a:ext cx="9161364" cy="21221"/>
          </a:xfrm>
          <a:prstGeom prst="line">
            <a:avLst/>
          </a:prstGeom>
          <a:ln w="76200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组合 16"/>
          <p:cNvGrpSpPr/>
          <p:nvPr/>
        </p:nvGrpSpPr>
        <p:grpSpPr>
          <a:xfrm>
            <a:off x="2777925" y="1516284"/>
            <a:ext cx="462987" cy="4027990"/>
            <a:chOff x="2777925" y="1504709"/>
            <a:chExt cx="462987" cy="4027990"/>
          </a:xfrm>
        </p:grpSpPr>
        <p:sp>
          <p:nvSpPr>
            <p:cNvPr id="3" name="矩形 2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ctr"/>
            <a:lstStyle/>
            <a:p>
              <a:pPr algn="ctr"/>
              <a:r>
                <a:rPr lang="en-US" altLang="zh-CN" sz="2000" b="1" dirty="0">
                  <a:latin typeface="Open Sans"/>
                </a:rPr>
                <a:t>Bed</a:t>
              </a:r>
              <a:endParaRPr lang="zh-CN" altLang="en-US" sz="2000" b="1" dirty="0">
                <a:latin typeface="Open Sans"/>
              </a:endParaRPr>
            </a:p>
          </p:txBody>
        </p:sp>
        <p:cxnSp>
          <p:nvCxnSpPr>
            <p:cNvPr id="10" name="直接连接符 9"/>
            <p:cNvCxnSpPr>
              <a:endCxn id="3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组合 18"/>
          <p:cNvGrpSpPr/>
          <p:nvPr/>
        </p:nvGrpSpPr>
        <p:grpSpPr>
          <a:xfrm>
            <a:off x="4215116" y="1516283"/>
            <a:ext cx="462987" cy="4027990"/>
            <a:chOff x="2777925" y="1504709"/>
            <a:chExt cx="462987" cy="4027990"/>
          </a:xfrm>
        </p:grpSpPr>
        <p:sp>
          <p:nvSpPr>
            <p:cNvPr id="20" name="矩形 19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1" name="直接连接符 20"/>
            <p:cNvCxnSpPr>
              <a:endCxn id="20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组合 22"/>
          <p:cNvGrpSpPr/>
          <p:nvPr/>
        </p:nvGrpSpPr>
        <p:grpSpPr>
          <a:xfrm>
            <a:off x="3499413" y="1516672"/>
            <a:ext cx="462987" cy="4027990"/>
            <a:chOff x="2777925" y="1504709"/>
            <a:chExt cx="462987" cy="4027990"/>
          </a:xfrm>
        </p:grpSpPr>
        <p:sp>
          <p:nvSpPr>
            <p:cNvPr id="24" name="矩形 23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5" name="直接连接符 24"/>
            <p:cNvCxnSpPr>
              <a:endCxn id="24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组合 40"/>
          <p:cNvGrpSpPr/>
          <p:nvPr/>
        </p:nvGrpSpPr>
        <p:grpSpPr>
          <a:xfrm>
            <a:off x="4830503" y="1518211"/>
            <a:ext cx="462987" cy="4027990"/>
            <a:chOff x="2777925" y="1504709"/>
            <a:chExt cx="462987" cy="4027990"/>
          </a:xfrm>
        </p:grpSpPr>
        <p:sp>
          <p:nvSpPr>
            <p:cNvPr id="50" name="矩形 49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51" name="直接连接符 50"/>
            <p:cNvCxnSpPr>
              <a:endCxn id="50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组合 41"/>
          <p:cNvGrpSpPr/>
          <p:nvPr/>
        </p:nvGrpSpPr>
        <p:grpSpPr>
          <a:xfrm>
            <a:off x="6267694" y="1529785"/>
            <a:ext cx="462987" cy="4027990"/>
            <a:chOff x="2777925" y="1504709"/>
            <a:chExt cx="462987" cy="4027990"/>
          </a:xfrm>
        </p:grpSpPr>
        <p:sp>
          <p:nvSpPr>
            <p:cNvPr id="47" name="矩形 46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8" name="直接连接符 47"/>
            <p:cNvCxnSpPr>
              <a:endCxn id="47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" name="组合 42"/>
          <p:cNvGrpSpPr/>
          <p:nvPr/>
        </p:nvGrpSpPr>
        <p:grpSpPr>
          <a:xfrm>
            <a:off x="5551991" y="1518599"/>
            <a:ext cx="462987" cy="4027990"/>
            <a:chOff x="2777925" y="1504709"/>
            <a:chExt cx="462987" cy="4027990"/>
          </a:xfrm>
        </p:grpSpPr>
        <p:sp>
          <p:nvSpPr>
            <p:cNvPr id="44" name="矩形 43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5" name="直接连接符 44"/>
            <p:cNvCxnSpPr>
              <a:endCxn id="44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组合 53"/>
          <p:cNvGrpSpPr/>
          <p:nvPr/>
        </p:nvGrpSpPr>
        <p:grpSpPr>
          <a:xfrm>
            <a:off x="6993039" y="1529786"/>
            <a:ext cx="462987" cy="4027990"/>
            <a:chOff x="2777925" y="1504709"/>
            <a:chExt cx="462987" cy="4027990"/>
          </a:xfrm>
        </p:grpSpPr>
        <p:sp>
          <p:nvSpPr>
            <p:cNvPr id="63" name="矩形 62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64" name="直接连接符 63"/>
            <p:cNvCxnSpPr>
              <a:endCxn id="63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组合 54"/>
          <p:cNvGrpSpPr/>
          <p:nvPr/>
        </p:nvGrpSpPr>
        <p:grpSpPr>
          <a:xfrm>
            <a:off x="8430230" y="1529785"/>
            <a:ext cx="462987" cy="4027990"/>
            <a:chOff x="2777925" y="1504709"/>
            <a:chExt cx="462987" cy="4027990"/>
          </a:xfrm>
        </p:grpSpPr>
        <p:sp>
          <p:nvSpPr>
            <p:cNvPr id="60" name="矩形 59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61" name="直接连接符 60"/>
            <p:cNvCxnSpPr>
              <a:endCxn id="60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" name="组合 55"/>
          <p:cNvGrpSpPr/>
          <p:nvPr/>
        </p:nvGrpSpPr>
        <p:grpSpPr>
          <a:xfrm>
            <a:off x="7714527" y="1530174"/>
            <a:ext cx="462987" cy="4027990"/>
            <a:chOff x="2777925" y="1504709"/>
            <a:chExt cx="462987" cy="4027990"/>
          </a:xfrm>
        </p:grpSpPr>
        <p:sp>
          <p:nvSpPr>
            <p:cNvPr id="57" name="矩形 56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58" name="直接连接符 57"/>
            <p:cNvCxnSpPr>
              <a:endCxn id="57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组合 66"/>
          <p:cNvGrpSpPr/>
          <p:nvPr/>
        </p:nvGrpSpPr>
        <p:grpSpPr>
          <a:xfrm>
            <a:off x="9169080" y="1529786"/>
            <a:ext cx="462987" cy="4027990"/>
            <a:chOff x="2777925" y="1504709"/>
            <a:chExt cx="462987" cy="4027990"/>
          </a:xfrm>
        </p:grpSpPr>
        <p:sp>
          <p:nvSpPr>
            <p:cNvPr id="76" name="矩形 75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77" name="直接连接符 76"/>
            <p:cNvCxnSpPr>
              <a:endCxn id="76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" name="组合 67"/>
          <p:cNvGrpSpPr/>
          <p:nvPr/>
        </p:nvGrpSpPr>
        <p:grpSpPr>
          <a:xfrm>
            <a:off x="10606271" y="1529785"/>
            <a:ext cx="462987" cy="4027990"/>
            <a:chOff x="2777925" y="1504709"/>
            <a:chExt cx="462987" cy="4027990"/>
          </a:xfrm>
        </p:grpSpPr>
        <p:sp>
          <p:nvSpPr>
            <p:cNvPr id="73" name="矩形 72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74" name="直接连接符 73"/>
            <p:cNvCxnSpPr>
              <a:endCxn id="73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" name="组合 68"/>
          <p:cNvGrpSpPr/>
          <p:nvPr/>
        </p:nvGrpSpPr>
        <p:grpSpPr>
          <a:xfrm>
            <a:off x="9890568" y="1530174"/>
            <a:ext cx="462987" cy="4027990"/>
            <a:chOff x="2777925" y="1504709"/>
            <a:chExt cx="462987" cy="4027990"/>
          </a:xfrm>
        </p:grpSpPr>
        <p:sp>
          <p:nvSpPr>
            <p:cNvPr id="70" name="矩形 69"/>
            <p:cNvSpPr/>
            <p:nvPr/>
          </p:nvSpPr>
          <p:spPr>
            <a:xfrm>
              <a:off x="2777925" y="1821868"/>
              <a:ext cx="462987" cy="3710831"/>
            </a:xfrm>
            <a:prstGeom prst="rect">
              <a:avLst/>
            </a:prstGeom>
            <a:solidFill>
              <a:srgbClr val="996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71" name="直接连接符 70"/>
            <p:cNvCxnSpPr>
              <a:endCxn id="70" idx="0"/>
            </p:cNvCxnSpPr>
            <p:nvPr/>
          </p:nvCxnSpPr>
          <p:spPr>
            <a:xfrm>
              <a:off x="3009418" y="1504709"/>
              <a:ext cx="1" cy="317159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1" name="直接连接符 80"/>
          <p:cNvCxnSpPr/>
          <p:nvPr/>
        </p:nvCxnSpPr>
        <p:spPr>
          <a:xfrm flipV="1">
            <a:off x="1880887" y="4568536"/>
            <a:ext cx="0" cy="362279"/>
          </a:xfrm>
          <a:prstGeom prst="line">
            <a:avLst/>
          </a:prstGeom>
          <a:ln w="63500">
            <a:solidFill>
              <a:srgbClr val="A500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TextBox 84"/>
          <p:cNvSpPr txBox="1"/>
          <p:nvPr/>
        </p:nvSpPr>
        <p:spPr>
          <a:xfrm>
            <a:off x="8196806" y="738664"/>
            <a:ext cx="19445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Open Sans"/>
              </a:rPr>
              <a:t>Irrigation pipe</a:t>
            </a:r>
            <a:endParaRPr lang="zh-CN" altLang="en-US" dirty="0">
              <a:latin typeface="Open Sans"/>
            </a:endParaRPr>
          </a:p>
        </p:txBody>
      </p:sp>
      <p:cxnSp>
        <p:nvCxnSpPr>
          <p:cNvPr id="87" name="直接连接符 86"/>
          <p:cNvCxnSpPr>
            <a:stCxn id="85" idx="1"/>
          </p:cNvCxnSpPr>
          <p:nvPr/>
        </p:nvCxnSpPr>
        <p:spPr>
          <a:xfrm flipH="1">
            <a:off x="7456026" y="923330"/>
            <a:ext cx="740780" cy="581379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2608163" y="5965924"/>
            <a:ext cx="19445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dirty="0">
                <a:latin typeface="Open Sans"/>
              </a:rPr>
              <a:t>Catchment pipe</a:t>
            </a:r>
            <a:endParaRPr lang="zh-CN" altLang="en-US" dirty="0">
              <a:latin typeface="Open Sans"/>
            </a:endParaRPr>
          </a:p>
        </p:txBody>
      </p:sp>
      <p:cxnSp>
        <p:nvCxnSpPr>
          <p:cNvPr id="90" name="直接连接符 89"/>
          <p:cNvCxnSpPr>
            <a:endCxn id="89" idx="3"/>
          </p:cNvCxnSpPr>
          <p:nvPr/>
        </p:nvCxnSpPr>
        <p:spPr>
          <a:xfrm flipH="1">
            <a:off x="4552710" y="5675235"/>
            <a:ext cx="740780" cy="475355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圆角矩形 90"/>
          <p:cNvSpPr/>
          <p:nvPr/>
        </p:nvSpPr>
        <p:spPr>
          <a:xfrm>
            <a:off x="2071868" y="1331089"/>
            <a:ext cx="798654" cy="332198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b="1" dirty="0">
                <a:latin typeface="Open Sans"/>
              </a:rPr>
              <a:t>Filter</a:t>
            </a:r>
            <a:endParaRPr lang="zh-CN" altLang="en-US" sz="1400" b="1" dirty="0">
              <a:latin typeface="Open Sans"/>
            </a:endParaRPr>
          </a:p>
        </p:txBody>
      </p:sp>
      <p:cxnSp>
        <p:nvCxnSpPr>
          <p:cNvPr id="93" name="直接连接符 92"/>
          <p:cNvCxnSpPr/>
          <p:nvPr/>
        </p:nvCxnSpPr>
        <p:spPr>
          <a:xfrm flipH="1">
            <a:off x="3009418" y="1810293"/>
            <a:ext cx="1" cy="1476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接连接符 95"/>
          <p:cNvCxnSpPr/>
          <p:nvPr/>
        </p:nvCxnSpPr>
        <p:spPr>
          <a:xfrm flipH="1">
            <a:off x="3730904" y="1769778"/>
            <a:ext cx="2" cy="35487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直接连接符 96"/>
          <p:cNvCxnSpPr/>
          <p:nvPr/>
        </p:nvCxnSpPr>
        <p:spPr>
          <a:xfrm flipH="1">
            <a:off x="10129778" y="1769778"/>
            <a:ext cx="2" cy="35487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直接连接符 97"/>
          <p:cNvCxnSpPr/>
          <p:nvPr/>
        </p:nvCxnSpPr>
        <p:spPr>
          <a:xfrm flipH="1">
            <a:off x="10837765" y="1810292"/>
            <a:ext cx="2" cy="35487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接连接符 98"/>
          <p:cNvCxnSpPr/>
          <p:nvPr/>
        </p:nvCxnSpPr>
        <p:spPr>
          <a:xfrm flipH="1">
            <a:off x="7946018" y="1846944"/>
            <a:ext cx="2" cy="35487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接连接符 99"/>
          <p:cNvCxnSpPr/>
          <p:nvPr/>
        </p:nvCxnSpPr>
        <p:spPr>
          <a:xfrm flipH="1">
            <a:off x="5787343" y="1810291"/>
            <a:ext cx="2" cy="35487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接连接符 100"/>
          <p:cNvCxnSpPr/>
          <p:nvPr/>
        </p:nvCxnSpPr>
        <p:spPr>
          <a:xfrm flipH="1">
            <a:off x="5061997" y="1810290"/>
            <a:ext cx="2" cy="35487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接连接符 101"/>
          <p:cNvCxnSpPr/>
          <p:nvPr/>
        </p:nvCxnSpPr>
        <p:spPr>
          <a:xfrm flipH="1">
            <a:off x="6506904" y="1820716"/>
            <a:ext cx="2" cy="35487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接连接符 102"/>
          <p:cNvCxnSpPr/>
          <p:nvPr/>
        </p:nvCxnSpPr>
        <p:spPr>
          <a:xfrm flipH="1">
            <a:off x="7222602" y="1820717"/>
            <a:ext cx="2" cy="35487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直接连接符 103"/>
          <p:cNvCxnSpPr/>
          <p:nvPr/>
        </p:nvCxnSpPr>
        <p:spPr>
          <a:xfrm flipH="1">
            <a:off x="8661724" y="1845015"/>
            <a:ext cx="2" cy="35487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直接连接符 104"/>
          <p:cNvCxnSpPr/>
          <p:nvPr/>
        </p:nvCxnSpPr>
        <p:spPr>
          <a:xfrm flipH="1">
            <a:off x="9402502" y="1835369"/>
            <a:ext cx="2" cy="35487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直接连接符 105"/>
          <p:cNvCxnSpPr/>
          <p:nvPr/>
        </p:nvCxnSpPr>
        <p:spPr>
          <a:xfrm flipH="1">
            <a:off x="4446607" y="1808750"/>
            <a:ext cx="2" cy="354878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直接连接符 111"/>
          <p:cNvCxnSpPr/>
          <p:nvPr/>
        </p:nvCxnSpPr>
        <p:spPr>
          <a:xfrm flipH="1">
            <a:off x="3009417" y="3931562"/>
            <a:ext cx="1" cy="147691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箭头连接符 12"/>
          <p:cNvCxnSpPr/>
          <p:nvPr/>
        </p:nvCxnSpPr>
        <p:spPr>
          <a:xfrm flipV="1">
            <a:off x="1851950" y="1984500"/>
            <a:ext cx="5787" cy="702002"/>
          </a:xfrm>
          <a:prstGeom prst="straightConnector1">
            <a:avLst/>
          </a:prstGeom>
          <a:ln w="5080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flipV="1">
            <a:off x="1851950" y="1497188"/>
            <a:ext cx="0" cy="586255"/>
          </a:xfrm>
          <a:prstGeom prst="line">
            <a:avLst/>
          </a:prstGeom>
          <a:ln w="508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箭头连接符 27"/>
          <p:cNvCxnSpPr/>
          <p:nvPr/>
        </p:nvCxnSpPr>
        <p:spPr>
          <a:xfrm flipV="1">
            <a:off x="1875100" y="4784400"/>
            <a:ext cx="11574" cy="819676"/>
          </a:xfrm>
          <a:prstGeom prst="straightConnector1">
            <a:avLst/>
          </a:prstGeom>
          <a:ln w="63500">
            <a:solidFill>
              <a:srgbClr val="A5002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5" name="Immagine 6">
            <a:extLst>
              <a:ext uri="{FF2B5EF4-FFF2-40B4-BE49-F238E27FC236}">
                <a16:creationId xmlns:a16="http://schemas.microsoft.com/office/drawing/2014/main" id="{65234E41-1D8A-22A3-25CC-E0B004A58E2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66" name="图片 65" descr="联合国粮食署">
            <a:extLst>
              <a:ext uri="{FF2B5EF4-FFF2-40B4-BE49-F238E27FC236}">
                <a16:creationId xmlns:a16="http://schemas.microsoft.com/office/drawing/2014/main" id="{C69C9AE2-1F58-FE1D-9A78-9DD55D830D4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72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FCB8780A-7C5E-4E52-A528-789F6C33FB6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75" name="Picture 13" descr="Icon&#10;&#10;Description automatically generated">
            <a:extLst>
              <a:ext uri="{FF2B5EF4-FFF2-40B4-BE49-F238E27FC236}">
                <a16:creationId xmlns:a16="http://schemas.microsoft.com/office/drawing/2014/main" id="{0DEF0B8B-FFC4-8E50-BA23-2FF5C3BB31B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78" name="图片 77" descr="WFP SSC-白">
            <a:extLst>
              <a:ext uri="{FF2B5EF4-FFF2-40B4-BE49-F238E27FC236}">
                <a16:creationId xmlns:a16="http://schemas.microsoft.com/office/drawing/2014/main" id="{C68B7782-16B0-01D3-6D45-19A73D90E045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9388877"/>
      </p:ext>
    </p:extLst>
  </p:cSld>
  <p:clrMapOvr>
    <a:masterClrMapping/>
  </p:clrMapOvr>
  <p:transition spd="slow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>
          <a:xfrm>
            <a:off x="1284234" y="878050"/>
            <a:ext cx="9956800" cy="1295400"/>
          </a:xfrm>
        </p:spPr>
        <p:txBody>
          <a:bodyPr/>
          <a:lstStyle/>
          <a:p>
            <a:pPr eaLnBrk="1" hangingPunct="1"/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Cross Section of Medium Culture Bed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49"/>
          <a:stretch/>
        </p:blipFill>
        <p:spPr>
          <a:xfrm>
            <a:off x="1543292" y="1617933"/>
            <a:ext cx="8630856" cy="405366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708741" y="2061352"/>
            <a:ext cx="2743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>
                <a:latin typeface="Open Sans"/>
              </a:rPr>
              <a:t>Irrigation pipe</a:t>
            </a:r>
            <a:endParaRPr lang="zh-CN" altLang="en-US" sz="2000" b="1" dirty="0">
              <a:latin typeface="Open Sans"/>
            </a:endParaRPr>
          </a:p>
        </p:txBody>
      </p:sp>
      <p:cxnSp>
        <p:nvCxnSpPr>
          <p:cNvPr id="6" name="直接连接符 5"/>
          <p:cNvCxnSpPr/>
          <p:nvPr/>
        </p:nvCxnSpPr>
        <p:spPr>
          <a:xfrm flipV="1">
            <a:off x="5578997" y="2461462"/>
            <a:ext cx="2129744" cy="1183302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Immagine 6">
            <a:extLst>
              <a:ext uri="{FF2B5EF4-FFF2-40B4-BE49-F238E27FC236}">
                <a16:creationId xmlns:a16="http://schemas.microsoft.com/office/drawing/2014/main" id="{C91DCEB0-7276-77F1-95B2-763D0B410D6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8" name="图片 7" descr="联合国粮食署">
            <a:extLst>
              <a:ext uri="{FF2B5EF4-FFF2-40B4-BE49-F238E27FC236}">
                <a16:creationId xmlns:a16="http://schemas.microsoft.com/office/drawing/2014/main" id="{7A86B478-6750-E816-DA05-B6D00635386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9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B4ED03D9-097D-B1F1-6755-AF2329A742BF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10" name="Picture 13" descr="Icon&#10;&#10;Description automatically generated">
            <a:extLst>
              <a:ext uri="{FF2B5EF4-FFF2-40B4-BE49-F238E27FC236}">
                <a16:creationId xmlns:a16="http://schemas.microsoft.com/office/drawing/2014/main" id="{D1DD4378-BF80-3DE6-028E-9966E130721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11" name="图片 10" descr="WFP SSC-白">
            <a:extLst>
              <a:ext uri="{FF2B5EF4-FFF2-40B4-BE49-F238E27FC236}">
                <a16:creationId xmlns:a16="http://schemas.microsoft.com/office/drawing/2014/main" id="{0CAE44F4-5E4C-AA92-1697-D3832712D1F8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7117042"/>
      </p:ext>
    </p:extLst>
  </p:cSld>
  <p:clrMapOvr>
    <a:masterClrMapping/>
  </p:clrMapOvr>
  <p:transition spd="slow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>
          <a:xfrm>
            <a:off x="970156" y="1024804"/>
            <a:ext cx="9949728" cy="838200"/>
          </a:xfrm>
        </p:spPr>
        <p:txBody>
          <a:bodyPr/>
          <a:lstStyle/>
          <a:p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Medium culture bed</a:t>
            </a:r>
            <a:endParaRPr lang="zh-CN" altLang="en-US" sz="3600" i="1" u="sng" dirty="0">
              <a:latin typeface="Open Sans"/>
              <a:ea typeface="Arial Unicode MS" pitchFamily="34" charset="-122"/>
              <a:cs typeface="Arial Unicode MS" pitchFamily="34" charset="-122"/>
            </a:endParaRPr>
          </a:p>
        </p:txBody>
      </p:sp>
      <p:pic>
        <p:nvPicPr>
          <p:cNvPr id="18435" name="Picture 4" descr="基质培床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2" y="2103438"/>
            <a:ext cx="5353049" cy="303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6" name="图片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5400" y="2120901"/>
            <a:ext cx="5310717" cy="2987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Immagine 6">
            <a:extLst>
              <a:ext uri="{FF2B5EF4-FFF2-40B4-BE49-F238E27FC236}">
                <a16:creationId xmlns:a16="http://schemas.microsoft.com/office/drawing/2014/main" id="{8BAA3808-114A-D228-8B44-4723600798A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6" name="图片 5" descr="联合国粮食署">
            <a:extLst>
              <a:ext uri="{FF2B5EF4-FFF2-40B4-BE49-F238E27FC236}">
                <a16:creationId xmlns:a16="http://schemas.microsoft.com/office/drawing/2014/main" id="{3BEACA8A-350E-22FE-D9FE-CA000DDE287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7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A56A0EC4-F6D3-D302-5F32-6DDEC64B068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8" name="Picture 13" descr="Icon&#10;&#10;Description automatically generated">
            <a:extLst>
              <a:ext uri="{FF2B5EF4-FFF2-40B4-BE49-F238E27FC236}">
                <a16:creationId xmlns:a16="http://schemas.microsoft.com/office/drawing/2014/main" id="{B7DBCB8C-FD80-B63F-71B1-E3293C77229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9" name="图片 8" descr="WFP SSC-白">
            <a:extLst>
              <a:ext uri="{FF2B5EF4-FFF2-40B4-BE49-F238E27FC236}">
                <a16:creationId xmlns:a16="http://schemas.microsoft.com/office/drawing/2014/main" id="{ECFF7DAE-B4F2-161D-AFCA-E66EBA3C2D46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846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>
          <a:xfrm>
            <a:off x="6663998" y="1809279"/>
            <a:ext cx="4220633" cy="1219200"/>
          </a:xfrm>
        </p:spPr>
        <p:txBody>
          <a:bodyPr/>
          <a:lstStyle/>
          <a:p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Bag culture</a:t>
            </a:r>
          </a:p>
        </p:txBody>
      </p:sp>
      <p:pic>
        <p:nvPicPr>
          <p:cNvPr id="19459" name="Picture 7" descr="袋培黄瓜3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455062" y="1257694"/>
            <a:ext cx="4278366" cy="2406298"/>
          </a:xfrm>
          <a:noFill/>
        </p:spPr>
      </p:pic>
      <p:pic>
        <p:nvPicPr>
          <p:cNvPr id="19460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8585" y="3829521"/>
            <a:ext cx="4957746" cy="24699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3289C991-5D57-8FD5-4E16-AE74C7B56F10}"/>
              </a:ext>
            </a:extLst>
          </p:cNvPr>
          <p:cNvSpPr txBox="1"/>
          <p:nvPr/>
        </p:nvSpPr>
        <p:spPr>
          <a:xfrm>
            <a:off x="1055669" y="4397157"/>
            <a:ext cx="4161141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Vegetables are grown in substrate contained in a polyethylene bag. </a:t>
            </a:r>
            <a:endParaRPr lang="zh-CN" altLang="en-US" sz="2000" dirty="0">
              <a:latin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C8760403-0412-C02B-D6CE-4A2813B6944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8" name="图片 7" descr="联合国粮食署">
            <a:extLst>
              <a:ext uri="{FF2B5EF4-FFF2-40B4-BE49-F238E27FC236}">
                <a16:creationId xmlns:a16="http://schemas.microsoft.com/office/drawing/2014/main" id="{1C448A8E-82E3-60E9-5633-4B397AB0CFB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9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18DEF5B7-01CD-8346-03C6-82AD52F7DB0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10" name="Picture 13" descr="Icon&#10;&#10;Description automatically generated">
            <a:extLst>
              <a:ext uri="{FF2B5EF4-FFF2-40B4-BE49-F238E27FC236}">
                <a16:creationId xmlns:a16="http://schemas.microsoft.com/office/drawing/2014/main" id="{EED13557-D604-43E0-C44F-2C84CA8234C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11" name="图片 10" descr="WFP SSC-白">
            <a:extLst>
              <a:ext uri="{FF2B5EF4-FFF2-40B4-BE49-F238E27FC236}">
                <a16:creationId xmlns:a16="http://schemas.microsoft.com/office/drawing/2014/main" id="{DE0EB7BC-9D73-A871-5E3E-017DFB010915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9342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1026"/>
          <p:cNvSpPr>
            <a:spLocks noGrp="1" noChangeArrowheads="1"/>
          </p:cNvSpPr>
          <p:nvPr>
            <p:ph type="title"/>
          </p:nvPr>
        </p:nvSpPr>
        <p:spPr>
          <a:xfrm>
            <a:off x="1007533" y="919820"/>
            <a:ext cx="4905309" cy="1219200"/>
          </a:xfrm>
        </p:spPr>
        <p:txBody>
          <a:bodyPr/>
          <a:lstStyle/>
          <a:p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Box Culture</a:t>
            </a:r>
          </a:p>
        </p:txBody>
      </p:sp>
      <p:pic>
        <p:nvPicPr>
          <p:cNvPr id="20483" name="Picture 1037" descr="甜瓜果实白33--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654727" y="3563688"/>
            <a:ext cx="4002764" cy="2616700"/>
          </a:xfrm>
          <a:noFill/>
        </p:spPr>
      </p:pic>
      <p:pic>
        <p:nvPicPr>
          <p:cNvPr id="20484" name="内容占位符 6" descr="IMG_3962.JPG"/>
          <p:cNvPicPr>
            <a:picLocks noGrp="1" noChangeAspect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07533" y="1739901"/>
            <a:ext cx="4453467" cy="4454525"/>
          </a:xfrm>
        </p:spPr>
      </p:pic>
      <p:pic>
        <p:nvPicPr>
          <p:cNvPr id="20485" name="Picture 1028" descr="基质栽培合单盆侧面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329" y="1103587"/>
            <a:ext cx="2910104" cy="2070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Immagine 6">
            <a:extLst>
              <a:ext uri="{FF2B5EF4-FFF2-40B4-BE49-F238E27FC236}">
                <a16:creationId xmlns:a16="http://schemas.microsoft.com/office/drawing/2014/main" id="{03A87C76-F0CA-E0D3-1CC8-84180FB31D2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7" name="图片 6" descr="联合国粮食署">
            <a:extLst>
              <a:ext uri="{FF2B5EF4-FFF2-40B4-BE49-F238E27FC236}">
                <a16:creationId xmlns:a16="http://schemas.microsoft.com/office/drawing/2014/main" id="{8A4AFB06-3852-0213-53FC-5C5B9E70C463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8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A79DA37A-A407-8291-D348-D8C76760701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9" name="Picture 13" descr="Icon&#10;&#10;Description automatically generated">
            <a:extLst>
              <a:ext uri="{FF2B5EF4-FFF2-40B4-BE49-F238E27FC236}">
                <a16:creationId xmlns:a16="http://schemas.microsoft.com/office/drawing/2014/main" id="{98AB508E-54A7-00AD-88E3-A7C548675078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10" name="图片 9" descr="WFP SSC-白">
            <a:extLst>
              <a:ext uri="{FF2B5EF4-FFF2-40B4-BE49-F238E27FC236}">
                <a16:creationId xmlns:a16="http://schemas.microsoft.com/office/drawing/2014/main" id="{779D58EA-B30E-1703-84BD-6CAB40526547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3924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1026"/>
          <p:cNvSpPr>
            <a:spLocks noGrp="1" noChangeArrowheads="1"/>
          </p:cNvSpPr>
          <p:nvPr>
            <p:ph type="title"/>
          </p:nvPr>
        </p:nvSpPr>
        <p:spPr>
          <a:xfrm>
            <a:off x="837543" y="768319"/>
            <a:ext cx="5564717" cy="969081"/>
          </a:xfrm>
        </p:spPr>
        <p:txBody>
          <a:bodyPr/>
          <a:lstStyle/>
          <a:p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Box Culture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C5950A0E-78AD-1229-740F-9039913A0141}"/>
              </a:ext>
            </a:extLst>
          </p:cNvPr>
          <p:cNvSpPr txBox="1"/>
          <p:nvPr/>
        </p:nvSpPr>
        <p:spPr>
          <a:xfrm>
            <a:off x="2876637" y="5833879"/>
            <a:ext cx="764238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buAutoNum type="arabicParenR"/>
            </a:pPr>
            <a:r>
              <a:rPr lang="en-US" altLang="zh-CN" sz="2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Saving the use of substrate.  </a:t>
            </a:r>
          </a:p>
          <a:p>
            <a:pPr marL="457200" indent="-457200">
              <a:buAutoNum type="arabicParenR"/>
            </a:pPr>
            <a:r>
              <a:rPr lang="en-US" altLang="zh-CN" sz="20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Convenient to use</a:t>
            </a:r>
            <a:endParaRPr lang="zh-CN" altLang="en-US" sz="2000" dirty="0">
              <a:latin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6" name="内容占位符 5">
            <a:extLst>
              <a:ext uri="{FF2B5EF4-FFF2-40B4-BE49-F238E27FC236}">
                <a16:creationId xmlns:a16="http://schemas.microsoft.com/office/drawing/2014/main" id="{446DE237-E9C2-8CB5-7AFF-4B5648B81237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 rotWithShape="1">
          <a:blip r:embed="rId2"/>
          <a:srcRect b="12659"/>
          <a:stretch/>
        </p:blipFill>
        <p:spPr>
          <a:xfrm>
            <a:off x="2876637" y="1381567"/>
            <a:ext cx="6870458" cy="4323605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863B128E-B92D-CCFC-BE99-F32A85DB11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8" name="图片 7" descr="联合国粮食署">
            <a:extLst>
              <a:ext uri="{FF2B5EF4-FFF2-40B4-BE49-F238E27FC236}">
                <a16:creationId xmlns:a16="http://schemas.microsoft.com/office/drawing/2014/main" id="{60E8A187-3C97-FCAA-D5C4-F94F3EEC125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9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AC720120-AC2C-699E-A254-D5ABB9425FB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10" name="Picture 13" descr="Icon&#10;&#10;Description automatically generated">
            <a:extLst>
              <a:ext uri="{FF2B5EF4-FFF2-40B4-BE49-F238E27FC236}">
                <a16:creationId xmlns:a16="http://schemas.microsoft.com/office/drawing/2014/main" id="{F5627C3C-FE41-70C6-1258-CDF1DFFE9C9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11" name="图片 10" descr="WFP SSC-白">
            <a:extLst>
              <a:ext uri="{FF2B5EF4-FFF2-40B4-BE49-F238E27FC236}">
                <a16:creationId xmlns:a16="http://schemas.microsoft.com/office/drawing/2014/main" id="{75E40875-C638-D8CE-64B5-05621CFA030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184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/>
          <p:cNvSpPr/>
          <p:nvPr/>
        </p:nvSpPr>
        <p:spPr>
          <a:xfrm>
            <a:off x="3066838" y="4179711"/>
            <a:ext cx="6066577" cy="902787"/>
          </a:xfrm>
          <a:prstGeom prst="rect">
            <a:avLst/>
          </a:prstGeom>
        </p:spPr>
        <p:txBody>
          <a:bodyPr wrap="square" lIns="91415" tIns="45708" rIns="91415" bIns="45708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4000" dirty="0">
                <a:solidFill>
                  <a:schemeClr val="accent2"/>
                </a:solidFill>
                <a:latin typeface="Open Sans Regular" panose="020B0606030504020204" charset="0"/>
                <a:ea typeface="微软雅黑" panose="020B0503020204020204" pitchFamily="34" charset="-122"/>
                <a:cs typeface="Open Sans Regular" panose="020B0606030504020204" charset="0"/>
              </a:rPr>
              <a:t>Systems and Methods</a:t>
            </a:r>
          </a:p>
        </p:txBody>
      </p:sp>
      <p:sp>
        <p:nvSpPr>
          <p:cNvPr id="8" name="椭圆 7"/>
          <p:cNvSpPr/>
          <p:nvPr/>
        </p:nvSpPr>
        <p:spPr>
          <a:xfrm>
            <a:off x="6038039" y="3061979"/>
            <a:ext cx="942567" cy="942567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36000">
                <a:schemeClr val="bg1"/>
              </a:gs>
              <a:gs pos="100000">
                <a:srgbClr val="C7C7C7"/>
              </a:gs>
            </a:gsLst>
            <a:lin ang="13500000" scaled="1"/>
            <a:tileRect/>
          </a:gradFill>
          <a:ln w="19050">
            <a:solidFill>
              <a:schemeClr val="bg1"/>
            </a:solidFill>
          </a:ln>
          <a:effectLst>
            <a:outerShdw blurRad="419100" dist="571500" dir="2700000" sx="90000" sy="90000" algn="tl" rotWithShape="0">
              <a:schemeClr val="tx1">
                <a:lumMod val="50000"/>
                <a:lumOff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dirty="0"/>
          </a:p>
        </p:txBody>
      </p:sp>
      <p:sp>
        <p:nvSpPr>
          <p:cNvPr id="76" name="椭圆 75"/>
          <p:cNvSpPr/>
          <p:nvPr/>
        </p:nvSpPr>
        <p:spPr>
          <a:xfrm>
            <a:off x="6980641" y="2089735"/>
            <a:ext cx="214874" cy="214874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36000">
                <a:schemeClr val="bg1"/>
              </a:gs>
              <a:gs pos="100000">
                <a:srgbClr val="C7C7C7"/>
              </a:gs>
            </a:gsLst>
            <a:lin ang="13500000" scaled="1"/>
            <a:tileRect/>
          </a:gradFill>
          <a:ln w="9525">
            <a:solidFill>
              <a:schemeClr val="bg1"/>
            </a:solidFill>
          </a:ln>
          <a:effectLst>
            <a:outerShdw blurRad="419100" dist="190500" dir="2700000" sx="90000" sy="90000" algn="tl" rotWithShape="0">
              <a:schemeClr val="tx1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椭圆 76"/>
          <p:cNvSpPr/>
          <p:nvPr/>
        </p:nvSpPr>
        <p:spPr>
          <a:xfrm>
            <a:off x="4606619" y="3136930"/>
            <a:ext cx="214874" cy="214874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36000">
                <a:schemeClr val="bg1"/>
              </a:gs>
              <a:gs pos="100000">
                <a:srgbClr val="C7C7C7"/>
              </a:gs>
            </a:gsLst>
            <a:lin ang="13500000" scaled="1"/>
            <a:tileRect/>
          </a:gradFill>
          <a:ln w="9525">
            <a:solidFill>
              <a:schemeClr val="bg1"/>
            </a:solidFill>
          </a:ln>
          <a:effectLst>
            <a:outerShdw blurRad="419100" dist="190500" dir="2700000" sx="90000" sy="90000" algn="tl" rotWithShape="0">
              <a:schemeClr val="tx1">
                <a:alpha val="4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/>
          <p:cNvSpPr/>
          <p:nvPr/>
        </p:nvSpPr>
        <p:spPr>
          <a:xfrm>
            <a:off x="4491179" y="1808489"/>
            <a:ext cx="942567" cy="942567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36000">
                <a:schemeClr val="bg1"/>
              </a:gs>
              <a:gs pos="100000">
                <a:srgbClr val="C7C7C7"/>
              </a:gs>
            </a:gsLst>
            <a:lin ang="13500000" scaled="1"/>
            <a:tileRect/>
          </a:gradFill>
          <a:ln w="19050">
            <a:solidFill>
              <a:schemeClr val="bg1"/>
            </a:solidFill>
          </a:ln>
          <a:effectLst>
            <a:outerShdw blurRad="419100" dist="571500" dir="2700000" sx="90000" sy="90000" algn="tl" rotWithShape="0">
              <a:schemeClr val="tx1">
                <a:lumMod val="50000"/>
                <a:lumOff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dirty="0"/>
          </a:p>
        </p:txBody>
      </p:sp>
      <p:sp>
        <p:nvSpPr>
          <p:cNvPr id="10" name="椭圆 9"/>
          <p:cNvSpPr/>
          <p:nvPr/>
        </p:nvSpPr>
        <p:spPr>
          <a:xfrm>
            <a:off x="4877782" y="2039417"/>
            <a:ext cx="1863725" cy="178054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36000">
                <a:schemeClr val="bg1"/>
              </a:gs>
              <a:gs pos="100000">
                <a:srgbClr val="C7C7C7"/>
              </a:gs>
            </a:gsLst>
            <a:lin ang="13500000" scaled="1"/>
            <a:tileRect/>
          </a:gradFill>
          <a:ln w="25400">
            <a:solidFill>
              <a:schemeClr val="bg1"/>
            </a:solidFill>
          </a:ln>
          <a:effectLst>
            <a:outerShdw blurRad="419100" dist="571500" dir="2700000" sx="90000" sy="90000" algn="tl" rotWithShape="0">
              <a:schemeClr val="tx1">
                <a:lumMod val="50000"/>
                <a:lumOff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/>
          </a:p>
        </p:txBody>
      </p:sp>
      <p:sp>
        <p:nvSpPr>
          <p:cNvPr id="11" name="文本框 17"/>
          <p:cNvSpPr txBox="1"/>
          <p:nvPr/>
        </p:nvSpPr>
        <p:spPr>
          <a:xfrm>
            <a:off x="4821493" y="2368491"/>
            <a:ext cx="2125102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accent2"/>
                </a:solidFill>
                <a:latin typeface="Open Sans Regular" panose="020B0606030504020204" charset="0"/>
                <a:ea typeface="微软雅黑" panose="020B0503020204020204" pitchFamily="34" charset="-122"/>
                <a:cs typeface="Open Sans Regular" panose="020B0606030504020204" charset="0"/>
              </a:rPr>
              <a:t>02</a:t>
            </a:r>
            <a:endParaRPr lang="zh-CN" altLang="en-US" sz="8800" dirty="0">
              <a:solidFill>
                <a:schemeClr val="accent2"/>
              </a:solidFill>
              <a:latin typeface="Open Sans Regular" panose="020B0606030504020204" charset="0"/>
              <a:ea typeface="微软雅黑" panose="020B0503020204020204" pitchFamily="34" charset="-122"/>
              <a:cs typeface="Open Sans Regular" panose="020B0606030504020204" charset="0"/>
            </a:endParaRPr>
          </a:p>
        </p:txBody>
      </p:sp>
      <p:pic>
        <p:nvPicPr>
          <p:cNvPr id="2" name="Immagin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3" name="图片 2" descr="联合国粮食署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4" name="Picture 15" descr="A picture containing window&#10;&#10;Description automatically generated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20" name="Picture 13" descr="Icon&#10;&#10;Description automatically generated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5" name="图片 4" descr="WFP SSC-白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Tm="0"/>
    </mc:Choice>
    <mc:Fallback xmlns=""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7.40741E-7 L 0.08894 0.08519 " pathEditMode="relative" rAng="0" ptsTypes="AA">
                                      <p:cBhvr>
                                        <p:cTn id="15" dur="10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40" y="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7.40741E-7 L 0.08894 0.08519 " pathEditMode="relative" rAng="0" ptsTypes="AA">
                                      <p:cBhvr>
                                        <p:cTn id="28" dur="1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40" y="4259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5" presetClass="path" presetSubtype="0" decel="4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073 1.11111E-6 L -0.15924 1.11111E-6 " pathEditMode="relative" rAng="0" ptsTypes="AA">
                                      <p:cBhvr>
                                        <p:cTn id="33" dur="10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505" y="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35" presetClass="path" presetSubtype="0" accel="40000" decel="4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3073 7.40741E-7 L -6.25E-7 7.40741E-7 " pathEditMode="relative" rAng="0" ptsTypes="AA">
                                      <p:cBhvr>
                                        <p:cTn id="3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6" y="0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8" grpId="0" bldLvl="0" animBg="1"/>
      <p:bldP spid="8" grpId="1" bldLvl="0" animBg="1"/>
      <p:bldP spid="76" grpId="0" bldLvl="0" animBg="1"/>
      <p:bldP spid="77" grpId="0" bldLvl="0" animBg="1"/>
      <p:bldP spid="9" grpId="0" bldLvl="0" animBg="1"/>
      <p:bldP spid="9" grpId="1" bldLvl="0" animBg="1"/>
      <p:bldP spid="10" grpId="0" bldLvl="0" animBg="1"/>
      <p:bldP spid="10" grpId="1" bldLvl="0" animBg="1"/>
      <p:bldP spid="10" grpId="2" bldLvl="0" animBg="1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670983" y="783187"/>
            <a:ext cx="4798484" cy="863600"/>
          </a:xfrm>
        </p:spPr>
        <p:txBody>
          <a:bodyPr/>
          <a:lstStyle/>
          <a:p>
            <a:pPr eaLnBrk="1" hangingPunct="1"/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Coir Growbag</a:t>
            </a:r>
            <a:endParaRPr lang="zh-CN" altLang="en-US" sz="3600" i="1" u="sng" dirty="0">
              <a:latin typeface="Open Sans"/>
              <a:ea typeface="Arial Unicode MS" pitchFamily="34" charset="-122"/>
              <a:cs typeface="Arial Unicode MS" pitchFamily="34" charset="-122"/>
            </a:endParaRPr>
          </a:p>
        </p:txBody>
      </p:sp>
      <p:pic>
        <p:nvPicPr>
          <p:cNvPr id="23555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2534" y="993393"/>
            <a:ext cx="4654551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6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2534" y="3741738"/>
            <a:ext cx="4815416" cy="270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7" name="图片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521075"/>
            <a:ext cx="5600700" cy="3151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8" name="图片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1" y="1484313"/>
            <a:ext cx="3382433" cy="1903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2BAADDD0-3B63-19C4-BE19-8CB26298FF5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8" name="图片 7" descr="联合国粮食署">
            <a:extLst>
              <a:ext uri="{FF2B5EF4-FFF2-40B4-BE49-F238E27FC236}">
                <a16:creationId xmlns:a16="http://schemas.microsoft.com/office/drawing/2014/main" id="{86F72B9A-0797-614F-0319-198634963E91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9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01B738DC-686B-063F-45A2-C0DCB6D96506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10" name="Picture 13" descr="Icon&#10;&#10;Description automatically generated">
            <a:extLst>
              <a:ext uri="{FF2B5EF4-FFF2-40B4-BE49-F238E27FC236}">
                <a16:creationId xmlns:a16="http://schemas.microsoft.com/office/drawing/2014/main" id="{93416B87-8927-1F35-10F2-E5DF735B4E8C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11" name="图片 10" descr="WFP SSC-白">
            <a:extLst>
              <a:ext uri="{FF2B5EF4-FFF2-40B4-BE49-F238E27FC236}">
                <a16:creationId xmlns:a16="http://schemas.microsoft.com/office/drawing/2014/main" id="{2D6017F3-D89F-713A-DC6B-0AC7D9A8740B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23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>
          <a:xfrm>
            <a:off x="1415575" y="934007"/>
            <a:ext cx="4163913" cy="793852"/>
          </a:xfrm>
        </p:spPr>
        <p:txBody>
          <a:bodyPr/>
          <a:lstStyle/>
          <a:p>
            <a:pPr eaLnBrk="1" hangingPunct="1"/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Coir</a:t>
            </a:r>
            <a:endParaRPr lang="zh-CN" altLang="en-US" sz="3600" i="1" u="sng" dirty="0">
              <a:latin typeface="Open Sans"/>
              <a:ea typeface="Arial Unicode MS" pitchFamily="34" charset="-122"/>
              <a:cs typeface="Arial Unicode MS" pitchFamily="34" charset="-122"/>
            </a:endParaRPr>
          </a:p>
        </p:txBody>
      </p:sp>
      <p:pic>
        <p:nvPicPr>
          <p:cNvPr id="2457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9537" y="1838960"/>
            <a:ext cx="3361267" cy="447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0512" y="854710"/>
            <a:ext cx="4836421" cy="546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Immagine 6">
            <a:extLst>
              <a:ext uri="{FF2B5EF4-FFF2-40B4-BE49-F238E27FC236}">
                <a16:creationId xmlns:a16="http://schemas.microsoft.com/office/drawing/2014/main" id="{7756FBA6-E259-C243-7B17-19B3D155E6F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6" name="图片 5" descr="联合国粮食署">
            <a:extLst>
              <a:ext uri="{FF2B5EF4-FFF2-40B4-BE49-F238E27FC236}">
                <a16:creationId xmlns:a16="http://schemas.microsoft.com/office/drawing/2014/main" id="{A8710F29-1FA6-1D0A-74AC-8D711C39CA7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7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5C128060-5AA9-8FF8-2735-E4E19C229DD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8" name="Picture 13" descr="Icon&#10;&#10;Description automatically generated">
            <a:extLst>
              <a:ext uri="{FF2B5EF4-FFF2-40B4-BE49-F238E27FC236}">
                <a16:creationId xmlns:a16="http://schemas.microsoft.com/office/drawing/2014/main" id="{CDA02295-AD11-0919-0C6B-1EDFD38481F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9" name="图片 8" descr="WFP SSC-白">
            <a:extLst>
              <a:ext uri="{FF2B5EF4-FFF2-40B4-BE49-F238E27FC236}">
                <a16:creationId xmlns:a16="http://schemas.microsoft.com/office/drawing/2014/main" id="{265E2436-F1C1-665D-92B7-A027B70D7721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111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>
          <a:xfrm>
            <a:off x="954326" y="1175696"/>
            <a:ext cx="4605867" cy="1433554"/>
          </a:xfrm>
        </p:spPr>
        <p:txBody>
          <a:bodyPr/>
          <a:lstStyle/>
          <a:p>
            <a:pPr eaLnBrk="1" hangingPunct="1"/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Column Culture</a:t>
            </a:r>
          </a:p>
        </p:txBody>
      </p:sp>
      <p:pic>
        <p:nvPicPr>
          <p:cNvPr id="25603" name="Picture 17" descr="IMG_2179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28263" y="2102413"/>
            <a:ext cx="6157732" cy="3835400"/>
          </a:xfrm>
          <a:noFill/>
        </p:spPr>
      </p:pic>
      <p:pic>
        <p:nvPicPr>
          <p:cNvPr id="25604" name="Picture 18" descr="IMG_218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3348" y="983849"/>
            <a:ext cx="4265628" cy="5294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Immagine 6">
            <a:extLst>
              <a:ext uri="{FF2B5EF4-FFF2-40B4-BE49-F238E27FC236}">
                <a16:creationId xmlns:a16="http://schemas.microsoft.com/office/drawing/2014/main" id="{7994916A-09CC-C64E-A3D7-13216AA024C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6" name="图片 5" descr="联合国粮食署">
            <a:extLst>
              <a:ext uri="{FF2B5EF4-FFF2-40B4-BE49-F238E27FC236}">
                <a16:creationId xmlns:a16="http://schemas.microsoft.com/office/drawing/2014/main" id="{56943EA3-53FA-FB2D-F161-CC27B3C40F71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7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E5538241-F7E5-348C-A37C-28A47286BCD3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8" name="Picture 13" descr="Icon&#10;&#10;Description automatically generated">
            <a:extLst>
              <a:ext uri="{FF2B5EF4-FFF2-40B4-BE49-F238E27FC236}">
                <a16:creationId xmlns:a16="http://schemas.microsoft.com/office/drawing/2014/main" id="{6A904A98-7972-CEE4-DC65-671E10F7979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9" name="图片 8" descr="WFP SSC-白">
            <a:extLst>
              <a:ext uri="{FF2B5EF4-FFF2-40B4-BE49-F238E27FC236}">
                <a16:creationId xmlns:a16="http://schemas.microsoft.com/office/drawing/2014/main" id="{30AFFFC0-7BC8-C6EF-4826-EA194C38B6A1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4450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6041" y="1761797"/>
            <a:ext cx="9059917" cy="5096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Rectangle 2"/>
          <p:cNvSpPr txBox="1">
            <a:spLocks noChangeArrowheads="1"/>
          </p:cNvSpPr>
          <p:nvPr/>
        </p:nvSpPr>
        <p:spPr bwMode="auto">
          <a:xfrm>
            <a:off x="893234" y="821724"/>
            <a:ext cx="5010151" cy="8651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Plant factory</a:t>
            </a:r>
          </a:p>
        </p:txBody>
      </p:sp>
      <p:pic>
        <p:nvPicPr>
          <p:cNvPr id="4" name="Immagine 6">
            <a:extLst>
              <a:ext uri="{FF2B5EF4-FFF2-40B4-BE49-F238E27FC236}">
                <a16:creationId xmlns:a16="http://schemas.microsoft.com/office/drawing/2014/main" id="{2F0528FD-8328-5776-A4B7-6E130500777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5" name="图片 4" descr="联合国粮食署">
            <a:extLst>
              <a:ext uri="{FF2B5EF4-FFF2-40B4-BE49-F238E27FC236}">
                <a16:creationId xmlns:a16="http://schemas.microsoft.com/office/drawing/2014/main" id="{135B6C21-5B4C-4BBE-6842-D27E857CB3E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6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5A16A18D-744F-F8C2-6568-C034B1683AD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7" name="Picture 13" descr="Icon&#10;&#10;Description automatically generated">
            <a:extLst>
              <a:ext uri="{FF2B5EF4-FFF2-40B4-BE49-F238E27FC236}">
                <a16:creationId xmlns:a16="http://schemas.microsoft.com/office/drawing/2014/main" id="{D62E8300-3E10-8F57-83C6-84045B5FB314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8" name="图片 7" descr="WFP SSC-白">
            <a:extLst>
              <a:ext uri="{FF2B5EF4-FFF2-40B4-BE49-F238E27FC236}">
                <a16:creationId xmlns:a16="http://schemas.microsoft.com/office/drawing/2014/main" id="{F83E130A-A013-5153-F4C0-228E36163AD1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2541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1026"/>
          <p:cNvSpPr>
            <a:spLocks noGrp="1" noChangeArrowheads="1"/>
          </p:cNvSpPr>
          <p:nvPr>
            <p:ph type="title"/>
          </p:nvPr>
        </p:nvSpPr>
        <p:spPr>
          <a:xfrm>
            <a:off x="635000" y="1036409"/>
            <a:ext cx="4885267" cy="1008062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altLang="zh-CN" sz="3600" dirty="0"/>
              <a:t> </a:t>
            </a:r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Micro-garden</a:t>
            </a:r>
          </a:p>
        </p:txBody>
      </p:sp>
      <p:sp>
        <p:nvSpPr>
          <p:cNvPr id="29699" name="Text Box 1032"/>
          <p:cNvSpPr txBox="1">
            <a:spLocks noChangeArrowheads="1"/>
          </p:cNvSpPr>
          <p:nvPr/>
        </p:nvSpPr>
        <p:spPr bwMode="auto">
          <a:xfrm>
            <a:off x="552451" y="2420939"/>
            <a:ext cx="4967816" cy="3434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50000"/>
              </a:spcBef>
              <a:buFontTx/>
              <a:buNone/>
            </a:pPr>
            <a:r>
              <a:rPr kumimoji="1" lang="en-US" altLang="zh-CN" sz="2400" u="sng" dirty="0">
                <a:latin typeface="Open Sans"/>
                <a:ea typeface="Arial Unicode MS" pitchFamily="34" charset="-122"/>
                <a:cs typeface="Arial Unicode MS" pitchFamily="34" charset="-122"/>
              </a:rPr>
              <a:t>Beneficiaries</a:t>
            </a:r>
            <a:r>
              <a:rPr kumimoji="1" lang="en-US" altLang="zh-CN" sz="2400" dirty="0">
                <a:latin typeface="Open Sans"/>
                <a:ea typeface="Arial Unicode MS" pitchFamily="34" charset="-122"/>
                <a:cs typeface="Arial Unicode MS" pitchFamily="34" charset="-122"/>
              </a:rPr>
              <a:t>: landless people in urban areas</a:t>
            </a:r>
          </a:p>
          <a:p>
            <a:pPr algn="just" eaLnBrk="1" hangingPunct="1">
              <a:lnSpc>
                <a:spcPct val="150000"/>
              </a:lnSpc>
              <a:spcBef>
                <a:spcPts val="600"/>
              </a:spcBef>
              <a:buFontTx/>
              <a:buNone/>
            </a:pPr>
            <a:r>
              <a:rPr kumimoji="1" lang="en-US" altLang="zh-CN" sz="2400" u="sng" dirty="0">
                <a:latin typeface="Open Sans"/>
                <a:ea typeface="Arial Unicode MS" pitchFamily="34" charset="-122"/>
                <a:cs typeface="Arial Unicode MS" pitchFamily="34" charset="-122"/>
              </a:rPr>
              <a:t>Purpose</a:t>
            </a:r>
            <a:r>
              <a:rPr kumimoji="1" lang="en-US" altLang="zh-CN" sz="2400" dirty="0">
                <a:latin typeface="Open Sans"/>
                <a:ea typeface="Arial Unicode MS" pitchFamily="34" charset="-122"/>
                <a:cs typeface="Arial Unicode MS" pitchFamily="34" charset="-122"/>
              </a:rPr>
              <a:t>: daily availability of fresh vegetables for home consumption and neighborhood marketing</a:t>
            </a:r>
          </a:p>
        </p:txBody>
      </p:sp>
      <p:pic>
        <p:nvPicPr>
          <p:cNvPr id="29700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27" b="14259"/>
          <a:stretch>
            <a:fillRect/>
          </a:stretch>
        </p:blipFill>
        <p:spPr bwMode="auto">
          <a:xfrm>
            <a:off x="6555051" y="2696067"/>
            <a:ext cx="4398966" cy="35105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1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645" t="-2" r="14601" b="8846"/>
          <a:stretch>
            <a:fillRect/>
          </a:stretch>
        </p:blipFill>
        <p:spPr bwMode="auto">
          <a:xfrm>
            <a:off x="7658319" y="860051"/>
            <a:ext cx="2192430" cy="1760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Immagine 6">
            <a:extLst>
              <a:ext uri="{FF2B5EF4-FFF2-40B4-BE49-F238E27FC236}">
                <a16:creationId xmlns:a16="http://schemas.microsoft.com/office/drawing/2014/main" id="{223FD7A7-57A9-4093-DF4C-6D9B3FA5465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7" name="图片 6" descr="联合国粮食署">
            <a:extLst>
              <a:ext uri="{FF2B5EF4-FFF2-40B4-BE49-F238E27FC236}">
                <a16:creationId xmlns:a16="http://schemas.microsoft.com/office/drawing/2014/main" id="{B4F5883E-A058-0295-4B3C-C2DA39369013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8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D4AB7D36-AF9C-DE4F-7675-4E69BA67519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9" name="Picture 13" descr="Icon&#10;&#10;Description automatically generated">
            <a:extLst>
              <a:ext uri="{FF2B5EF4-FFF2-40B4-BE49-F238E27FC236}">
                <a16:creationId xmlns:a16="http://schemas.microsoft.com/office/drawing/2014/main" id="{E8EE8FCF-AF12-F923-5444-F945FD0633F3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10" name="图片 9" descr="WFP SSC-白">
            <a:extLst>
              <a:ext uri="{FF2B5EF4-FFF2-40B4-BE49-F238E27FC236}">
                <a16:creationId xmlns:a16="http://schemas.microsoft.com/office/drawing/2014/main" id="{D0B7F090-27AB-C7F3-3351-E0F64976D1AB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3836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组合 446"/>
          <p:cNvGrpSpPr>
            <a:grpSpLocks/>
          </p:cNvGrpSpPr>
          <p:nvPr/>
        </p:nvGrpSpPr>
        <p:grpSpPr bwMode="auto">
          <a:xfrm>
            <a:off x="558801" y="885825"/>
            <a:ext cx="11235267" cy="4256517"/>
            <a:chOff x="418441" y="885484"/>
            <a:chExt cx="8427305" cy="4256568"/>
          </a:xfrm>
        </p:grpSpPr>
        <p:grpSp>
          <p:nvGrpSpPr>
            <p:cNvPr id="23560" name="组合 2"/>
            <p:cNvGrpSpPr>
              <a:grpSpLocks/>
            </p:cNvGrpSpPr>
            <p:nvPr/>
          </p:nvGrpSpPr>
          <p:grpSpPr bwMode="auto">
            <a:xfrm>
              <a:off x="418441" y="885484"/>
              <a:ext cx="3784984" cy="3765080"/>
              <a:chOff x="241319" y="1037467"/>
              <a:chExt cx="4058902" cy="4889600"/>
            </a:xfrm>
          </p:grpSpPr>
          <p:grpSp>
            <p:nvGrpSpPr>
              <p:cNvPr id="23776" name="组合 3"/>
              <p:cNvGrpSpPr>
                <a:grpSpLocks/>
              </p:cNvGrpSpPr>
              <p:nvPr/>
            </p:nvGrpSpPr>
            <p:grpSpPr bwMode="auto">
              <a:xfrm>
                <a:off x="1563266" y="1037467"/>
                <a:ext cx="2538353" cy="993549"/>
                <a:chOff x="1504327" y="1665226"/>
                <a:chExt cx="2538353" cy="993549"/>
              </a:xfrm>
            </p:grpSpPr>
            <p:grpSp>
              <p:nvGrpSpPr>
                <p:cNvPr id="23894" name="组合 132"/>
                <p:cNvGrpSpPr>
                  <a:grpSpLocks/>
                </p:cNvGrpSpPr>
                <p:nvPr/>
              </p:nvGrpSpPr>
              <p:grpSpPr bwMode="auto">
                <a:xfrm>
                  <a:off x="1816642" y="1665226"/>
                  <a:ext cx="2226038" cy="905991"/>
                  <a:chOff x="1816642" y="1665226"/>
                  <a:chExt cx="2226038" cy="905991"/>
                </a:xfrm>
              </p:grpSpPr>
              <p:grpSp>
                <p:nvGrpSpPr>
                  <p:cNvPr id="23904" name="组合 142"/>
                  <p:cNvGrpSpPr>
                    <a:grpSpLocks/>
                  </p:cNvGrpSpPr>
                  <p:nvPr/>
                </p:nvGrpSpPr>
                <p:grpSpPr bwMode="auto">
                  <a:xfrm>
                    <a:off x="1816642" y="1670224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196" name="立方体 195"/>
                    <p:cNvSpPr/>
                    <p:nvPr/>
                  </p:nvSpPr>
                  <p:spPr>
                    <a:xfrm>
                      <a:off x="1603786" y="2184098"/>
                      <a:ext cx="1050096" cy="299677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958" name="组合 1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214" name="直接连接符 213"/>
                      <p:cNvCxnSpPr/>
                      <p:nvPr/>
                    </p:nvCxnSpPr>
                    <p:spPr>
                      <a:xfrm>
                        <a:off x="4756301" y="1326204"/>
                        <a:ext cx="0" cy="757419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15" name="椭圆 214"/>
                      <p:cNvSpPr/>
                      <p:nvPr/>
                    </p:nvSpPr>
                    <p:spPr>
                      <a:xfrm rot="-1320000">
                        <a:off x="4761989" y="1819407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16" name="椭圆 215"/>
                      <p:cNvSpPr/>
                      <p:nvPr/>
                    </p:nvSpPr>
                    <p:spPr>
                      <a:xfrm rot="-1320000">
                        <a:off x="4770523" y="1558126"/>
                        <a:ext cx="182022" cy="1086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17" name="椭圆 216"/>
                      <p:cNvSpPr/>
                      <p:nvPr/>
                    </p:nvSpPr>
                    <p:spPr>
                      <a:xfrm rot="1320000">
                        <a:off x="4540150" y="1804727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18" name="椭圆 217"/>
                      <p:cNvSpPr/>
                      <p:nvPr/>
                    </p:nvSpPr>
                    <p:spPr>
                      <a:xfrm rot="1320000">
                        <a:off x="4579968" y="1569869"/>
                        <a:ext cx="179178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19" name="椭圆 218"/>
                      <p:cNvSpPr/>
                      <p:nvPr/>
                    </p:nvSpPr>
                    <p:spPr>
                      <a:xfrm rot="-1320000">
                        <a:off x="4730705" y="1155931"/>
                        <a:ext cx="45505" cy="36109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20" name="椭圆 219"/>
                      <p:cNvSpPr/>
                      <p:nvPr/>
                    </p:nvSpPr>
                    <p:spPr>
                      <a:xfrm rot="1320000">
                        <a:off x="4750613" y="1141252"/>
                        <a:ext cx="45505" cy="39632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959" name="组合 19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207" name="直接连接符 206"/>
                      <p:cNvCxnSpPr/>
                      <p:nvPr/>
                    </p:nvCxnSpPr>
                    <p:spPr>
                      <a:xfrm>
                        <a:off x="4755491" y="1275750"/>
                        <a:ext cx="0" cy="807326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08" name="椭圆 207"/>
                      <p:cNvSpPr/>
                      <p:nvPr/>
                    </p:nvSpPr>
                    <p:spPr>
                      <a:xfrm rot="-1320000">
                        <a:off x="4761180" y="1818860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09" name="椭圆 208"/>
                      <p:cNvSpPr/>
                      <p:nvPr/>
                    </p:nvSpPr>
                    <p:spPr>
                      <a:xfrm rot="-1320000">
                        <a:off x="4769711" y="1557580"/>
                        <a:ext cx="182022" cy="10862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10" name="椭圆 209"/>
                      <p:cNvSpPr/>
                      <p:nvPr/>
                    </p:nvSpPr>
                    <p:spPr>
                      <a:xfrm rot="1320000">
                        <a:off x="4539341" y="1804182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11" name="椭圆 210"/>
                      <p:cNvSpPr/>
                      <p:nvPr/>
                    </p:nvSpPr>
                    <p:spPr>
                      <a:xfrm rot="1320000">
                        <a:off x="4579158" y="1569323"/>
                        <a:ext cx="179177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12" name="椭圆 211"/>
                      <p:cNvSpPr/>
                      <p:nvPr/>
                    </p:nvSpPr>
                    <p:spPr>
                      <a:xfrm rot="-1320000">
                        <a:off x="4729894" y="1105477"/>
                        <a:ext cx="45505" cy="41100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13" name="椭圆 212"/>
                      <p:cNvSpPr/>
                      <p:nvPr/>
                    </p:nvSpPr>
                    <p:spPr>
                      <a:xfrm rot="1320000">
                        <a:off x="4749803" y="1090798"/>
                        <a:ext cx="45505" cy="44623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960" name="组合 1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200" name="直接连接符 199"/>
                      <p:cNvCxnSpPr/>
                      <p:nvPr/>
                    </p:nvCxnSpPr>
                    <p:spPr>
                      <a:xfrm>
                        <a:off x="4756916" y="1327613"/>
                        <a:ext cx="0" cy="807326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01" name="椭圆 200"/>
                      <p:cNvSpPr/>
                      <p:nvPr/>
                    </p:nvSpPr>
                    <p:spPr>
                      <a:xfrm rot="-1320000">
                        <a:off x="4762604" y="1820816"/>
                        <a:ext cx="264501" cy="19375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02" name="椭圆 201"/>
                      <p:cNvSpPr/>
                      <p:nvPr/>
                    </p:nvSpPr>
                    <p:spPr>
                      <a:xfrm rot="-1320000">
                        <a:off x="4771137" y="1559535"/>
                        <a:ext cx="230370" cy="1086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03" name="椭圆 202"/>
                      <p:cNvSpPr/>
                      <p:nvPr/>
                    </p:nvSpPr>
                    <p:spPr>
                      <a:xfrm rot="1320000">
                        <a:off x="4540765" y="1806137"/>
                        <a:ext cx="216151" cy="19375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04" name="椭圆 203"/>
                      <p:cNvSpPr/>
                      <p:nvPr/>
                    </p:nvSpPr>
                    <p:spPr>
                      <a:xfrm rot="1320000">
                        <a:off x="4580582" y="1571278"/>
                        <a:ext cx="179178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05" name="椭圆 204"/>
                      <p:cNvSpPr/>
                      <p:nvPr/>
                    </p:nvSpPr>
                    <p:spPr>
                      <a:xfrm rot="-1320000">
                        <a:off x="4731320" y="1157340"/>
                        <a:ext cx="45505" cy="36109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06" name="椭圆 205"/>
                      <p:cNvSpPr/>
                      <p:nvPr/>
                    </p:nvSpPr>
                    <p:spPr>
                      <a:xfrm rot="1320000">
                        <a:off x="4751228" y="1142661"/>
                        <a:ext cx="45505" cy="39632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23905" name="组合 143"/>
                  <p:cNvGrpSpPr>
                    <a:grpSpLocks/>
                  </p:cNvGrpSpPr>
                  <p:nvPr/>
                </p:nvGrpSpPr>
                <p:grpSpPr bwMode="auto">
                  <a:xfrm>
                    <a:off x="2576343" y="1665226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171" name="立方体 170"/>
                    <p:cNvSpPr/>
                    <p:nvPr/>
                  </p:nvSpPr>
                  <p:spPr>
                    <a:xfrm>
                      <a:off x="1603219" y="2219379"/>
                      <a:ext cx="1004439" cy="265255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933" name="组合 17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189" name="直接连接符 188"/>
                      <p:cNvCxnSpPr/>
                      <p:nvPr/>
                    </p:nvCxnSpPr>
                    <p:spPr>
                      <a:xfrm>
                        <a:off x="4755701" y="1327450"/>
                        <a:ext cx="0" cy="807326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90" name="椭圆 189"/>
                      <p:cNvSpPr/>
                      <p:nvPr/>
                    </p:nvSpPr>
                    <p:spPr>
                      <a:xfrm rot="-1320000">
                        <a:off x="4761389" y="1820653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91" name="椭圆 190"/>
                      <p:cNvSpPr/>
                      <p:nvPr/>
                    </p:nvSpPr>
                    <p:spPr>
                      <a:xfrm rot="-1320000">
                        <a:off x="4769922" y="1559372"/>
                        <a:ext cx="182022" cy="1086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92" name="椭圆 191"/>
                      <p:cNvSpPr/>
                      <p:nvPr/>
                    </p:nvSpPr>
                    <p:spPr>
                      <a:xfrm rot="1320000">
                        <a:off x="4539550" y="1805974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93" name="椭圆 192"/>
                      <p:cNvSpPr/>
                      <p:nvPr/>
                    </p:nvSpPr>
                    <p:spPr>
                      <a:xfrm rot="1320000">
                        <a:off x="4579368" y="1571115"/>
                        <a:ext cx="179178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94" name="椭圆 193"/>
                      <p:cNvSpPr/>
                      <p:nvPr/>
                    </p:nvSpPr>
                    <p:spPr>
                      <a:xfrm rot="-1320000">
                        <a:off x="4730105" y="1157178"/>
                        <a:ext cx="45505" cy="36109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95" name="椭圆 194"/>
                      <p:cNvSpPr/>
                      <p:nvPr/>
                    </p:nvSpPr>
                    <p:spPr>
                      <a:xfrm rot="1320000">
                        <a:off x="4750013" y="1142498"/>
                        <a:ext cx="45505" cy="39632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934" name="组合 17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182" name="直接连接符 181"/>
                      <p:cNvCxnSpPr/>
                      <p:nvPr/>
                    </p:nvCxnSpPr>
                    <p:spPr>
                      <a:xfrm>
                        <a:off x="4754891" y="1326903"/>
                        <a:ext cx="0" cy="757419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83" name="椭圆 182"/>
                      <p:cNvSpPr/>
                      <p:nvPr/>
                    </p:nvSpPr>
                    <p:spPr>
                      <a:xfrm rot="-1320000">
                        <a:off x="4760579" y="1820106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84" name="椭圆 183"/>
                      <p:cNvSpPr/>
                      <p:nvPr/>
                    </p:nvSpPr>
                    <p:spPr>
                      <a:xfrm rot="-1320000">
                        <a:off x="4769111" y="1558827"/>
                        <a:ext cx="182022" cy="10862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85" name="椭圆 184"/>
                      <p:cNvSpPr/>
                      <p:nvPr/>
                    </p:nvSpPr>
                    <p:spPr>
                      <a:xfrm rot="1320000">
                        <a:off x="4538741" y="1805428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86" name="椭圆 185"/>
                      <p:cNvSpPr/>
                      <p:nvPr/>
                    </p:nvSpPr>
                    <p:spPr>
                      <a:xfrm rot="1320000">
                        <a:off x="4578558" y="1570570"/>
                        <a:ext cx="179177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87" name="椭圆 186"/>
                      <p:cNvSpPr/>
                      <p:nvPr/>
                    </p:nvSpPr>
                    <p:spPr>
                      <a:xfrm rot="-1320000">
                        <a:off x="4729294" y="1156630"/>
                        <a:ext cx="45505" cy="36109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88" name="椭圆 187"/>
                      <p:cNvSpPr/>
                      <p:nvPr/>
                    </p:nvSpPr>
                    <p:spPr>
                      <a:xfrm rot="1320000">
                        <a:off x="4749203" y="1141952"/>
                        <a:ext cx="45505" cy="3963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935" name="组合 17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175" name="直接连接符 174"/>
                      <p:cNvCxnSpPr/>
                      <p:nvPr/>
                    </p:nvCxnSpPr>
                    <p:spPr>
                      <a:xfrm>
                        <a:off x="4756316" y="1378766"/>
                        <a:ext cx="0" cy="757419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76" name="椭圆 175"/>
                      <p:cNvSpPr/>
                      <p:nvPr/>
                    </p:nvSpPr>
                    <p:spPr>
                      <a:xfrm rot="-1320000">
                        <a:off x="4762004" y="1871969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77" name="椭圆 176"/>
                      <p:cNvSpPr/>
                      <p:nvPr/>
                    </p:nvSpPr>
                    <p:spPr>
                      <a:xfrm rot="-1320000">
                        <a:off x="4770537" y="1610690"/>
                        <a:ext cx="182022" cy="10862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78" name="椭圆 177"/>
                      <p:cNvSpPr/>
                      <p:nvPr/>
                    </p:nvSpPr>
                    <p:spPr>
                      <a:xfrm rot="1320000">
                        <a:off x="4540165" y="1857291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79" name="椭圆 178"/>
                      <p:cNvSpPr/>
                      <p:nvPr/>
                    </p:nvSpPr>
                    <p:spPr>
                      <a:xfrm rot="1320000">
                        <a:off x="4579982" y="1622433"/>
                        <a:ext cx="179178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80" name="椭圆 179"/>
                      <p:cNvSpPr/>
                      <p:nvPr/>
                    </p:nvSpPr>
                    <p:spPr>
                      <a:xfrm rot="-1320000">
                        <a:off x="4730720" y="1158587"/>
                        <a:ext cx="45505" cy="41100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81" name="椭圆 180"/>
                      <p:cNvSpPr/>
                      <p:nvPr/>
                    </p:nvSpPr>
                    <p:spPr>
                      <a:xfrm rot="1320000">
                        <a:off x="4750627" y="1143907"/>
                        <a:ext cx="45505" cy="44623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23906" name="组合 144"/>
                  <p:cNvGrpSpPr>
                    <a:grpSpLocks/>
                  </p:cNvGrpSpPr>
                  <p:nvPr/>
                </p:nvGrpSpPr>
                <p:grpSpPr bwMode="auto">
                  <a:xfrm>
                    <a:off x="3341996" y="1666837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146" name="立方体 145"/>
                    <p:cNvSpPr/>
                    <p:nvPr/>
                  </p:nvSpPr>
                  <p:spPr>
                    <a:xfrm>
                      <a:off x="1604006" y="2183376"/>
                      <a:ext cx="1050096" cy="265254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908" name="组合 1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164" name="直接连接符 163"/>
                      <p:cNvCxnSpPr/>
                      <p:nvPr/>
                    </p:nvCxnSpPr>
                    <p:spPr>
                      <a:xfrm>
                        <a:off x="4756534" y="1328092"/>
                        <a:ext cx="0" cy="754485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65" name="椭圆 164"/>
                      <p:cNvSpPr/>
                      <p:nvPr/>
                    </p:nvSpPr>
                    <p:spPr>
                      <a:xfrm rot="-1320000">
                        <a:off x="4762222" y="1818360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66" name="椭圆 165"/>
                      <p:cNvSpPr/>
                      <p:nvPr/>
                    </p:nvSpPr>
                    <p:spPr>
                      <a:xfrm rot="-1320000">
                        <a:off x="4770755" y="1557079"/>
                        <a:ext cx="182022" cy="1086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67" name="椭圆 166"/>
                      <p:cNvSpPr/>
                      <p:nvPr/>
                    </p:nvSpPr>
                    <p:spPr>
                      <a:xfrm rot="1320000">
                        <a:off x="4540383" y="1803681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68" name="椭圆 167"/>
                      <p:cNvSpPr/>
                      <p:nvPr/>
                    </p:nvSpPr>
                    <p:spPr>
                      <a:xfrm rot="1320000">
                        <a:off x="4580201" y="1568822"/>
                        <a:ext cx="179178" cy="1086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69" name="椭圆 168"/>
                      <p:cNvSpPr/>
                      <p:nvPr/>
                    </p:nvSpPr>
                    <p:spPr>
                      <a:xfrm rot="-1320000">
                        <a:off x="4730938" y="1157819"/>
                        <a:ext cx="45505" cy="35816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70" name="椭圆 169"/>
                      <p:cNvSpPr/>
                      <p:nvPr/>
                    </p:nvSpPr>
                    <p:spPr>
                      <a:xfrm rot="1320000">
                        <a:off x="4750846" y="1143142"/>
                        <a:ext cx="45505" cy="3963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909" name="组合 14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157" name="直接连接符 156"/>
                      <p:cNvCxnSpPr/>
                      <p:nvPr/>
                    </p:nvCxnSpPr>
                    <p:spPr>
                      <a:xfrm>
                        <a:off x="4755724" y="1327546"/>
                        <a:ext cx="0" cy="807326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58" name="椭圆 157"/>
                      <p:cNvSpPr/>
                      <p:nvPr/>
                    </p:nvSpPr>
                    <p:spPr>
                      <a:xfrm rot="-1320000">
                        <a:off x="4761412" y="1820750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59" name="椭圆 158"/>
                      <p:cNvSpPr/>
                      <p:nvPr/>
                    </p:nvSpPr>
                    <p:spPr>
                      <a:xfrm rot="-1320000">
                        <a:off x="4769944" y="1559468"/>
                        <a:ext cx="182022" cy="1086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60" name="椭圆 159"/>
                      <p:cNvSpPr/>
                      <p:nvPr/>
                    </p:nvSpPr>
                    <p:spPr>
                      <a:xfrm rot="1320000">
                        <a:off x="4539574" y="1806070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61" name="椭圆 160"/>
                      <p:cNvSpPr/>
                      <p:nvPr/>
                    </p:nvSpPr>
                    <p:spPr>
                      <a:xfrm rot="1320000">
                        <a:off x="4579391" y="1571211"/>
                        <a:ext cx="179177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62" name="椭圆 161"/>
                      <p:cNvSpPr/>
                      <p:nvPr/>
                    </p:nvSpPr>
                    <p:spPr>
                      <a:xfrm rot="-1320000">
                        <a:off x="4730127" y="1157274"/>
                        <a:ext cx="45505" cy="36109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63" name="椭圆 162"/>
                      <p:cNvSpPr/>
                      <p:nvPr/>
                    </p:nvSpPr>
                    <p:spPr>
                      <a:xfrm rot="1320000">
                        <a:off x="4750036" y="1142594"/>
                        <a:ext cx="45505" cy="39632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910" name="组合 14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150" name="直接连接符 149"/>
                      <p:cNvCxnSpPr/>
                      <p:nvPr/>
                    </p:nvCxnSpPr>
                    <p:spPr>
                      <a:xfrm>
                        <a:off x="4805499" y="1379409"/>
                        <a:ext cx="0" cy="704576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51" name="椭圆 150"/>
                      <p:cNvSpPr/>
                      <p:nvPr/>
                    </p:nvSpPr>
                    <p:spPr>
                      <a:xfrm rot="-1320000">
                        <a:off x="4811187" y="1819770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52" name="椭圆 151"/>
                      <p:cNvSpPr/>
                      <p:nvPr/>
                    </p:nvSpPr>
                    <p:spPr>
                      <a:xfrm rot="-1320000">
                        <a:off x="4819719" y="1558488"/>
                        <a:ext cx="182022" cy="1086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53" name="椭圆 152"/>
                      <p:cNvSpPr/>
                      <p:nvPr/>
                    </p:nvSpPr>
                    <p:spPr>
                      <a:xfrm rot="1320000">
                        <a:off x="4540998" y="1805090"/>
                        <a:ext cx="26450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54" name="椭圆 153"/>
                      <p:cNvSpPr/>
                      <p:nvPr/>
                    </p:nvSpPr>
                    <p:spPr>
                      <a:xfrm rot="1320000">
                        <a:off x="4580815" y="1570231"/>
                        <a:ext cx="227527" cy="1086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55" name="椭圆 154"/>
                      <p:cNvSpPr/>
                      <p:nvPr/>
                    </p:nvSpPr>
                    <p:spPr>
                      <a:xfrm rot="-1320000">
                        <a:off x="4779901" y="1209137"/>
                        <a:ext cx="45505" cy="32586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56" name="椭圆 155"/>
                      <p:cNvSpPr/>
                      <p:nvPr/>
                    </p:nvSpPr>
                    <p:spPr>
                      <a:xfrm rot="1320000">
                        <a:off x="4799811" y="1194457"/>
                        <a:ext cx="45505" cy="34641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34" name="直接连接符 133"/>
                <p:cNvCxnSpPr/>
                <p:nvPr/>
              </p:nvCxnSpPr>
              <p:spPr>
                <a:xfrm>
                  <a:off x="1636366" y="2656887"/>
                  <a:ext cx="2269513" cy="0"/>
                </a:xfrm>
                <a:prstGeom prst="line">
                  <a:avLst/>
                </a:prstGeom>
                <a:ln w="9525">
                  <a:solidFill>
                    <a:srgbClr val="FF0000"/>
                  </a:solidFill>
                  <a:head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矩形 134"/>
                <p:cNvSpPr/>
                <p:nvPr/>
              </p:nvSpPr>
              <p:spPr>
                <a:xfrm>
                  <a:off x="1813432" y="2580605"/>
                  <a:ext cx="2087338" cy="72159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36" name="直接连接符 135"/>
                <p:cNvCxnSpPr/>
                <p:nvPr/>
              </p:nvCxnSpPr>
              <p:spPr>
                <a:xfrm>
                  <a:off x="3907581" y="2522878"/>
                  <a:ext cx="0" cy="13607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7" name="直接连接符 136"/>
                <p:cNvCxnSpPr/>
                <p:nvPr/>
              </p:nvCxnSpPr>
              <p:spPr>
                <a:xfrm>
                  <a:off x="3354250" y="2498138"/>
                  <a:ext cx="0" cy="13607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直接连接符 137"/>
                <p:cNvCxnSpPr/>
                <p:nvPr/>
              </p:nvCxnSpPr>
              <p:spPr>
                <a:xfrm>
                  <a:off x="3156753" y="2512570"/>
                  <a:ext cx="0" cy="13607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" name="直接连接符 138"/>
                <p:cNvCxnSpPr/>
                <p:nvPr/>
              </p:nvCxnSpPr>
              <p:spPr>
                <a:xfrm>
                  <a:off x="2576179" y="2498138"/>
                  <a:ext cx="0" cy="13607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直接连接符 139"/>
                <p:cNvCxnSpPr/>
                <p:nvPr/>
              </p:nvCxnSpPr>
              <p:spPr>
                <a:xfrm>
                  <a:off x="2368467" y="2516694"/>
                  <a:ext cx="0" cy="138131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直接连接符 140"/>
                <p:cNvCxnSpPr/>
                <p:nvPr/>
              </p:nvCxnSpPr>
              <p:spPr>
                <a:xfrm>
                  <a:off x="1816838" y="2508447"/>
                  <a:ext cx="0" cy="13607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" name="直接连接符 141"/>
                <p:cNvCxnSpPr/>
                <p:nvPr/>
              </p:nvCxnSpPr>
              <p:spPr>
                <a:xfrm flipH="1">
                  <a:off x="1503567" y="2654824"/>
                  <a:ext cx="144718" cy="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777" name="组合 4"/>
              <p:cNvGrpSpPr>
                <a:grpSpLocks/>
              </p:cNvGrpSpPr>
              <p:nvPr/>
            </p:nvGrpSpPr>
            <p:grpSpPr bwMode="auto">
              <a:xfrm>
                <a:off x="1504327" y="1665226"/>
                <a:ext cx="2538353" cy="993549"/>
                <a:chOff x="1504327" y="1665226"/>
                <a:chExt cx="2538353" cy="993549"/>
              </a:xfrm>
            </p:grpSpPr>
            <p:grpSp>
              <p:nvGrpSpPr>
                <p:cNvPr id="23806" name="组合 44"/>
                <p:cNvGrpSpPr>
                  <a:grpSpLocks/>
                </p:cNvGrpSpPr>
                <p:nvPr/>
              </p:nvGrpSpPr>
              <p:grpSpPr bwMode="auto">
                <a:xfrm>
                  <a:off x="1816642" y="1665226"/>
                  <a:ext cx="2226038" cy="905991"/>
                  <a:chOff x="1816642" y="1665226"/>
                  <a:chExt cx="2226038" cy="905991"/>
                </a:xfrm>
              </p:grpSpPr>
              <p:grpSp>
                <p:nvGrpSpPr>
                  <p:cNvPr id="23816" name="组合 54"/>
                  <p:cNvGrpSpPr>
                    <a:grpSpLocks/>
                  </p:cNvGrpSpPr>
                  <p:nvPr/>
                </p:nvGrpSpPr>
                <p:grpSpPr bwMode="auto">
                  <a:xfrm>
                    <a:off x="1816642" y="1670224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108" name="立方体 107"/>
                    <p:cNvSpPr/>
                    <p:nvPr/>
                  </p:nvSpPr>
                  <p:spPr>
                    <a:xfrm>
                      <a:off x="1651103" y="2189177"/>
                      <a:ext cx="1004439" cy="265255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870" name="组合 10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126" name="直接连接符 125"/>
                      <p:cNvCxnSpPr/>
                      <p:nvPr/>
                    </p:nvCxnSpPr>
                    <p:spPr>
                      <a:xfrm>
                        <a:off x="4806409" y="1283661"/>
                        <a:ext cx="0" cy="807326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27" name="椭圆 126"/>
                      <p:cNvSpPr/>
                      <p:nvPr/>
                    </p:nvSpPr>
                    <p:spPr>
                      <a:xfrm rot="-1320000">
                        <a:off x="4812097" y="1776864"/>
                        <a:ext cx="216151" cy="19375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28" name="椭圆 127"/>
                      <p:cNvSpPr/>
                      <p:nvPr/>
                    </p:nvSpPr>
                    <p:spPr>
                      <a:xfrm rot="-1320000">
                        <a:off x="4820629" y="1515583"/>
                        <a:ext cx="182022" cy="1086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29" name="椭圆 128"/>
                      <p:cNvSpPr/>
                      <p:nvPr/>
                    </p:nvSpPr>
                    <p:spPr>
                      <a:xfrm rot="1320000">
                        <a:off x="4590258" y="1762185"/>
                        <a:ext cx="216151" cy="19375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0" name="椭圆 129"/>
                      <p:cNvSpPr/>
                      <p:nvPr/>
                    </p:nvSpPr>
                    <p:spPr>
                      <a:xfrm rot="1320000">
                        <a:off x="4630076" y="1527326"/>
                        <a:ext cx="179177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1" name="椭圆 130"/>
                      <p:cNvSpPr/>
                      <p:nvPr/>
                    </p:nvSpPr>
                    <p:spPr>
                      <a:xfrm rot="-1320000">
                        <a:off x="4780811" y="1113388"/>
                        <a:ext cx="45505" cy="36109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2" name="椭圆 131"/>
                      <p:cNvSpPr/>
                      <p:nvPr/>
                    </p:nvSpPr>
                    <p:spPr>
                      <a:xfrm rot="1320000">
                        <a:off x="4800721" y="1098709"/>
                        <a:ext cx="45505" cy="39632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871" name="组合 10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119" name="直接连接符 118"/>
                      <p:cNvCxnSpPr/>
                      <p:nvPr/>
                    </p:nvCxnSpPr>
                    <p:spPr>
                      <a:xfrm>
                        <a:off x="4805598" y="1283114"/>
                        <a:ext cx="0" cy="757419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20" name="椭圆 119"/>
                      <p:cNvSpPr/>
                      <p:nvPr/>
                    </p:nvSpPr>
                    <p:spPr>
                      <a:xfrm rot="-1320000">
                        <a:off x="4811286" y="1776317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21" name="椭圆 120"/>
                      <p:cNvSpPr/>
                      <p:nvPr/>
                    </p:nvSpPr>
                    <p:spPr>
                      <a:xfrm rot="-1320000">
                        <a:off x="4819819" y="1515038"/>
                        <a:ext cx="182022" cy="10862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22" name="椭圆 121"/>
                      <p:cNvSpPr/>
                      <p:nvPr/>
                    </p:nvSpPr>
                    <p:spPr>
                      <a:xfrm rot="1320000">
                        <a:off x="4541098" y="1761639"/>
                        <a:ext cx="264499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23" name="椭圆 122"/>
                      <p:cNvSpPr/>
                      <p:nvPr/>
                    </p:nvSpPr>
                    <p:spPr>
                      <a:xfrm rot="1320000">
                        <a:off x="4580915" y="1526781"/>
                        <a:ext cx="227527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24" name="椭圆 123"/>
                      <p:cNvSpPr/>
                      <p:nvPr/>
                    </p:nvSpPr>
                    <p:spPr>
                      <a:xfrm rot="-1320000">
                        <a:off x="4780002" y="1112841"/>
                        <a:ext cx="45505" cy="36109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25" name="椭圆 124"/>
                      <p:cNvSpPr/>
                      <p:nvPr/>
                    </p:nvSpPr>
                    <p:spPr>
                      <a:xfrm rot="1320000">
                        <a:off x="4799909" y="1098163"/>
                        <a:ext cx="45505" cy="3963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872" name="组合 11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112" name="直接连接符 111"/>
                      <p:cNvCxnSpPr/>
                      <p:nvPr/>
                    </p:nvCxnSpPr>
                    <p:spPr>
                      <a:xfrm>
                        <a:off x="4807024" y="1334977"/>
                        <a:ext cx="0" cy="757419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13" name="椭圆 112"/>
                      <p:cNvSpPr/>
                      <p:nvPr/>
                    </p:nvSpPr>
                    <p:spPr>
                      <a:xfrm rot="-1320000">
                        <a:off x="4812712" y="1828180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14" name="椭圆 113"/>
                      <p:cNvSpPr/>
                      <p:nvPr/>
                    </p:nvSpPr>
                    <p:spPr>
                      <a:xfrm rot="-1320000">
                        <a:off x="4821243" y="1566901"/>
                        <a:ext cx="182022" cy="10862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15" name="椭圆 114"/>
                      <p:cNvSpPr/>
                      <p:nvPr/>
                    </p:nvSpPr>
                    <p:spPr>
                      <a:xfrm rot="1320000">
                        <a:off x="4590873" y="1813502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16" name="椭圆 115"/>
                      <p:cNvSpPr/>
                      <p:nvPr/>
                    </p:nvSpPr>
                    <p:spPr>
                      <a:xfrm rot="1320000">
                        <a:off x="4630690" y="1578644"/>
                        <a:ext cx="179177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17" name="椭圆 116"/>
                      <p:cNvSpPr/>
                      <p:nvPr/>
                    </p:nvSpPr>
                    <p:spPr>
                      <a:xfrm rot="-1320000">
                        <a:off x="4781426" y="1164704"/>
                        <a:ext cx="45505" cy="36109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18" name="椭圆 117"/>
                      <p:cNvSpPr/>
                      <p:nvPr/>
                    </p:nvSpPr>
                    <p:spPr>
                      <a:xfrm rot="1320000">
                        <a:off x="4801335" y="1150026"/>
                        <a:ext cx="45505" cy="3963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23817" name="组合 55"/>
                  <p:cNvGrpSpPr>
                    <a:grpSpLocks/>
                  </p:cNvGrpSpPr>
                  <p:nvPr/>
                </p:nvGrpSpPr>
                <p:grpSpPr bwMode="auto">
                  <a:xfrm>
                    <a:off x="2576343" y="1665226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83" name="立方体 82"/>
                    <p:cNvSpPr/>
                    <p:nvPr/>
                  </p:nvSpPr>
                  <p:spPr>
                    <a:xfrm>
                      <a:off x="1650536" y="2190036"/>
                      <a:ext cx="1004439" cy="299677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845" name="组合 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101" name="直接连接符 100"/>
                      <p:cNvCxnSpPr/>
                      <p:nvPr/>
                    </p:nvCxnSpPr>
                    <p:spPr>
                      <a:xfrm>
                        <a:off x="4805809" y="1334814"/>
                        <a:ext cx="0" cy="757419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02" name="椭圆 101"/>
                      <p:cNvSpPr/>
                      <p:nvPr/>
                    </p:nvSpPr>
                    <p:spPr>
                      <a:xfrm rot="-1320000">
                        <a:off x="4811497" y="1828017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03" name="椭圆 102"/>
                      <p:cNvSpPr/>
                      <p:nvPr/>
                    </p:nvSpPr>
                    <p:spPr>
                      <a:xfrm rot="-1320000">
                        <a:off x="4820028" y="1566738"/>
                        <a:ext cx="182022" cy="10862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04" name="椭圆 103"/>
                      <p:cNvSpPr/>
                      <p:nvPr/>
                    </p:nvSpPr>
                    <p:spPr>
                      <a:xfrm rot="1320000">
                        <a:off x="4589658" y="1813340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05" name="椭圆 104"/>
                      <p:cNvSpPr/>
                      <p:nvPr/>
                    </p:nvSpPr>
                    <p:spPr>
                      <a:xfrm rot="1320000">
                        <a:off x="4629475" y="1578481"/>
                        <a:ext cx="179177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06" name="椭圆 105"/>
                      <p:cNvSpPr/>
                      <p:nvPr/>
                    </p:nvSpPr>
                    <p:spPr>
                      <a:xfrm rot="-1320000">
                        <a:off x="4780211" y="1164541"/>
                        <a:ext cx="45505" cy="36109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07" name="椭圆 106"/>
                      <p:cNvSpPr/>
                      <p:nvPr/>
                    </p:nvSpPr>
                    <p:spPr>
                      <a:xfrm rot="1320000">
                        <a:off x="4800121" y="1149864"/>
                        <a:ext cx="45505" cy="3963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846" name="组合 8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94" name="直接连接符 93"/>
                      <p:cNvCxnSpPr/>
                      <p:nvPr/>
                    </p:nvCxnSpPr>
                    <p:spPr>
                      <a:xfrm>
                        <a:off x="4756649" y="1284360"/>
                        <a:ext cx="0" cy="807328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95" name="椭圆 94"/>
                      <p:cNvSpPr/>
                      <p:nvPr/>
                    </p:nvSpPr>
                    <p:spPr>
                      <a:xfrm rot="-1320000">
                        <a:off x="4762337" y="1827472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96" name="椭圆 95"/>
                      <p:cNvSpPr/>
                      <p:nvPr/>
                    </p:nvSpPr>
                    <p:spPr>
                      <a:xfrm rot="-1320000">
                        <a:off x="4770868" y="1566191"/>
                        <a:ext cx="182022" cy="1086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97" name="椭圆 96"/>
                      <p:cNvSpPr/>
                      <p:nvPr/>
                    </p:nvSpPr>
                    <p:spPr>
                      <a:xfrm rot="1320000">
                        <a:off x="4540498" y="1812792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98" name="椭圆 97"/>
                      <p:cNvSpPr/>
                      <p:nvPr/>
                    </p:nvSpPr>
                    <p:spPr>
                      <a:xfrm rot="1320000">
                        <a:off x="4580315" y="1577933"/>
                        <a:ext cx="179177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99" name="椭圆 98"/>
                      <p:cNvSpPr/>
                      <p:nvPr/>
                    </p:nvSpPr>
                    <p:spPr>
                      <a:xfrm rot="-1320000">
                        <a:off x="4731051" y="1114087"/>
                        <a:ext cx="45505" cy="41100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00" name="椭圆 99"/>
                      <p:cNvSpPr/>
                      <p:nvPr/>
                    </p:nvSpPr>
                    <p:spPr>
                      <a:xfrm rot="1320000">
                        <a:off x="4750961" y="1099410"/>
                        <a:ext cx="45505" cy="44623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847" name="组合 8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87" name="直接连接符 86"/>
                      <p:cNvCxnSpPr/>
                      <p:nvPr/>
                    </p:nvCxnSpPr>
                    <p:spPr>
                      <a:xfrm>
                        <a:off x="4806423" y="1336223"/>
                        <a:ext cx="0" cy="807328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88" name="椭圆 87"/>
                      <p:cNvSpPr/>
                      <p:nvPr/>
                    </p:nvSpPr>
                    <p:spPr>
                      <a:xfrm rot="-1320000">
                        <a:off x="4812112" y="1829426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89" name="椭圆 88"/>
                      <p:cNvSpPr/>
                      <p:nvPr/>
                    </p:nvSpPr>
                    <p:spPr>
                      <a:xfrm rot="-1320000">
                        <a:off x="4820643" y="1568147"/>
                        <a:ext cx="182022" cy="10862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90" name="椭圆 89"/>
                      <p:cNvSpPr/>
                      <p:nvPr/>
                    </p:nvSpPr>
                    <p:spPr>
                      <a:xfrm rot="1320000">
                        <a:off x="4590273" y="1814749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91" name="椭圆 90"/>
                      <p:cNvSpPr/>
                      <p:nvPr/>
                    </p:nvSpPr>
                    <p:spPr>
                      <a:xfrm rot="1320000">
                        <a:off x="4630090" y="1579890"/>
                        <a:ext cx="179177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92" name="椭圆 91"/>
                      <p:cNvSpPr/>
                      <p:nvPr/>
                    </p:nvSpPr>
                    <p:spPr>
                      <a:xfrm rot="-1320000">
                        <a:off x="4780826" y="1165951"/>
                        <a:ext cx="45505" cy="36109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93" name="椭圆 92"/>
                      <p:cNvSpPr/>
                      <p:nvPr/>
                    </p:nvSpPr>
                    <p:spPr>
                      <a:xfrm rot="1320000">
                        <a:off x="4800735" y="1151273"/>
                        <a:ext cx="45505" cy="3963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23818" name="组合 56"/>
                  <p:cNvGrpSpPr>
                    <a:grpSpLocks/>
                  </p:cNvGrpSpPr>
                  <p:nvPr/>
                </p:nvGrpSpPr>
                <p:grpSpPr bwMode="auto">
                  <a:xfrm>
                    <a:off x="3341996" y="1666837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58" name="立方体 57"/>
                    <p:cNvSpPr/>
                    <p:nvPr/>
                  </p:nvSpPr>
                  <p:spPr>
                    <a:xfrm>
                      <a:off x="1651323" y="2188455"/>
                      <a:ext cx="1004439" cy="265255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820" name="组合 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76" name="直接连接符 75"/>
                      <p:cNvCxnSpPr/>
                      <p:nvPr/>
                    </p:nvCxnSpPr>
                    <p:spPr>
                      <a:xfrm>
                        <a:off x="4806642" y="1335458"/>
                        <a:ext cx="0" cy="704576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77" name="椭圆 76"/>
                      <p:cNvSpPr/>
                      <p:nvPr/>
                    </p:nvSpPr>
                    <p:spPr>
                      <a:xfrm rot="-1320000">
                        <a:off x="4812330" y="1775818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78" name="椭圆 77"/>
                      <p:cNvSpPr/>
                      <p:nvPr/>
                    </p:nvSpPr>
                    <p:spPr>
                      <a:xfrm rot="-1320000">
                        <a:off x="4820862" y="1564445"/>
                        <a:ext cx="182022" cy="5871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79" name="椭圆 78"/>
                      <p:cNvSpPr/>
                      <p:nvPr/>
                    </p:nvSpPr>
                    <p:spPr>
                      <a:xfrm rot="1320000">
                        <a:off x="4590491" y="1761138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80" name="椭圆 79"/>
                      <p:cNvSpPr/>
                      <p:nvPr/>
                    </p:nvSpPr>
                    <p:spPr>
                      <a:xfrm rot="1320000">
                        <a:off x="4630309" y="1576188"/>
                        <a:ext cx="179177" cy="5871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81" name="椭圆 80"/>
                      <p:cNvSpPr/>
                      <p:nvPr/>
                    </p:nvSpPr>
                    <p:spPr>
                      <a:xfrm rot="-1320000">
                        <a:off x="4781044" y="1165185"/>
                        <a:ext cx="45505" cy="35816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82" name="椭圆 81"/>
                      <p:cNvSpPr/>
                      <p:nvPr/>
                    </p:nvSpPr>
                    <p:spPr>
                      <a:xfrm rot="1320000">
                        <a:off x="4800954" y="1150505"/>
                        <a:ext cx="45505" cy="39632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821" name="组合 5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69" name="直接连接符 68"/>
                      <p:cNvCxnSpPr/>
                      <p:nvPr/>
                    </p:nvCxnSpPr>
                    <p:spPr>
                      <a:xfrm>
                        <a:off x="4805830" y="1334910"/>
                        <a:ext cx="0" cy="757419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70" name="椭圆 69"/>
                      <p:cNvSpPr/>
                      <p:nvPr/>
                    </p:nvSpPr>
                    <p:spPr>
                      <a:xfrm rot="-1320000">
                        <a:off x="4811519" y="1828113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71" name="椭圆 70"/>
                      <p:cNvSpPr/>
                      <p:nvPr/>
                    </p:nvSpPr>
                    <p:spPr>
                      <a:xfrm rot="-1320000">
                        <a:off x="4820052" y="1566834"/>
                        <a:ext cx="182022" cy="10862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72" name="椭圆 71"/>
                      <p:cNvSpPr/>
                      <p:nvPr/>
                    </p:nvSpPr>
                    <p:spPr>
                      <a:xfrm rot="1320000">
                        <a:off x="4589680" y="1813436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73" name="椭圆 72"/>
                      <p:cNvSpPr/>
                      <p:nvPr/>
                    </p:nvSpPr>
                    <p:spPr>
                      <a:xfrm rot="1320000">
                        <a:off x="4629497" y="1578577"/>
                        <a:ext cx="179178" cy="1056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74" name="椭圆 73"/>
                      <p:cNvSpPr/>
                      <p:nvPr/>
                    </p:nvSpPr>
                    <p:spPr>
                      <a:xfrm rot="-1320000">
                        <a:off x="4780235" y="1164638"/>
                        <a:ext cx="45505" cy="36109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75" name="椭圆 74"/>
                      <p:cNvSpPr/>
                      <p:nvPr/>
                    </p:nvSpPr>
                    <p:spPr>
                      <a:xfrm rot="1320000">
                        <a:off x="4800142" y="1149960"/>
                        <a:ext cx="45505" cy="3963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822" name="组合 6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62" name="直接连接符 61"/>
                      <p:cNvCxnSpPr/>
                      <p:nvPr/>
                    </p:nvCxnSpPr>
                    <p:spPr>
                      <a:xfrm>
                        <a:off x="4807257" y="1336867"/>
                        <a:ext cx="0" cy="754483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63" name="椭圆 62"/>
                      <p:cNvSpPr/>
                      <p:nvPr/>
                    </p:nvSpPr>
                    <p:spPr>
                      <a:xfrm rot="-1320000">
                        <a:off x="4812945" y="1827133"/>
                        <a:ext cx="216151" cy="14385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64" name="椭圆 63"/>
                      <p:cNvSpPr/>
                      <p:nvPr/>
                    </p:nvSpPr>
                    <p:spPr>
                      <a:xfrm rot="-1320000">
                        <a:off x="4821476" y="1565854"/>
                        <a:ext cx="182022" cy="10862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65" name="椭圆 64"/>
                      <p:cNvSpPr/>
                      <p:nvPr/>
                    </p:nvSpPr>
                    <p:spPr>
                      <a:xfrm rot="1320000">
                        <a:off x="4591106" y="1812456"/>
                        <a:ext cx="216151" cy="1438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66" name="椭圆 65"/>
                      <p:cNvSpPr/>
                      <p:nvPr/>
                    </p:nvSpPr>
                    <p:spPr>
                      <a:xfrm rot="1320000">
                        <a:off x="4630923" y="1577597"/>
                        <a:ext cx="179177" cy="10862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67" name="椭圆 66"/>
                      <p:cNvSpPr/>
                      <p:nvPr/>
                    </p:nvSpPr>
                    <p:spPr>
                      <a:xfrm rot="-1320000">
                        <a:off x="4781659" y="1166594"/>
                        <a:ext cx="45505" cy="35816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68" name="椭圆 67"/>
                      <p:cNvSpPr/>
                      <p:nvPr/>
                    </p:nvSpPr>
                    <p:spPr>
                      <a:xfrm rot="1320000">
                        <a:off x="4801568" y="1151915"/>
                        <a:ext cx="45505" cy="39632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46" name="直接连接符 45"/>
                <p:cNvCxnSpPr/>
                <p:nvPr/>
              </p:nvCxnSpPr>
              <p:spPr>
                <a:xfrm>
                  <a:off x="1637418" y="2662058"/>
                  <a:ext cx="2269513" cy="0"/>
                </a:xfrm>
                <a:prstGeom prst="line">
                  <a:avLst/>
                </a:prstGeom>
                <a:ln w="9525">
                  <a:solidFill>
                    <a:srgbClr val="FF0000"/>
                  </a:solidFill>
                  <a:head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7" name="矩形 46"/>
                <p:cNvSpPr/>
                <p:nvPr/>
              </p:nvSpPr>
              <p:spPr>
                <a:xfrm>
                  <a:off x="1814485" y="2585777"/>
                  <a:ext cx="2087338" cy="72158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8" name="直接连接符 47"/>
                <p:cNvCxnSpPr/>
                <p:nvPr/>
              </p:nvCxnSpPr>
              <p:spPr>
                <a:xfrm>
                  <a:off x="3908633" y="2528051"/>
                  <a:ext cx="0" cy="13607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直接连接符 48"/>
                <p:cNvCxnSpPr/>
                <p:nvPr/>
              </p:nvCxnSpPr>
              <p:spPr>
                <a:xfrm>
                  <a:off x="3355302" y="2503311"/>
                  <a:ext cx="0" cy="13607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接连接符 49"/>
                <p:cNvCxnSpPr/>
                <p:nvPr/>
              </p:nvCxnSpPr>
              <p:spPr>
                <a:xfrm>
                  <a:off x="3157805" y="2517742"/>
                  <a:ext cx="0" cy="13607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/>
                <p:cNvCxnSpPr/>
                <p:nvPr/>
              </p:nvCxnSpPr>
              <p:spPr>
                <a:xfrm>
                  <a:off x="2577231" y="2503311"/>
                  <a:ext cx="0" cy="13607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直接连接符 51"/>
                <p:cNvCxnSpPr/>
                <p:nvPr/>
              </p:nvCxnSpPr>
              <p:spPr>
                <a:xfrm>
                  <a:off x="2369519" y="2521865"/>
                  <a:ext cx="0" cy="138132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接连接符 52"/>
                <p:cNvCxnSpPr/>
                <p:nvPr/>
              </p:nvCxnSpPr>
              <p:spPr>
                <a:xfrm>
                  <a:off x="1817890" y="2513618"/>
                  <a:ext cx="0" cy="13607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接连接符 53"/>
                <p:cNvCxnSpPr/>
                <p:nvPr/>
              </p:nvCxnSpPr>
              <p:spPr>
                <a:xfrm flipH="1">
                  <a:off x="1504619" y="2659997"/>
                  <a:ext cx="144718" cy="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6" name="直接连接符 5"/>
              <p:cNvCxnSpPr/>
              <p:nvPr/>
            </p:nvCxnSpPr>
            <p:spPr>
              <a:xfrm rot="480000" flipH="1">
                <a:off x="1533562" y="2010573"/>
                <a:ext cx="0" cy="6473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/>
              <p:nvPr/>
            </p:nvCxnSpPr>
            <p:spPr>
              <a:xfrm flipV="1">
                <a:off x="4036325" y="1806469"/>
                <a:ext cx="251979" cy="0"/>
              </a:xfrm>
              <a:prstGeom prst="line">
                <a:avLst/>
              </a:prstGeom>
              <a:ln>
                <a:solidFill>
                  <a:schemeClr val="accent1">
                    <a:lumMod val="75000"/>
                  </a:schemeClr>
                </a:solidFill>
                <a:headEnd type="stealt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直接连接符 7"/>
              <p:cNvCxnSpPr/>
              <p:nvPr/>
            </p:nvCxnSpPr>
            <p:spPr>
              <a:xfrm flipV="1">
                <a:off x="3954602" y="2449708"/>
                <a:ext cx="251979" cy="0"/>
              </a:xfrm>
              <a:prstGeom prst="line">
                <a:avLst/>
              </a:prstGeom>
              <a:ln>
                <a:solidFill>
                  <a:schemeClr val="accent5">
                    <a:lumMod val="75000"/>
                  </a:schemeClr>
                </a:solidFill>
                <a:headEnd type="stealt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直接连接符 8"/>
              <p:cNvCxnSpPr/>
              <p:nvPr/>
            </p:nvCxnSpPr>
            <p:spPr>
              <a:xfrm flipH="1">
                <a:off x="3763915" y="3903181"/>
                <a:ext cx="238358" cy="1482337"/>
              </a:xfrm>
              <a:prstGeom prst="line">
                <a:avLst/>
              </a:prstGeom>
              <a:ln w="9525">
                <a:solidFill>
                  <a:schemeClr val="accent5">
                    <a:lumMod val="75000"/>
                  </a:schemeClr>
                </a:solidFill>
                <a:headEnd type="arrow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立方体 12"/>
              <p:cNvSpPr/>
              <p:nvPr/>
            </p:nvSpPr>
            <p:spPr>
              <a:xfrm>
                <a:off x="927451" y="3140365"/>
                <a:ext cx="738911" cy="674165"/>
              </a:xfrm>
              <a:prstGeom prst="cub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3783" name="组合 15"/>
              <p:cNvGrpSpPr>
                <a:grpSpLocks/>
              </p:cNvGrpSpPr>
              <p:nvPr/>
            </p:nvGrpSpPr>
            <p:grpSpPr bwMode="auto">
              <a:xfrm>
                <a:off x="1917834" y="3114151"/>
                <a:ext cx="1462157" cy="808550"/>
                <a:chOff x="1917834" y="2973415"/>
                <a:chExt cx="1462157" cy="949286"/>
              </a:xfrm>
            </p:grpSpPr>
            <p:sp>
              <p:nvSpPr>
                <p:cNvPr id="42" name="立方体 41"/>
                <p:cNvSpPr/>
                <p:nvPr/>
              </p:nvSpPr>
              <p:spPr>
                <a:xfrm>
                  <a:off x="1918340" y="2977567"/>
                  <a:ext cx="434152" cy="951262"/>
                </a:xfrm>
                <a:prstGeom prst="cub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3" name="立方体 42"/>
                <p:cNvSpPr/>
                <p:nvPr/>
              </p:nvSpPr>
              <p:spPr>
                <a:xfrm>
                  <a:off x="2412082" y="2977567"/>
                  <a:ext cx="434152" cy="951262"/>
                </a:xfrm>
                <a:prstGeom prst="cub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4" name="立方体 43"/>
                <p:cNvSpPr/>
                <p:nvPr/>
              </p:nvSpPr>
              <p:spPr>
                <a:xfrm>
                  <a:off x="2944983" y="2972726"/>
                  <a:ext cx="430748" cy="951262"/>
                </a:xfrm>
                <a:prstGeom prst="cub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8" name="立方体 17"/>
              <p:cNvSpPr/>
              <p:nvPr/>
            </p:nvSpPr>
            <p:spPr>
              <a:xfrm>
                <a:off x="241319" y="4527866"/>
                <a:ext cx="1910272" cy="1164840"/>
              </a:xfrm>
              <a:prstGeom prst="cub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9" name="直接箭头连接符 18"/>
              <p:cNvCxnSpPr/>
              <p:nvPr/>
            </p:nvCxnSpPr>
            <p:spPr>
              <a:xfrm flipH="1">
                <a:off x="954692" y="3828961"/>
                <a:ext cx="224738" cy="698905"/>
              </a:xfrm>
              <a:prstGeom prst="straightConnector1">
                <a:avLst/>
              </a:prstGeom>
              <a:ln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直接箭头连接符 19"/>
              <p:cNvCxnSpPr/>
              <p:nvPr/>
            </p:nvCxnSpPr>
            <p:spPr>
              <a:xfrm>
                <a:off x="954692" y="4527866"/>
                <a:ext cx="0" cy="251523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/>
              <p:cNvCxnSpPr/>
              <p:nvPr/>
            </p:nvCxnSpPr>
            <p:spPr>
              <a:xfrm flipH="1">
                <a:off x="2001766" y="3907304"/>
                <a:ext cx="64697" cy="148440"/>
              </a:xfrm>
              <a:prstGeom prst="line">
                <a:avLst/>
              </a:prstGeom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/>
              <p:cNvCxnSpPr/>
              <p:nvPr/>
            </p:nvCxnSpPr>
            <p:spPr>
              <a:xfrm flipH="1">
                <a:off x="2524452" y="3907304"/>
                <a:ext cx="62994" cy="216475"/>
              </a:xfrm>
              <a:prstGeom prst="line">
                <a:avLst/>
              </a:prstGeom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/>
              <p:cNvCxnSpPr/>
              <p:nvPr/>
            </p:nvCxnSpPr>
            <p:spPr>
              <a:xfrm flipH="1">
                <a:off x="3060758" y="3907304"/>
                <a:ext cx="62995" cy="288633"/>
              </a:xfrm>
              <a:prstGeom prst="line">
                <a:avLst/>
              </a:prstGeom>
              <a:ln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接连接符 23"/>
              <p:cNvCxnSpPr/>
              <p:nvPr/>
            </p:nvCxnSpPr>
            <p:spPr>
              <a:xfrm flipH="1">
                <a:off x="1531859" y="4051621"/>
                <a:ext cx="469906" cy="0"/>
              </a:xfrm>
              <a:prstGeom prst="line">
                <a:avLst/>
              </a:prstGeom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/>
              <p:nvPr/>
            </p:nvCxnSpPr>
            <p:spPr>
              <a:xfrm flipH="1">
                <a:off x="1725951" y="4123780"/>
                <a:ext cx="793393" cy="0"/>
              </a:xfrm>
              <a:prstGeom prst="line">
                <a:avLst/>
              </a:prstGeom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直接连接符 25"/>
              <p:cNvCxnSpPr/>
              <p:nvPr/>
            </p:nvCxnSpPr>
            <p:spPr>
              <a:xfrm flipH="1">
                <a:off x="1928556" y="4191814"/>
                <a:ext cx="1152632" cy="0"/>
              </a:xfrm>
              <a:prstGeom prst="line">
                <a:avLst/>
              </a:prstGeom>
              <a:ln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直接箭头连接符 26"/>
              <p:cNvCxnSpPr/>
              <p:nvPr/>
            </p:nvCxnSpPr>
            <p:spPr>
              <a:xfrm flipH="1">
                <a:off x="1313932" y="4055744"/>
                <a:ext cx="224738" cy="575205"/>
              </a:xfrm>
              <a:prstGeom prst="straightConnector1">
                <a:avLst/>
              </a:prstGeom>
              <a:ln>
                <a:solidFill>
                  <a:schemeClr val="accent6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直接箭头连接符 27"/>
              <p:cNvCxnSpPr/>
              <p:nvPr/>
            </p:nvCxnSpPr>
            <p:spPr>
              <a:xfrm flipH="1">
                <a:off x="1509726" y="4113471"/>
                <a:ext cx="224738" cy="538095"/>
              </a:xfrm>
              <a:prstGeom prst="straightConnector1">
                <a:avLst/>
              </a:prstGeom>
              <a:ln>
                <a:solidFill>
                  <a:schemeClr val="accent2">
                    <a:lumMod val="7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箭头连接符 28"/>
              <p:cNvCxnSpPr/>
              <p:nvPr/>
            </p:nvCxnSpPr>
            <p:spPr>
              <a:xfrm flipH="1">
                <a:off x="1691900" y="4191814"/>
                <a:ext cx="224738" cy="467999"/>
              </a:xfrm>
              <a:prstGeom prst="straightConnector1">
                <a:avLst/>
              </a:prstGeom>
              <a:ln>
                <a:solidFill>
                  <a:schemeClr val="accent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接箭头连接符 29"/>
              <p:cNvCxnSpPr/>
              <p:nvPr/>
            </p:nvCxnSpPr>
            <p:spPr>
              <a:xfrm>
                <a:off x="1315635" y="4630949"/>
                <a:ext cx="0" cy="181426"/>
              </a:xfrm>
              <a:prstGeom prst="straightConnector1">
                <a:avLst/>
              </a:prstGeom>
              <a:ln>
                <a:solidFill>
                  <a:schemeClr val="accent6">
                    <a:lumMod val="50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接箭头连接符 30"/>
              <p:cNvCxnSpPr/>
              <p:nvPr/>
            </p:nvCxnSpPr>
            <p:spPr>
              <a:xfrm>
                <a:off x="1504618" y="4620640"/>
                <a:ext cx="0" cy="181426"/>
              </a:xfrm>
              <a:prstGeom prst="straightConnector1">
                <a:avLst/>
              </a:prstGeom>
              <a:ln>
                <a:solidFill>
                  <a:schemeClr val="accent2">
                    <a:lumMod val="7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接箭头连接符 31"/>
              <p:cNvCxnSpPr/>
              <p:nvPr/>
            </p:nvCxnSpPr>
            <p:spPr>
              <a:xfrm>
                <a:off x="1700413" y="4651566"/>
                <a:ext cx="10215" cy="136070"/>
              </a:xfrm>
              <a:prstGeom prst="straightConnector1">
                <a:avLst/>
              </a:prstGeom>
              <a:ln>
                <a:solidFill>
                  <a:schemeClr val="accent1">
                    <a:lumMod val="50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接连接符 32"/>
              <p:cNvCxnSpPr/>
              <p:nvPr/>
            </p:nvCxnSpPr>
            <p:spPr>
              <a:xfrm>
                <a:off x="2131160" y="5352532"/>
                <a:ext cx="1656591" cy="0"/>
              </a:xfrm>
              <a:prstGeom prst="line">
                <a:avLst/>
              </a:prstGeom>
              <a:ln>
                <a:solidFill>
                  <a:srgbClr val="0070C0"/>
                </a:solidFill>
                <a:headEnd type="none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流程图: 对照 34"/>
              <p:cNvSpPr/>
              <p:nvPr/>
            </p:nvSpPr>
            <p:spPr>
              <a:xfrm>
                <a:off x="2621497" y="5228832"/>
                <a:ext cx="270708" cy="220597"/>
              </a:xfrm>
              <a:prstGeom prst="flowChartCollate">
                <a:avLst/>
              </a:prstGeom>
              <a:solidFill>
                <a:schemeClr val="bg2">
                  <a:lumMod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01" name="文本框 38"/>
              <p:cNvSpPr txBox="1">
                <a:spLocks noChangeArrowheads="1"/>
              </p:cNvSpPr>
              <p:nvPr/>
            </p:nvSpPr>
            <p:spPr bwMode="auto">
              <a:xfrm>
                <a:off x="2515254" y="5487392"/>
                <a:ext cx="496673" cy="439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lr>
                    <a:schemeClr val="accent1"/>
                  </a:buClr>
                  <a:buSzPct val="50000"/>
                  <a:buFont typeface="Wingdings 2" pitchFamily="18" charset="2"/>
                  <a:buChar char=""/>
                  <a:defRPr sz="3200">
                    <a:solidFill>
                      <a:schemeClr val="tx1"/>
                    </a:solidFill>
                    <a:latin typeface="Cambria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lr>
                    <a:schemeClr val="accent2"/>
                  </a:buClr>
                  <a:buSzPct val="50000"/>
                  <a:buFont typeface="Wingdings 2" pitchFamily="18" charset="2"/>
                  <a:buChar char="³"/>
                  <a:defRPr sz="2800">
                    <a:solidFill>
                      <a:schemeClr val="tx1"/>
                    </a:solidFill>
                    <a:latin typeface="Cambria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lr>
                    <a:srgbClr val="7B9B57"/>
                  </a:buClr>
                  <a:buSzPct val="60000"/>
                  <a:buFont typeface="Wingdings 2" pitchFamily="18" charset="2"/>
                  <a:buChar char="®"/>
                  <a:defRPr sz="2400">
                    <a:solidFill>
                      <a:schemeClr val="tx1"/>
                    </a:solidFill>
                    <a:latin typeface="Cambria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lr>
                    <a:srgbClr val="8B7396"/>
                  </a:buClr>
                  <a:buSzPct val="45000"/>
                  <a:buFont typeface="Wingdings 2" pitchFamily="18" charset="2"/>
                  <a:buChar char="¯"/>
                  <a:defRPr sz="2000">
                    <a:solidFill>
                      <a:schemeClr val="tx1"/>
                    </a:solidFill>
                    <a:latin typeface="Cambria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lr>
                    <a:srgbClr val="E89A53"/>
                  </a:buClr>
                  <a:buFont typeface="Wingdings 2" pitchFamily="18" charset="2"/>
                  <a:buChar char=""/>
                  <a:defRPr sz="2000">
                    <a:solidFill>
                      <a:schemeClr val="tx1"/>
                    </a:solidFill>
                    <a:latin typeface="Cambria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E89A53"/>
                  </a:buClr>
                  <a:buFont typeface="Wingdings 2" pitchFamily="18" charset="2"/>
                  <a:buChar char=""/>
                  <a:defRPr sz="2000">
                    <a:solidFill>
                      <a:schemeClr val="tx1"/>
                    </a:solidFill>
                    <a:latin typeface="Cambria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E89A53"/>
                  </a:buClr>
                  <a:buFont typeface="Wingdings 2" pitchFamily="18" charset="2"/>
                  <a:buChar char=""/>
                  <a:defRPr sz="2000">
                    <a:solidFill>
                      <a:schemeClr val="tx1"/>
                    </a:solidFill>
                    <a:latin typeface="Cambria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E89A53"/>
                  </a:buClr>
                  <a:buFont typeface="Wingdings 2" pitchFamily="18" charset="2"/>
                  <a:buChar char=""/>
                  <a:defRPr sz="2000">
                    <a:solidFill>
                      <a:schemeClr val="tx1"/>
                    </a:solidFill>
                    <a:latin typeface="Cambria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E89A53"/>
                  </a:buClr>
                  <a:buFont typeface="Wingdings 2" pitchFamily="18" charset="2"/>
                  <a:buChar char=""/>
                  <a:defRPr sz="2000">
                    <a:solidFill>
                      <a:schemeClr val="tx1"/>
                    </a:solidFill>
                    <a:latin typeface="Cambria" pitchFamily="18" charset="0"/>
                  </a:defRPr>
                </a:lvl9pPr>
              </a:lstStyle>
              <a:p>
                <a:pPr algn="ctr" eaLnBrk="1" fontAlgn="base" hangingPunct="1"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r>
                  <a:rPr lang="en-US" altLang="zh-CN" sz="1600" dirty="0">
                    <a:solidFill>
                      <a:srgbClr val="000000"/>
                    </a:solidFill>
                    <a:latin typeface="Open Sans"/>
                    <a:ea typeface="Arial Unicode MS" pitchFamily="34" charset="-122"/>
                    <a:cs typeface="Arial Unicode MS" pitchFamily="34" charset="-122"/>
                  </a:rPr>
                  <a:t>pump</a:t>
                </a:r>
                <a:endParaRPr lang="zh-CN" altLang="en-US" sz="1600" dirty="0">
                  <a:solidFill>
                    <a:srgbClr val="000000"/>
                  </a:solidFill>
                  <a:latin typeface="Open Sans"/>
                  <a:ea typeface="Arial Unicode MS" pitchFamily="34" charset="-122"/>
                  <a:cs typeface="Arial Unicode MS" pitchFamily="34" charset="-122"/>
                </a:endParaRPr>
              </a:p>
            </p:txBody>
          </p:sp>
          <p:cxnSp>
            <p:nvCxnSpPr>
              <p:cNvPr id="41" name="直接连接符 40"/>
              <p:cNvCxnSpPr/>
              <p:nvPr/>
            </p:nvCxnSpPr>
            <p:spPr>
              <a:xfrm flipH="1">
                <a:off x="4005679" y="1769359"/>
                <a:ext cx="294542" cy="2164748"/>
              </a:xfrm>
              <a:prstGeom prst="line">
                <a:avLst/>
              </a:prstGeom>
              <a:ln w="9525">
                <a:solidFill>
                  <a:schemeClr val="accent5">
                    <a:lumMod val="75000"/>
                  </a:schemeClr>
                </a:solidFill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61" name="组合 220"/>
            <p:cNvGrpSpPr>
              <a:grpSpLocks/>
            </p:cNvGrpSpPr>
            <p:nvPr/>
          </p:nvGrpSpPr>
          <p:grpSpPr bwMode="auto">
            <a:xfrm>
              <a:off x="5071876" y="885485"/>
              <a:ext cx="3773870" cy="3595804"/>
              <a:chOff x="4877054" y="638380"/>
              <a:chExt cx="3773870" cy="4056342"/>
            </a:xfrm>
          </p:grpSpPr>
          <p:grpSp>
            <p:nvGrpSpPr>
              <p:cNvPr id="23564" name="组合 221"/>
              <p:cNvGrpSpPr>
                <a:grpSpLocks/>
              </p:cNvGrpSpPr>
              <p:nvPr/>
            </p:nvGrpSpPr>
            <p:grpSpPr bwMode="auto">
              <a:xfrm>
                <a:off x="6109408" y="638380"/>
                <a:ext cx="2367050" cy="865568"/>
                <a:chOff x="1504327" y="1665226"/>
                <a:chExt cx="2538353" cy="993549"/>
              </a:xfrm>
            </p:grpSpPr>
            <p:grpSp>
              <p:nvGrpSpPr>
                <p:cNvPr id="23688" name="组合 355"/>
                <p:cNvGrpSpPr>
                  <a:grpSpLocks/>
                </p:cNvGrpSpPr>
                <p:nvPr/>
              </p:nvGrpSpPr>
              <p:grpSpPr bwMode="auto">
                <a:xfrm>
                  <a:off x="1816642" y="1665226"/>
                  <a:ext cx="2226038" cy="905991"/>
                  <a:chOff x="1816642" y="1665226"/>
                  <a:chExt cx="2226038" cy="905991"/>
                </a:xfrm>
              </p:grpSpPr>
              <p:grpSp>
                <p:nvGrpSpPr>
                  <p:cNvPr id="23698" name="组合 365"/>
                  <p:cNvGrpSpPr>
                    <a:grpSpLocks/>
                  </p:cNvGrpSpPr>
                  <p:nvPr/>
                </p:nvGrpSpPr>
                <p:grpSpPr bwMode="auto">
                  <a:xfrm>
                    <a:off x="1816642" y="1670224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419" name="立方体 418"/>
                    <p:cNvSpPr/>
                    <p:nvPr/>
                  </p:nvSpPr>
                  <p:spPr>
                    <a:xfrm>
                      <a:off x="1604429" y="2147945"/>
                      <a:ext cx="1050095" cy="264480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752" name="组合 41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437" name="直接连接符 436"/>
                      <p:cNvCxnSpPr/>
                      <p:nvPr/>
                    </p:nvCxnSpPr>
                    <p:spPr>
                      <a:xfrm>
                        <a:off x="4756982" y="1290519"/>
                        <a:ext cx="0" cy="740568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438" name="椭圆 437"/>
                      <p:cNvSpPr/>
                      <p:nvPr/>
                    </p:nvSpPr>
                    <p:spPr>
                      <a:xfrm rot="-1320000">
                        <a:off x="4762670" y="1767643"/>
                        <a:ext cx="264499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39" name="椭圆 438"/>
                      <p:cNvSpPr/>
                      <p:nvPr/>
                    </p:nvSpPr>
                    <p:spPr>
                      <a:xfrm rot="-1320000">
                        <a:off x="4771202" y="1507128"/>
                        <a:ext cx="230372" cy="10830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40" name="椭圆 439"/>
                      <p:cNvSpPr/>
                      <p:nvPr/>
                    </p:nvSpPr>
                    <p:spPr>
                      <a:xfrm rot="1320000">
                        <a:off x="4540831" y="1753008"/>
                        <a:ext cx="216151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41" name="椭圆 440"/>
                      <p:cNvSpPr/>
                      <p:nvPr/>
                    </p:nvSpPr>
                    <p:spPr>
                      <a:xfrm rot="1320000">
                        <a:off x="4580648" y="1518836"/>
                        <a:ext cx="179177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42" name="椭圆 441"/>
                      <p:cNvSpPr/>
                      <p:nvPr/>
                    </p:nvSpPr>
                    <p:spPr>
                      <a:xfrm rot="-1320000">
                        <a:off x="4731384" y="1155870"/>
                        <a:ext cx="45505" cy="31027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43" name="椭圆 442"/>
                      <p:cNvSpPr/>
                      <p:nvPr/>
                    </p:nvSpPr>
                    <p:spPr>
                      <a:xfrm rot="1320000">
                        <a:off x="4751294" y="1141233"/>
                        <a:ext cx="45505" cy="34540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753" name="组合 42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430" name="直接连接符 429"/>
                      <p:cNvCxnSpPr/>
                      <p:nvPr/>
                    </p:nvCxnSpPr>
                    <p:spPr>
                      <a:xfrm>
                        <a:off x="4756170" y="1275259"/>
                        <a:ext cx="0" cy="755205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431" name="椭圆 430"/>
                      <p:cNvSpPr/>
                      <p:nvPr/>
                    </p:nvSpPr>
                    <p:spPr>
                      <a:xfrm rot="-1320000">
                        <a:off x="4761859" y="1767020"/>
                        <a:ext cx="216151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32" name="椭圆 431"/>
                      <p:cNvSpPr/>
                      <p:nvPr/>
                    </p:nvSpPr>
                    <p:spPr>
                      <a:xfrm rot="-1320000">
                        <a:off x="4770392" y="1506503"/>
                        <a:ext cx="182022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33" name="椭圆 432"/>
                      <p:cNvSpPr/>
                      <p:nvPr/>
                    </p:nvSpPr>
                    <p:spPr>
                      <a:xfrm rot="1320000">
                        <a:off x="4540020" y="1752383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34" name="椭圆 433"/>
                      <p:cNvSpPr/>
                      <p:nvPr/>
                    </p:nvSpPr>
                    <p:spPr>
                      <a:xfrm rot="1320000">
                        <a:off x="4579837" y="1518211"/>
                        <a:ext cx="179178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35" name="椭圆 434"/>
                      <p:cNvSpPr/>
                      <p:nvPr/>
                    </p:nvSpPr>
                    <p:spPr>
                      <a:xfrm rot="-1320000">
                        <a:off x="4730575" y="1105484"/>
                        <a:ext cx="45505" cy="36003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36" name="椭圆 435"/>
                      <p:cNvSpPr/>
                      <p:nvPr/>
                    </p:nvSpPr>
                    <p:spPr>
                      <a:xfrm rot="1320000">
                        <a:off x="4750482" y="1090847"/>
                        <a:ext cx="45505" cy="39516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754" name="组合 42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423" name="直接连接符 422"/>
                      <p:cNvCxnSpPr/>
                      <p:nvPr/>
                    </p:nvCxnSpPr>
                    <p:spPr>
                      <a:xfrm>
                        <a:off x="4805945" y="1327018"/>
                        <a:ext cx="0" cy="755205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424" name="椭圆 423"/>
                      <p:cNvSpPr/>
                      <p:nvPr/>
                    </p:nvSpPr>
                    <p:spPr>
                      <a:xfrm rot="-1320000">
                        <a:off x="4811633" y="1818779"/>
                        <a:ext cx="216151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25" name="椭圆 424"/>
                      <p:cNvSpPr/>
                      <p:nvPr/>
                    </p:nvSpPr>
                    <p:spPr>
                      <a:xfrm rot="-1320000">
                        <a:off x="4820166" y="1558262"/>
                        <a:ext cx="182022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26" name="椭圆 425"/>
                      <p:cNvSpPr/>
                      <p:nvPr/>
                    </p:nvSpPr>
                    <p:spPr>
                      <a:xfrm rot="1320000">
                        <a:off x="4589794" y="1804143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27" name="椭圆 426"/>
                      <p:cNvSpPr/>
                      <p:nvPr/>
                    </p:nvSpPr>
                    <p:spPr>
                      <a:xfrm rot="1320000">
                        <a:off x="4629612" y="1569971"/>
                        <a:ext cx="179178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28" name="椭圆 427"/>
                      <p:cNvSpPr/>
                      <p:nvPr/>
                    </p:nvSpPr>
                    <p:spPr>
                      <a:xfrm rot="-1320000">
                        <a:off x="4780349" y="1157243"/>
                        <a:ext cx="45505" cy="36003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29" name="椭圆 428"/>
                      <p:cNvSpPr/>
                      <p:nvPr/>
                    </p:nvSpPr>
                    <p:spPr>
                      <a:xfrm rot="1320000">
                        <a:off x="4800257" y="1142607"/>
                        <a:ext cx="45505" cy="39516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23699" name="组合 366"/>
                  <p:cNvGrpSpPr>
                    <a:grpSpLocks/>
                  </p:cNvGrpSpPr>
                  <p:nvPr/>
                </p:nvGrpSpPr>
                <p:grpSpPr bwMode="auto">
                  <a:xfrm>
                    <a:off x="2576343" y="1665226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394" name="立方体 393"/>
                    <p:cNvSpPr/>
                    <p:nvPr/>
                  </p:nvSpPr>
                  <p:spPr>
                    <a:xfrm>
                      <a:off x="1603862" y="2183138"/>
                      <a:ext cx="1050095" cy="264478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727" name="组合 39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412" name="直接连接符 411"/>
                      <p:cNvCxnSpPr/>
                      <p:nvPr/>
                    </p:nvCxnSpPr>
                    <p:spPr>
                      <a:xfrm>
                        <a:off x="4756382" y="1326908"/>
                        <a:ext cx="0" cy="755205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413" name="椭圆 412"/>
                      <p:cNvSpPr/>
                      <p:nvPr/>
                    </p:nvSpPr>
                    <p:spPr>
                      <a:xfrm rot="-1320000">
                        <a:off x="4762070" y="1818669"/>
                        <a:ext cx="216151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14" name="椭圆 413"/>
                      <p:cNvSpPr/>
                      <p:nvPr/>
                    </p:nvSpPr>
                    <p:spPr>
                      <a:xfrm rot="-1320000">
                        <a:off x="4770601" y="1558151"/>
                        <a:ext cx="182022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15" name="椭圆 414"/>
                      <p:cNvSpPr/>
                      <p:nvPr/>
                    </p:nvSpPr>
                    <p:spPr>
                      <a:xfrm rot="1320000">
                        <a:off x="4540231" y="1804032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16" name="椭圆 415"/>
                      <p:cNvSpPr/>
                      <p:nvPr/>
                    </p:nvSpPr>
                    <p:spPr>
                      <a:xfrm rot="1320000">
                        <a:off x="4580048" y="1569860"/>
                        <a:ext cx="179177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17" name="椭圆 416"/>
                      <p:cNvSpPr/>
                      <p:nvPr/>
                    </p:nvSpPr>
                    <p:spPr>
                      <a:xfrm rot="-1320000">
                        <a:off x="4730784" y="1157133"/>
                        <a:ext cx="45505" cy="36003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18" name="椭圆 417"/>
                      <p:cNvSpPr/>
                      <p:nvPr/>
                    </p:nvSpPr>
                    <p:spPr>
                      <a:xfrm rot="1320000">
                        <a:off x="4750694" y="1142496"/>
                        <a:ext cx="45505" cy="39516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728" name="组合 39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405" name="直接连接符 404"/>
                      <p:cNvCxnSpPr/>
                      <p:nvPr/>
                    </p:nvCxnSpPr>
                    <p:spPr>
                      <a:xfrm>
                        <a:off x="4755570" y="1326282"/>
                        <a:ext cx="0" cy="705444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406" name="椭圆 405"/>
                      <p:cNvSpPr/>
                      <p:nvPr/>
                    </p:nvSpPr>
                    <p:spPr>
                      <a:xfrm rot="-1320000">
                        <a:off x="4761258" y="1779992"/>
                        <a:ext cx="216151" cy="13172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07" name="椭圆 406"/>
                      <p:cNvSpPr/>
                      <p:nvPr/>
                    </p:nvSpPr>
                    <p:spPr>
                      <a:xfrm rot="-1320000">
                        <a:off x="4769792" y="1557528"/>
                        <a:ext cx="182022" cy="10830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08" name="椭圆 407"/>
                      <p:cNvSpPr/>
                      <p:nvPr/>
                    </p:nvSpPr>
                    <p:spPr>
                      <a:xfrm rot="1320000">
                        <a:off x="4539420" y="1779992"/>
                        <a:ext cx="216151" cy="11708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09" name="椭圆 408"/>
                      <p:cNvSpPr/>
                      <p:nvPr/>
                    </p:nvSpPr>
                    <p:spPr>
                      <a:xfrm rot="1320000">
                        <a:off x="4579237" y="1569237"/>
                        <a:ext cx="179178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10" name="椭圆 409"/>
                      <p:cNvSpPr/>
                      <p:nvPr/>
                    </p:nvSpPr>
                    <p:spPr>
                      <a:xfrm rot="-1320000">
                        <a:off x="4729974" y="1156508"/>
                        <a:ext cx="45505" cy="36004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11" name="椭圆 410"/>
                      <p:cNvSpPr/>
                      <p:nvPr/>
                    </p:nvSpPr>
                    <p:spPr>
                      <a:xfrm rot="1320000">
                        <a:off x="4749882" y="1141873"/>
                        <a:ext cx="45505" cy="39516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729" name="组合 39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398" name="直接连接符 397"/>
                      <p:cNvCxnSpPr/>
                      <p:nvPr/>
                    </p:nvCxnSpPr>
                    <p:spPr>
                      <a:xfrm>
                        <a:off x="4756996" y="1328281"/>
                        <a:ext cx="0" cy="755205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99" name="椭圆 398"/>
                      <p:cNvSpPr/>
                      <p:nvPr/>
                    </p:nvSpPr>
                    <p:spPr>
                      <a:xfrm rot="-1320000">
                        <a:off x="4762684" y="1820042"/>
                        <a:ext cx="264499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00" name="椭圆 399"/>
                      <p:cNvSpPr/>
                      <p:nvPr/>
                    </p:nvSpPr>
                    <p:spPr>
                      <a:xfrm rot="-1320000">
                        <a:off x="4771216" y="1559525"/>
                        <a:ext cx="230372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01" name="椭圆 400"/>
                      <p:cNvSpPr/>
                      <p:nvPr/>
                    </p:nvSpPr>
                    <p:spPr>
                      <a:xfrm rot="1320000">
                        <a:off x="4540846" y="1805406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02" name="椭圆 401"/>
                      <p:cNvSpPr/>
                      <p:nvPr/>
                    </p:nvSpPr>
                    <p:spPr>
                      <a:xfrm rot="1320000">
                        <a:off x="4580663" y="1571234"/>
                        <a:ext cx="179177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03" name="椭圆 402"/>
                      <p:cNvSpPr/>
                      <p:nvPr/>
                    </p:nvSpPr>
                    <p:spPr>
                      <a:xfrm rot="-1320000">
                        <a:off x="4731399" y="1158507"/>
                        <a:ext cx="45505" cy="36003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404" name="椭圆 403"/>
                      <p:cNvSpPr/>
                      <p:nvPr/>
                    </p:nvSpPr>
                    <p:spPr>
                      <a:xfrm rot="1320000">
                        <a:off x="4751308" y="1143870"/>
                        <a:ext cx="45505" cy="39516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23700" name="组合 367"/>
                  <p:cNvGrpSpPr>
                    <a:grpSpLocks/>
                  </p:cNvGrpSpPr>
                  <p:nvPr/>
                </p:nvGrpSpPr>
                <p:grpSpPr bwMode="auto">
                  <a:xfrm>
                    <a:off x="3341996" y="1666837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369" name="立方体 368"/>
                    <p:cNvSpPr/>
                    <p:nvPr/>
                  </p:nvSpPr>
                  <p:spPr>
                    <a:xfrm>
                      <a:off x="1604649" y="2147234"/>
                      <a:ext cx="1050095" cy="264480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702" name="组合 36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387" name="直接连接符 386"/>
                      <p:cNvCxnSpPr/>
                      <p:nvPr/>
                    </p:nvCxnSpPr>
                    <p:spPr>
                      <a:xfrm>
                        <a:off x="4805563" y="1327540"/>
                        <a:ext cx="0" cy="702516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88" name="椭圆 387"/>
                      <p:cNvSpPr/>
                      <p:nvPr/>
                    </p:nvSpPr>
                    <p:spPr>
                      <a:xfrm rot="-1320000">
                        <a:off x="4811252" y="1766612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89" name="椭圆 388"/>
                      <p:cNvSpPr/>
                      <p:nvPr/>
                    </p:nvSpPr>
                    <p:spPr>
                      <a:xfrm rot="-1320000">
                        <a:off x="4819785" y="1555858"/>
                        <a:ext cx="182022" cy="5854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90" name="椭圆 389"/>
                      <p:cNvSpPr/>
                      <p:nvPr/>
                    </p:nvSpPr>
                    <p:spPr>
                      <a:xfrm rot="1320000">
                        <a:off x="4541064" y="1751978"/>
                        <a:ext cx="264499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91" name="椭圆 390"/>
                      <p:cNvSpPr/>
                      <p:nvPr/>
                    </p:nvSpPr>
                    <p:spPr>
                      <a:xfrm rot="1320000">
                        <a:off x="4580881" y="1567566"/>
                        <a:ext cx="227527" cy="5854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92" name="椭圆 391"/>
                      <p:cNvSpPr/>
                      <p:nvPr/>
                    </p:nvSpPr>
                    <p:spPr>
                      <a:xfrm rot="-1320000">
                        <a:off x="4779968" y="1157765"/>
                        <a:ext cx="45505" cy="35711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93" name="椭圆 392"/>
                      <p:cNvSpPr/>
                      <p:nvPr/>
                    </p:nvSpPr>
                    <p:spPr>
                      <a:xfrm rot="1320000">
                        <a:off x="4799875" y="1143130"/>
                        <a:ext cx="45505" cy="39516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703" name="组合 3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380" name="直接连接符 379"/>
                      <p:cNvCxnSpPr/>
                      <p:nvPr/>
                    </p:nvCxnSpPr>
                    <p:spPr>
                      <a:xfrm>
                        <a:off x="4756403" y="1326917"/>
                        <a:ext cx="0" cy="755205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81" name="椭圆 380"/>
                      <p:cNvSpPr/>
                      <p:nvPr/>
                    </p:nvSpPr>
                    <p:spPr>
                      <a:xfrm rot="-1320000">
                        <a:off x="4762091" y="1818678"/>
                        <a:ext cx="216151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82" name="椭圆 381"/>
                      <p:cNvSpPr/>
                      <p:nvPr/>
                    </p:nvSpPr>
                    <p:spPr>
                      <a:xfrm rot="-1320000">
                        <a:off x="4770625" y="1558161"/>
                        <a:ext cx="182022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83" name="椭圆 382"/>
                      <p:cNvSpPr/>
                      <p:nvPr/>
                    </p:nvSpPr>
                    <p:spPr>
                      <a:xfrm rot="1320000">
                        <a:off x="4540253" y="1804041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84" name="椭圆 383"/>
                      <p:cNvSpPr/>
                      <p:nvPr/>
                    </p:nvSpPr>
                    <p:spPr>
                      <a:xfrm rot="1320000">
                        <a:off x="4580070" y="1569869"/>
                        <a:ext cx="179178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85" name="椭圆 384"/>
                      <p:cNvSpPr/>
                      <p:nvPr/>
                    </p:nvSpPr>
                    <p:spPr>
                      <a:xfrm rot="-1320000">
                        <a:off x="4730807" y="1157142"/>
                        <a:ext cx="45505" cy="36003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86" name="椭圆 385"/>
                      <p:cNvSpPr/>
                      <p:nvPr/>
                    </p:nvSpPr>
                    <p:spPr>
                      <a:xfrm rot="1320000">
                        <a:off x="4750715" y="1142505"/>
                        <a:ext cx="45505" cy="39516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704" name="组合 37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373" name="直接连接符 372"/>
                      <p:cNvCxnSpPr/>
                      <p:nvPr/>
                    </p:nvCxnSpPr>
                    <p:spPr>
                      <a:xfrm>
                        <a:off x="4806178" y="1328914"/>
                        <a:ext cx="0" cy="702516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74" name="椭圆 373"/>
                      <p:cNvSpPr/>
                      <p:nvPr/>
                    </p:nvSpPr>
                    <p:spPr>
                      <a:xfrm rot="-1320000">
                        <a:off x="4811866" y="1817749"/>
                        <a:ext cx="216151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75" name="椭圆 374"/>
                      <p:cNvSpPr/>
                      <p:nvPr/>
                    </p:nvSpPr>
                    <p:spPr>
                      <a:xfrm rot="-1320000">
                        <a:off x="4820399" y="1557231"/>
                        <a:ext cx="182022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76" name="椭圆 375"/>
                      <p:cNvSpPr/>
                      <p:nvPr/>
                    </p:nvSpPr>
                    <p:spPr>
                      <a:xfrm rot="1320000">
                        <a:off x="4590027" y="1803112"/>
                        <a:ext cx="216151" cy="12001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77" name="椭圆 376"/>
                      <p:cNvSpPr/>
                      <p:nvPr/>
                    </p:nvSpPr>
                    <p:spPr>
                      <a:xfrm rot="1320000">
                        <a:off x="4629845" y="1568940"/>
                        <a:ext cx="179178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78" name="椭圆 377"/>
                      <p:cNvSpPr/>
                      <p:nvPr/>
                    </p:nvSpPr>
                    <p:spPr>
                      <a:xfrm rot="-1320000">
                        <a:off x="4780582" y="1208901"/>
                        <a:ext cx="45505" cy="30735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79" name="椭圆 378"/>
                      <p:cNvSpPr/>
                      <p:nvPr/>
                    </p:nvSpPr>
                    <p:spPr>
                      <a:xfrm rot="1320000">
                        <a:off x="4800490" y="1194265"/>
                        <a:ext cx="45505" cy="34540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357" name="直接连接符 356"/>
                <p:cNvCxnSpPr/>
                <p:nvPr/>
              </p:nvCxnSpPr>
              <p:spPr>
                <a:xfrm>
                  <a:off x="1636774" y="2656040"/>
                  <a:ext cx="2269512" cy="0"/>
                </a:xfrm>
                <a:prstGeom prst="line">
                  <a:avLst/>
                </a:prstGeom>
                <a:ln w="9525">
                  <a:solidFill>
                    <a:srgbClr val="FF0000"/>
                  </a:solidFill>
                  <a:head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58" name="矩形 357"/>
                <p:cNvSpPr/>
                <p:nvPr/>
              </p:nvSpPr>
              <p:spPr>
                <a:xfrm>
                  <a:off x="1813840" y="2579982"/>
                  <a:ext cx="2087338" cy="71947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59" name="直接连接符 358"/>
                <p:cNvCxnSpPr/>
                <p:nvPr/>
              </p:nvCxnSpPr>
              <p:spPr>
                <a:xfrm>
                  <a:off x="3907988" y="2520368"/>
                  <a:ext cx="0" cy="137728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0" name="直接连接符 359"/>
                <p:cNvCxnSpPr/>
                <p:nvPr/>
              </p:nvCxnSpPr>
              <p:spPr>
                <a:xfrm>
                  <a:off x="3354656" y="2497757"/>
                  <a:ext cx="0" cy="135672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直接连接符 360"/>
                <p:cNvCxnSpPr/>
                <p:nvPr/>
              </p:nvCxnSpPr>
              <p:spPr>
                <a:xfrm>
                  <a:off x="3157159" y="2512146"/>
                  <a:ext cx="0" cy="135672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2" name="直接连接符 361"/>
                <p:cNvCxnSpPr/>
                <p:nvPr/>
              </p:nvCxnSpPr>
              <p:spPr>
                <a:xfrm>
                  <a:off x="2576587" y="2497757"/>
                  <a:ext cx="0" cy="135672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直接连接符 362"/>
                <p:cNvCxnSpPr/>
                <p:nvPr/>
              </p:nvCxnSpPr>
              <p:spPr>
                <a:xfrm>
                  <a:off x="2368874" y="2516257"/>
                  <a:ext cx="0" cy="137728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4" name="直接连接符 363"/>
                <p:cNvCxnSpPr/>
                <p:nvPr/>
              </p:nvCxnSpPr>
              <p:spPr>
                <a:xfrm>
                  <a:off x="1817245" y="2505980"/>
                  <a:ext cx="0" cy="137727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5" name="直接连接符 364"/>
                <p:cNvCxnSpPr/>
                <p:nvPr/>
              </p:nvCxnSpPr>
              <p:spPr>
                <a:xfrm flipH="1">
                  <a:off x="1503974" y="2653985"/>
                  <a:ext cx="144717" cy="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565" name="组合 222"/>
              <p:cNvGrpSpPr>
                <a:grpSpLocks/>
              </p:cNvGrpSpPr>
              <p:nvPr/>
            </p:nvGrpSpPr>
            <p:grpSpPr bwMode="auto">
              <a:xfrm>
                <a:off x="6054446" y="1185276"/>
                <a:ext cx="2367050" cy="865568"/>
                <a:chOff x="1504327" y="1665226"/>
                <a:chExt cx="2538353" cy="993549"/>
              </a:xfrm>
            </p:grpSpPr>
            <p:grpSp>
              <p:nvGrpSpPr>
                <p:cNvPr id="23600" name="组合 267"/>
                <p:cNvGrpSpPr>
                  <a:grpSpLocks/>
                </p:cNvGrpSpPr>
                <p:nvPr/>
              </p:nvGrpSpPr>
              <p:grpSpPr bwMode="auto">
                <a:xfrm>
                  <a:off x="1816642" y="1665226"/>
                  <a:ext cx="2226038" cy="905991"/>
                  <a:chOff x="1816642" y="1665226"/>
                  <a:chExt cx="2226038" cy="905991"/>
                </a:xfrm>
              </p:grpSpPr>
              <p:grpSp>
                <p:nvGrpSpPr>
                  <p:cNvPr id="23610" name="组合 277"/>
                  <p:cNvGrpSpPr>
                    <a:grpSpLocks/>
                  </p:cNvGrpSpPr>
                  <p:nvPr/>
                </p:nvGrpSpPr>
                <p:grpSpPr bwMode="auto">
                  <a:xfrm>
                    <a:off x="1816642" y="1670224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331" name="立方体 330"/>
                    <p:cNvSpPr/>
                    <p:nvPr/>
                  </p:nvSpPr>
                  <p:spPr>
                    <a:xfrm>
                      <a:off x="1651744" y="2181490"/>
                      <a:ext cx="956097" cy="266498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664" name="组合 3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349" name="直接连接符 348"/>
                      <p:cNvCxnSpPr/>
                      <p:nvPr/>
                    </p:nvCxnSpPr>
                    <p:spPr>
                      <a:xfrm>
                        <a:off x="4807088" y="1274757"/>
                        <a:ext cx="0" cy="807893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50" name="椭圆 349"/>
                      <p:cNvSpPr/>
                      <p:nvPr/>
                    </p:nvSpPr>
                    <p:spPr>
                      <a:xfrm rot="-1320000">
                        <a:off x="4812776" y="1816279"/>
                        <a:ext cx="216151" cy="14635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51" name="椭圆 350"/>
                      <p:cNvSpPr/>
                      <p:nvPr/>
                    </p:nvSpPr>
                    <p:spPr>
                      <a:xfrm rot="-1320000">
                        <a:off x="4821309" y="1506001"/>
                        <a:ext cx="182022" cy="15806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52" name="椭圆 351"/>
                      <p:cNvSpPr/>
                      <p:nvPr/>
                    </p:nvSpPr>
                    <p:spPr>
                      <a:xfrm rot="1320000">
                        <a:off x="4590937" y="1804570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53" name="椭圆 352"/>
                      <p:cNvSpPr/>
                      <p:nvPr/>
                    </p:nvSpPr>
                    <p:spPr>
                      <a:xfrm rot="1320000">
                        <a:off x="4630755" y="1517710"/>
                        <a:ext cx="179178" cy="15806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54" name="椭圆 353"/>
                      <p:cNvSpPr/>
                      <p:nvPr/>
                    </p:nvSpPr>
                    <p:spPr>
                      <a:xfrm rot="-1320000">
                        <a:off x="4781492" y="1104983"/>
                        <a:ext cx="45505" cy="36003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55" name="椭圆 354"/>
                      <p:cNvSpPr/>
                      <p:nvPr/>
                    </p:nvSpPr>
                    <p:spPr>
                      <a:xfrm rot="1320000">
                        <a:off x="4801400" y="1090346"/>
                        <a:ext cx="45505" cy="39809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665" name="组合 33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342" name="直接连接符 341"/>
                      <p:cNvCxnSpPr/>
                      <p:nvPr/>
                    </p:nvCxnSpPr>
                    <p:spPr>
                      <a:xfrm>
                        <a:off x="4806278" y="1274132"/>
                        <a:ext cx="0" cy="807893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43" name="椭圆 342"/>
                      <p:cNvSpPr/>
                      <p:nvPr/>
                    </p:nvSpPr>
                    <p:spPr>
                      <a:xfrm rot="-1320000">
                        <a:off x="4811966" y="1765893"/>
                        <a:ext cx="216151" cy="14635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44" name="椭圆 343"/>
                      <p:cNvSpPr/>
                      <p:nvPr/>
                    </p:nvSpPr>
                    <p:spPr>
                      <a:xfrm rot="-1320000">
                        <a:off x="4820498" y="1505378"/>
                        <a:ext cx="182022" cy="10830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45" name="椭圆 344"/>
                      <p:cNvSpPr/>
                      <p:nvPr/>
                    </p:nvSpPr>
                    <p:spPr>
                      <a:xfrm rot="1320000">
                        <a:off x="4590128" y="1754185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46" name="椭圆 345"/>
                      <p:cNvSpPr/>
                      <p:nvPr/>
                    </p:nvSpPr>
                    <p:spPr>
                      <a:xfrm rot="1320000">
                        <a:off x="4629945" y="1517087"/>
                        <a:ext cx="179177" cy="10830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47" name="椭圆 346"/>
                      <p:cNvSpPr/>
                      <p:nvPr/>
                    </p:nvSpPr>
                    <p:spPr>
                      <a:xfrm rot="-1320000">
                        <a:off x="4780681" y="1104357"/>
                        <a:ext cx="45505" cy="36004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48" name="椭圆 347"/>
                      <p:cNvSpPr/>
                      <p:nvPr/>
                    </p:nvSpPr>
                    <p:spPr>
                      <a:xfrm rot="1320000">
                        <a:off x="4800590" y="1089723"/>
                        <a:ext cx="45505" cy="39809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666" name="组合 33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335" name="直接连接符 334"/>
                      <p:cNvCxnSpPr/>
                      <p:nvPr/>
                    </p:nvCxnSpPr>
                    <p:spPr>
                      <a:xfrm>
                        <a:off x="4756509" y="1325892"/>
                        <a:ext cx="0" cy="705444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36" name="椭圆 335"/>
                      <p:cNvSpPr/>
                      <p:nvPr/>
                    </p:nvSpPr>
                    <p:spPr>
                      <a:xfrm rot="-1320000">
                        <a:off x="4762197" y="1767892"/>
                        <a:ext cx="216151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37" name="椭圆 336"/>
                      <p:cNvSpPr/>
                      <p:nvPr/>
                    </p:nvSpPr>
                    <p:spPr>
                      <a:xfrm rot="-1320000">
                        <a:off x="4770730" y="1507375"/>
                        <a:ext cx="182022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38" name="椭圆 337"/>
                      <p:cNvSpPr/>
                      <p:nvPr/>
                    </p:nvSpPr>
                    <p:spPr>
                      <a:xfrm rot="1320000">
                        <a:off x="4540358" y="1753255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39" name="椭圆 338"/>
                      <p:cNvSpPr/>
                      <p:nvPr/>
                    </p:nvSpPr>
                    <p:spPr>
                      <a:xfrm rot="1320000">
                        <a:off x="4580176" y="1519083"/>
                        <a:ext cx="179178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40" name="椭圆 339"/>
                      <p:cNvSpPr/>
                      <p:nvPr/>
                    </p:nvSpPr>
                    <p:spPr>
                      <a:xfrm rot="-1320000">
                        <a:off x="4730913" y="1156117"/>
                        <a:ext cx="45505" cy="33662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41" name="椭圆 340"/>
                      <p:cNvSpPr/>
                      <p:nvPr/>
                    </p:nvSpPr>
                    <p:spPr>
                      <a:xfrm rot="1320000">
                        <a:off x="4750821" y="1141482"/>
                        <a:ext cx="45505" cy="35125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23611" name="组合 278"/>
                  <p:cNvGrpSpPr>
                    <a:grpSpLocks/>
                  </p:cNvGrpSpPr>
                  <p:nvPr/>
                </p:nvGrpSpPr>
                <p:grpSpPr bwMode="auto">
                  <a:xfrm>
                    <a:off x="2576343" y="1665226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306" name="立方体 305"/>
                    <p:cNvSpPr/>
                    <p:nvPr/>
                  </p:nvSpPr>
                  <p:spPr>
                    <a:xfrm>
                      <a:off x="1651177" y="2182361"/>
                      <a:ext cx="956097" cy="266498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639" name="组合 30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324" name="直接连接符 323"/>
                      <p:cNvCxnSpPr/>
                      <p:nvPr/>
                    </p:nvCxnSpPr>
                    <p:spPr>
                      <a:xfrm>
                        <a:off x="4806488" y="1325781"/>
                        <a:ext cx="0" cy="758133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25" name="椭圆 324"/>
                      <p:cNvSpPr/>
                      <p:nvPr/>
                    </p:nvSpPr>
                    <p:spPr>
                      <a:xfrm rot="-1320000">
                        <a:off x="4812176" y="1817542"/>
                        <a:ext cx="216151" cy="14635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26" name="椭圆 325"/>
                      <p:cNvSpPr/>
                      <p:nvPr/>
                    </p:nvSpPr>
                    <p:spPr>
                      <a:xfrm rot="-1320000">
                        <a:off x="4820709" y="1557027"/>
                        <a:ext cx="182022" cy="10830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27" name="椭圆 326"/>
                      <p:cNvSpPr/>
                      <p:nvPr/>
                    </p:nvSpPr>
                    <p:spPr>
                      <a:xfrm rot="1320000">
                        <a:off x="4590337" y="1805834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28" name="椭圆 327"/>
                      <p:cNvSpPr/>
                      <p:nvPr/>
                    </p:nvSpPr>
                    <p:spPr>
                      <a:xfrm rot="1320000">
                        <a:off x="4630154" y="1568735"/>
                        <a:ext cx="179178" cy="10830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29" name="椭圆 328"/>
                      <p:cNvSpPr/>
                      <p:nvPr/>
                    </p:nvSpPr>
                    <p:spPr>
                      <a:xfrm rot="-1320000">
                        <a:off x="4780892" y="1156006"/>
                        <a:ext cx="45505" cy="36004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30" name="椭圆 329"/>
                      <p:cNvSpPr/>
                      <p:nvPr/>
                    </p:nvSpPr>
                    <p:spPr>
                      <a:xfrm rot="1320000">
                        <a:off x="4800800" y="1141371"/>
                        <a:ext cx="45505" cy="398092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640" name="组合 30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317" name="直接连接符 316"/>
                      <p:cNvCxnSpPr/>
                      <p:nvPr/>
                    </p:nvCxnSpPr>
                    <p:spPr>
                      <a:xfrm>
                        <a:off x="4805678" y="1325158"/>
                        <a:ext cx="0" cy="758131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8" name="椭圆 317"/>
                      <p:cNvSpPr/>
                      <p:nvPr/>
                    </p:nvSpPr>
                    <p:spPr>
                      <a:xfrm rot="-1320000">
                        <a:off x="4811366" y="1816919"/>
                        <a:ext cx="216151" cy="14635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19" name="椭圆 318"/>
                      <p:cNvSpPr/>
                      <p:nvPr/>
                    </p:nvSpPr>
                    <p:spPr>
                      <a:xfrm rot="-1320000">
                        <a:off x="4819898" y="1556402"/>
                        <a:ext cx="182022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20" name="椭圆 319"/>
                      <p:cNvSpPr/>
                      <p:nvPr/>
                    </p:nvSpPr>
                    <p:spPr>
                      <a:xfrm rot="1320000">
                        <a:off x="4541177" y="1805210"/>
                        <a:ext cx="264501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21" name="椭圆 320"/>
                      <p:cNvSpPr/>
                      <p:nvPr/>
                    </p:nvSpPr>
                    <p:spPr>
                      <a:xfrm rot="1320000">
                        <a:off x="4580994" y="1568110"/>
                        <a:ext cx="227527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22" name="椭圆 321"/>
                      <p:cNvSpPr/>
                      <p:nvPr/>
                    </p:nvSpPr>
                    <p:spPr>
                      <a:xfrm rot="-1320000">
                        <a:off x="4780080" y="1105621"/>
                        <a:ext cx="45505" cy="40980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23" name="椭圆 322"/>
                      <p:cNvSpPr/>
                      <p:nvPr/>
                    </p:nvSpPr>
                    <p:spPr>
                      <a:xfrm rot="1320000">
                        <a:off x="4799990" y="1090986"/>
                        <a:ext cx="45505" cy="447853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641" name="组合 30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310" name="直接连接符 309"/>
                      <p:cNvCxnSpPr/>
                      <p:nvPr/>
                    </p:nvCxnSpPr>
                    <p:spPr>
                      <a:xfrm>
                        <a:off x="4755909" y="1327155"/>
                        <a:ext cx="0" cy="755205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1" name="椭圆 310"/>
                      <p:cNvSpPr/>
                      <p:nvPr/>
                    </p:nvSpPr>
                    <p:spPr>
                      <a:xfrm rot="-1320000">
                        <a:off x="4761597" y="1818916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12" name="椭圆 311"/>
                      <p:cNvSpPr/>
                      <p:nvPr/>
                    </p:nvSpPr>
                    <p:spPr>
                      <a:xfrm rot="-1320000">
                        <a:off x="4770130" y="1558400"/>
                        <a:ext cx="182022" cy="10830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13" name="椭圆 312"/>
                      <p:cNvSpPr/>
                      <p:nvPr/>
                    </p:nvSpPr>
                    <p:spPr>
                      <a:xfrm rot="1320000">
                        <a:off x="4539758" y="1804281"/>
                        <a:ext cx="216151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14" name="椭圆 313"/>
                      <p:cNvSpPr/>
                      <p:nvPr/>
                    </p:nvSpPr>
                    <p:spPr>
                      <a:xfrm rot="1320000">
                        <a:off x="4579575" y="1570109"/>
                        <a:ext cx="179178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15" name="椭圆 314"/>
                      <p:cNvSpPr/>
                      <p:nvPr/>
                    </p:nvSpPr>
                    <p:spPr>
                      <a:xfrm rot="-1320000">
                        <a:off x="4730313" y="1157380"/>
                        <a:ext cx="45505" cy="360040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16" name="椭圆 315"/>
                      <p:cNvSpPr/>
                      <p:nvPr/>
                    </p:nvSpPr>
                    <p:spPr>
                      <a:xfrm rot="1320000">
                        <a:off x="4750221" y="1142745"/>
                        <a:ext cx="45505" cy="39516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23612" name="组合 279"/>
                  <p:cNvGrpSpPr>
                    <a:grpSpLocks/>
                  </p:cNvGrpSpPr>
                  <p:nvPr/>
                </p:nvGrpSpPr>
                <p:grpSpPr bwMode="auto">
                  <a:xfrm>
                    <a:off x="3341996" y="1666837"/>
                    <a:ext cx="700684" cy="900993"/>
                    <a:chOff x="1651820" y="1563329"/>
                    <a:chExt cx="1105278" cy="884903"/>
                  </a:xfrm>
                </p:grpSpPr>
                <p:sp>
                  <p:nvSpPr>
                    <p:cNvPr id="281" name="立方体 280"/>
                    <p:cNvSpPr/>
                    <p:nvPr/>
                  </p:nvSpPr>
                  <p:spPr>
                    <a:xfrm>
                      <a:off x="1651964" y="2182798"/>
                      <a:ext cx="1001754" cy="264478"/>
                    </a:xfrm>
                    <a:prstGeom prst="cube">
                      <a:avLst/>
                    </a:prstGeom>
                    <a:solidFill>
                      <a:schemeClr val="accent4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>
                        <a:defRPr/>
                      </a:pPr>
                      <a:endParaRPr lang="zh-CN" altLang="en-US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23614" name="组合 28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651820" y="1563329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299" name="直接连接符 298"/>
                      <p:cNvCxnSpPr/>
                      <p:nvPr/>
                    </p:nvCxnSpPr>
                    <p:spPr>
                      <a:xfrm>
                        <a:off x="4807321" y="1326415"/>
                        <a:ext cx="0" cy="705442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00" name="椭圆 299"/>
                      <p:cNvSpPr/>
                      <p:nvPr/>
                    </p:nvSpPr>
                    <p:spPr>
                      <a:xfrm rot="-1320000">
                        <a:off x="4813009" y="1818176"/>
                        <a:ext cx="216151" cy="9366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01" name="椭圆 300"/>
                      <p:cNvSpPr/>
                      <p:nvPr/>
                    </p:nvSpPr>
                    <p:spPr>
                      <a:xfrm rot="-1320000">
                        <a:off x="4821542" y="1557659"/>
                        <a:ext cx="182022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02" name="椭圆 301"/>
                      <p:cNvSpPr/>
                      <p:nvPr/>
                    </p:nvSpPr>
                    <p:spPr>
                      <a:xfrm rot="1320000">
                        <a:off x="4591170" y="1803540"/>
                        <a:ext cx="216151" cy="9366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03" name="椭圆 302"/>
                      <p:cNvSpPr/>
                      <p:nvPr/>
                    </p:nvSpPr>
                    <p:spPr>
                      <a:xfrm rot="1320000">
                        <a:off x="4630988" y="1569368"/>
                        <a:ext cx="179178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04" name="椭圆 303"/>
                      <p:cNvSpPr/>
                      <p:nvPr/>
                    </p:nvSpPr>
                    <p:spPr>
                      <a:xfrm rot="-1320000">
                        <a:off x="4781725" y="1156641"/>
                        <a:ext cx="45505" cy="36003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305" name="椭圆 304"/>
                      <p:cNvSpPr/>
                      <p:nvPr/>
                    </p:nvSpPr>
                    <p:spPr>
                      <a:xfrm rot="1320000">
                        <a:off x="4801633" y="1142004"/>
                        <a:ext cx="45505" cy="39516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615" name="组合 28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9037" y="1581930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292" name="直接连接符 291"/>
                      <p:cNvCxnSpPr/>
                      <p:nvPr/>
                    </p:nvCxnSpPr>
                    <p:spPr>
                      <a:xfrm>
                        <a:off x="4806511" y="1325790"/>
                        <a:ext cx="0" cy="705444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93" name="椭圆 292"/>
                      <p:cNvSpPr/>
                      <p:nvPr/>
                    </p:nvSpPr>
                    <p:spPr>
                      <a:xfrm rot="-1320000">
                        <a:off x="4812199" y="1767791"/>
                        <a:ext cx="216151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94" name="椭圆 293"/>
                      <p:cNvSpPr/>
                      <p:nvPr/>
                    </p:nvSpPr>
                    <p:spPr>
                      <a:xfrm rot="-1320000">
                        <a:off x="4820731" y="1507273"/>
                        <a:ext cx="182022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95" name="椭圆 294"/>
                      <p:cNvSpPr/>
                      <p:nvPr/>
                    </p:nvSpPr>
                    <p:spPr>
                      <a:xfrm rot="1320000">
                        <a:off x="4590361" y="1753154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96" name="椭圆 295"/>
                      <p:cNvSpPr/>
                      <p:nvPr/>
                    </p:nvSpPr>
                    <p:spPr>
                      <a:xfrm rot="1320000">
                        <a:off x="4630178" y="1518982"/>
                        <a:ext cx="179177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97" name="椭圆 296"/>
                      <p:cNvSpPr/>
                      <p:nvPr/>
                    </p:nvSpPr>
                    <p:spPr>
                      <a:xfrm rot="-1320000">
                        <a:off x="4780914" y="1156015"/>
                        <a:ext cx="45505" cy="310278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98" name="椭圆 297"/>
                      <p:cNvSpPr/>
                      <p:nvPr/>
                    </p:nvSpPr>
                    <p:spPr>
                      <a:xfrm rot="1320000">
                        <a:off x="4800823" y="1141381"/>
                        <a:ext cx="45505" cy="345404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23616" name="组合 2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344142" y="1570457"/>
                      <a:ext cx="412956" cy="648931"/>
                      <a:chOff x="4591018" y="1142498"/>
                      <a:chExt cx="437316" cy="940857"/>
                    </a:xfrm>
                  </p:grpSpPr>
                  <p:cxnSp>
                    <p:nvCxnSpPr>
                      <p:cNvPr id="285" name="直接连接符 284"/>
                      <p:cNvCxnSpPr/>
                      <p:nvPr/>
                    </p:nvCxnSpPr>
                    <p:spPr>
                      <a:xfrm>
                        <a:off x="4756742" y="1327789"/>
                        <a:ext cx="0" cy="755205"/>
                      </a:xfrm>
                      <a:prstGeom prst="line">
                        <a:avLst/>
                      </a:prstGeom>
                      <a:ln w="444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86" name="椭圆 285"/>
                      <p:cNvSpPr/>
                      <p:nvPr/>
                    </p:nvSpPr>
                    <p:spPr>
                      <a:xfrm rot="-1320000">
                        <a:off x="4762430" y="1819550"/>
                        <a:ext cx="264501" cy="14342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87" name="椭圆 286"/>
                      <p:cNvSpPr/>
                      <p:nvPr/>
                    </p:nvSpPr>
                    <p:spPr>
                      <a:xfrm rot="-1320000">
                        <a:off x="4770963" y="1559033"/>
                        <a:ext cx="182022" cy="108305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88" name="椭圆 287"/>
                      <p:cNvSpPr/>
                      <p:nvPr/>
                    </p:nvSpPr>
                    <p:spPr>
                      <a:xfrm rot="1320000">
                        <a:off x="4540591" y="1804913"/>
                        <a:ext cx="216151" cy="143431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89" name="椭圆 288"/>
                      <p:cNvSpPr/>
                      <p:nvPr/>
                    </p:nvSpPr>
                    <p:spPr>
                      <a:xfrm rot="1320000">
                        <a:off x="4580408" y="1570741"/>
                        <a:ext cx="179178" cy="105377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90" name="椭圆 289"/>
                      <p:cNvSpPr/>
                      <p:nvPr/>
                    </p:nvSpPr>
                    <p:spPr>
                      <a:xfrm rot="-1320000">
                        <a:off x="4731146" y="1158014"/>
                        <a:ext cx="45505" cy="360039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91" name="椭圆 290"/>
                      <p:cNvSpPr/>
                      <p:nvPr/>
                    </p:nvSpPr>
                    <p:spPr>
                      <a:xfrm rot="1320000">
                        <a:off x="4751054" y="1143378"/>
                        <a:ext cx="45505" cy="395166"/>
                      </a:xfrm>
                      <a:prstGeom prst="ellipse">
                        <a:avLst/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accent6">
                            <a:lumMod val="50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>
                          <a:defRPr/>
                        </a:pPr>
                        <a:endParaRPr lang="zh-CN" altLang="en-US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269" name="直接连接符 268"/>
                <p:cNvCxnSpPr/>
                <p:nvPr/>
              </p:nvCxnSpPr>
              <p:spPr>
                <a:xfrm>
                  <a:off x="1637826" y="2657305"/>
                  <a:ext cx="2267810" cy="0"/>
                </a:xfrm>
                <a:prstGeom prst="line">
                  <a:avLst/>
                </a:prstGeom>
                <a:ln w="9525">
                  <a:solidFill>
                    <a:srgbClr val="FF0000"/>
                  </a:solidFill>
                  <a:head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0" name="矩形 269"/>
                <p:cNvSpPr/>
                <p:nvPr/>
              </p:nvSpPr>
              <p:spPr>
                <a:xfrm>
                  <a:off x="1814892" y="2581247"/>
                  <a:ext cx="2085635" cy="71947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71" name="直接连接符 270"/>
                <p:cNvCxnSpPr/>
                <p:nvPr/>
              </p:nvCxnSpPr>
              <p:spPr>
                <a:xfrm>
                  <a:off x="3907337" y="2521633"/>
                  <a:ext cx="0" cy="137728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直接连接符 271"/>
                <p:cNvCxnSpPr/>
                <p:nvPr/>
              </p:nvCxnSpPr>
              <p:spPr>
                <a:xfrm>
                  <a:off x="3354006" y="2499022"/>
                  <a:ext cx="0" cy="135672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3" name="直接连接符 272"/>
                <p:cNvCxnSpPr/>
                <p:nvPr/>
              </p:nvCxnSpPr>
              <p:spPr>
                <a:xfrm>
                  <a:off x="3156509" y="2513411"/>
                  <a:ext cx="0" cy="135672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直接连接符 273"/>
                <p:cNvCxnSpPr/>
                <p:nvPr/>
              </p:nvCxnSpPr>
              <p:spPr>
                <a:xfrm>
                  <a:off x="2575936" y="2499022"/>
                  <a:ext cx="0" cy="135672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5" name="直接连接符 274"/>
                <p:cNvCxnSpPr/>
                <p:nvPr/>
              </p:nvCxnSpPr>
              <p:spPr>
                <a:xfrm>
                  <a:off x="2368224" y="2517522"/>
                  <a:ext cx="0" cy="137728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直接连接符 275"/>
                <p:cNvCxnSpPr/>
                <p:nvPr/>
              </p:nvCxnSpPr>
              <p:spPr>
                <a:xfrm>
                  <a:off x="1818297" y="2507245"/>
                  <a:ext cx="0" cy="137727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7" name="直接连接符 276"/>
                <p:cNvCxnSpPr/>
                <p:nvPr/>
              </p:nvCxnSpPr>
              <p:spPr>
                <a:xfrm flipH="1">
                  <a:off x="1505026" y="2655250"/>
                  <a:ext cx="144717" cy="0"/>
                </a:xfrm>
                <a:prstGeom prst="line">
                  <a:avLst/>
                </a:prstGeom>
                <a:ln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24" name="直接连接符 223"/>
              <p:cNvCxnSpPr/>
              <p:nvPr/>
            </p:nvCxnSpPr>
            <p:spPr>
              <a:xfrm rot="480000" flipH="1">
                <a:off x="6082088" y="1501565"/>
                <a:ext cx="0" cy="564116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" name="直接连接符 224"/>
              <p:cNvCxnSpPr/>
              <p:nvPr/>
            </p:nvCxnSpPr>
            <p:spPr>
              <a:xfrm flipV="1">
                <a:off x="8415950" y="1308154"/>
                <a:ext cx="234974" cy="0"/>
              </a:xfrm>
              <a:prstGeom prst="line">
                <a:avLst/>
              </a:prstGeom>
              <a:ln>
                <a:solidFill>
                  <a:schemeClr val="accent5">
                    <a:lumMod val="75000"/>
                  </a:schemeClr>
                </a:solidFill>
                <a:headEnd type="stealt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6" name="直接连接符 225"/>
              <p:cNvCxnSpPr/>
              <p:nvPr/>
            </p:nvCxnSpPr>
            <p:spPr>
              <a:xfrm flipV="1">
                <a:off x="8339742" y="1868688"/>
                <a:ext cx="234974" cy="0"/>
              </a:xfrm>
              <a:prstGeom prst="line">
                <a:avLst/>
              </a:prstGeom>
              <a:ln>
                <a:solidFill>
                  <a:schemeClr val="accent5">
                    <a:lumMod val="75000"/>
                  </a:schemeClr>
                </a:solidFill>
                <a:headEnd type="stealt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直接连接符 226"/>
              <p:cNvCxnSpPr/>
              <p:nvPr/>
            </p:nvCxnSpPr>
            <p:spPr>
              <a:xfrm flipH="1">
                <a:off x="8161924" y="3136605"/>
                <a:ext cx="222273" cy="1289407"/>
              </a:xfrm>
              <a:prstGeom prst="line">
                <a:avLst/>
              </a:prstGeom>
              <a:ln>
                <a:solidFill>
                  <a:schemeClr val="accent5">
                    <a:lumMod val="75000"/>
                  </a:schemeClr>
                </a:solidFill>
                <a:headEnd type="arrow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立方体 227"/>
              <p:cNvSpPr/>
              <p:nvPr/>
            </p:nvSpPr>
            <p:spPr>
              <a:xfrm>
                <a:off x="5118378" y="1766610"/>
                <a:ext cx="687457" cy="395777"/>
              </a:xfrm>
              <a:prstGeom prst="cub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29" name="直接连接符 228"/>
              <p:cNvCxnSpPr/>
              <p:nvPr/>
            </p:nvCxnSpPr>
            <p:spPr>
              <a:xfrm flipH="1">
                <a:off x="5542284" y="1659159"/>
                <a:ext cx="536629" cy="0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直接箭头连接符 229"/>
              <p:cNvCxnSpPr/>
              <p:nvPr/>
            </p:nvCxnSpPr>
            <p:spPr>
              <a:xfrm>
                <a:off x="5542284" y="1660951"/>
                <a:ext cx="0" cy="188038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1" name="立方体 230"/>
              <p:cNvSpPr/>
              <p:nvPr/>
            </p:nvSpPr>
            <p:spPr>
              <a:xfrm>
                <a:off x="5662946" y="2439967"/>
                <a:ext cx="687458" cy="587396"/>
              </a:xfrm>
              <a:prstGeom prst="cub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3574" name="组合 233"/>
              <p:cNvGrpSpPr>
                <a:grpSpLocks/>
              </p:cNvGrpSpPr>
              <p:nvPr/>
            </p:nvGrpSpPr>
            <p:grpSpPr bwMode="auto">
              <a:xfrm>
                <a:off x="6440048" y="2447563"/>
                <a:ext cx="1363482" cy="704399"/>
                <a:chOff x="1917834" y="2973415"/>
                <a:chExt cx="1462157" cy="949286"/>
              </a:xfrm>
            </p:grpSpPr>
            <p:sp>
              <p:nvSpPr>
                <p:cNvPr id="265" name="立方体 264"/>
                <p:cNvSpPr/>
                <p:nvPr/>
              </p:nvSpPr>
              <p:spPr>
                <a:xfrm>
                  <a:off x="1917046" y="2977658"/>
                  <a:ext cx="434152" cy="909867"/>
                </a:xfrm>
                <a:prstGeom prst="cub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6" name="立方体 265"/>
                <p:cNvSpPr/>
                <p:nvPr/>
              </p:nvSpPr>
              <p:spPr>
                <a:xfrm>
                  <a:off x="2410788" y="2977658"/>
                  <a:ext cx="434152" cy="909867"/>
                </a:xfrm>
                <a:prstGeom prst="cub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7" name="立方体 266"/>
                <p:cNvSpPr/>
                <p:nvPr/>
              </p:nvSpPr>
              <p:spPr>
                <a:xfrm>
                  <a:off x="2945392" y="2972831"/>
                  <a:ext cx="434152" cy="909867"/>
                </a:xfrm>
                <a:prstGeom prst="cub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36" name="立方体 235"/>
              <p:cNvSpPr/>
              <p:nvPr/>
            </p:nvSpPr>
            <p:spPr>
              <a:xfrm>
                <a:off x="4877054" y="3679230"/>
                <a:ext cx="1781356" cy="1015408"/>
              </a:xfrm>
              <a:prstGeom prst="cub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37" name="直接箭头连接符 236"/>
              <p:cNvCxnSpPr/>
              <p:nvPr/>
            </p:nvCxnSpPr>
            <p:spPr>
              <a:xfrm flipH="1">
                <a:off x="5645482" y="3027363"/>
                <a:ext cx="209571" cy="648285"/>
              </a:xfrm>
              <a:prstGeom prst="straightConnector1">
                <a:avLst/>
              </a:prstGeom>
              <a:ln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" name="直接箭头连接符 237"/>
              <p:cNvCxnSpPr/>
              <p:nvPr/>
            </p:nvCxnSpPr>
            <p:spPr>
              <a:xfrm>
                <a:off x="5613729" y="3679230"/>
                <a:ext cx="0" cy="218483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直接连接符 238"/>
              <p:cNvCxnSpPr/>
              <p:nvPr/>
            </p:nvCxnSpPr>
            <p:spPr>
              <a:xfrm flipH="1">
                <a:off x="6518696" y="3138396"/>
                <a:ext cx="58743" cy="128941"/>
              </a:xfrm>
              <a:prstGeom prst="line">
                <a:avLst/>
              </a:prstGeom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直接连接符 239"/>
              <p:cNvCxnSpPr/>
              <p:nvPr/>
            </p:nvCxnSpPr>
            <p:spPr>
              <a:xfrm flipH="1">
                <a:off x="7006107" y="3138396"/>
                <a:ext cx="58744" cy="188039"/>
              </a:xfrm>
              <a:prstGeom prst="line">
                <a:avLst/>
              </a:prstGeom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直接连接符 240"/>
              <p:cNvCxnSpPr/>
              <p:nvPr/>
            </p:nvCxnSpPr>
            <p:spPr>
              <a:xfrm flipH="1">
                <a:off x="7506221" y="3138396"/>
                <a:ext cx="58743" cy="250718"/>
              </a:xfrm>
              <a:prstGeom prst="line">
                <a:avLst/>
              </a:prstGeom>
              <a:ln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直接连接符 241"/>
              <p:cNvCxnSpPr/>
              <p:nvPr/>
            </p:nvCxnSpPr>
            <p:spPr>
              <a:xfrm flipH="1">
                <a:off x="6078913" y="3263755"/>
                <a:ext cx="439783" cy="0"/>
              </a:xfrm>
              <a:prstGeom prst="line">
                <a:avLst/>
              </a:prstGeom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直接连接符 242"/>
              <p:cNvCxnSpPr/>
              <p:nvPr/>
            </p:nvCxnSpPr>
            <p:spPr>
              <a:xfrm flipH="1">
                <a:off x="6261495" y="3326435"/>
                <a:ext cx="738262" cy="0"/>
              </a:xfrm>
              <a:prstGeom prst="line">
                <a:avLst/>
              </a:prstGeom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直接连接符 243"/>
              <p:cNvCxnSpPr/>
              <p:nvPr/>
            </p:nvCxnSpPr>
            <p:spPr>
              <a:xfrm flipH="1">
                <a:off x="6450426" y="3387323"/>
                <a:ext cx="1074847" cy="0"/>
              </a:xfrm>
              <a:prstGeom prst="line">
                <a:avLst/>
              </a:prstGeom>
              <a:ln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5" name="直接箭头连接符 244"/>
              <p:cNvCxnSpPr/>
              <p:nvPr/>
            </p:nvCxnSpPr>
            <p:spPr>
              <a:xfrm flipH="1">
                <a:off x="5877281" y="3267336"/>
                <a:ext cx="207983" cy="501436"/>
              </a:xfrm>
              <a:prstGeom prst="straightConnector1">
                <a:avLst/>
              </a:prstGeom>
              <a:ln>
                <a:solidFill>
                  <a:schemeClr val="accent6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6" name="直接箭头连接符 245"/>
              <p:cNvCxnSpPr/>
              <p:nvPr/>
            </p:nvCxnSpPr>
            <p:spPr>
              <a:xfrm flipH="1">
                <a:off x="6059861" y="3317480"/>
                <a:ext cx="209571" cy="470992"/>
              </a:xfrm>
              <a:prstGeom prst="straightConnector1">
                <a:avLst/>
              </a:prstGeom>
              <a:ln>
                <a:solidFill>
                  <a:schemeClr val="accent2">
                    <a:lumMod val="75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直接箭头连接符 246"/>
              <p:cNvCxnSpPr/>
              <p:nvPr/>
            </p:nvCxnSpPr>
            <p:spPr>
              <a:xfrm flipH="1">
                <a:off x="6229741" y="3387323"/>
                <a:ext cx="209571" cy="406521"/>
              </a:xfrm>
              <a:prstGeom prst="straightConnector1">
                <a:avLst/>
              </a:prstGeom>
              <a:ln>
                <a:solidFill>
                  <a:schemeClr val="accent1">
                    <a:lumMod val="50000"/>
                  </a:schemeClr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直接箭头连接符 247"/>
              <p:cNvCxnSpPr/>
              <p:nvPr/>
            </p:nvCxnSpPr>
            <p:spPr>
              <a:xfrm>
                <a:off x="5878868" y="3768772"/>
                <a:ext cx="0" cy="157594"/>
              </a:xfrm>
              <a:prstGeom prst="straightConnector1">
                <a:avLst/>
              </a:prstGeom>
              <a:ln>
                <a:solidFill>
                  <a:schemeClr val="accent6">
                    <a:lumMod val="50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直接箭头连接符 248"/>
              <p:cNvCxnSpPr/>
              <p:nvPr/>
            </p:nvCxnSpPr>
            <p:spPr>
              <a:xfrm>
                <a:off x="6055099" y="3761609"/>
                <a:ext cx="0" cy="155804"/>
              </a:xfrm>
              <a:prstGeom prst="straightConnector1">
                <a:avLst/>
              </a:prstGeom>
              <a:ln>
                <a:solidFill>
                  <a:schemeClr val="accent2">
                    <a:lumMod val="75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直接箭头连接符 249"/>
              <p:cNvCxnSpPr/>
              <p:nvPr/>
            </p:nvCxnSpPr>
            <p:spPr>
              <a:xfrm>
                <a:off x="6237679" y="3786681"/>
                <a:ext cx="0" cy="119987"/>
              </a:xfrm>
              <a:prstGeom prst="straightConnector1">
                <a:avLst/>
              </a:prstGeom>
              <a:ln>
                <a:solidFill>
                  <a:schemeClr val="accent1">
                    <a:lumMod val="50000"/>
                  </a:schemeClr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直接连接符 250"/>
              <p:cNvCxnSpPr/>
              <p:nvPr/>
            </p:nvCxnSpPr>
            <p:spPr>
              <a:xfrm>
                <a:off x="6639358" y="4399149"/>
                <a:ext cx="1544794" cy="0"/>
              </a:xfrm>
              <a:prstGeom prst="line">
                <a:avLst/>
              </a:prstGeom>
              <a:ln>
                <a:solidFill>
                  <a:schemeClr val="accent5">
                    <a:lumMod val="75000"/>
                  </a:schemeClr>
                </a:solidFill>
                <a:headEnd type="none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流程图: 对照 252"/>
              <p:cNvSpPr/>
              <p:nvPr/>
            </p:nvSpPr>
            <p:spPr>
              <a:xfrm>
                <a:off x="7095016" y="4289908"/>
                <a:ext cx="252439" cy="191620"/>
              </a:xfrm>
              <a:prstGeom prst="flowChartCollate">
                <a:avLst/>
              </a:prstGeom>
              <a:solidFill>
                <a:schemeClr val="bg2">
                  <a:lumMod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259" name="直接连接符 258"/>
              <p:cNvCxnSpPr/>
              <p:nvPr/>
            </p:nvCxnSpPr>
            <p:spPr>
              <a:xfrm flipH="1">
                <a:off x="8373084" y="1275919"/>
                <a:ext cx="273078" cy="1885758"/>
              </a:xfrm>
              <a:prstGeom prst="line">
                <a:avLst/>
              </a:prstGeom>
              <a:ln>
                <a:solidFill>
                  <a:schemeClr val="accent5">
                    <a:lumMod val="75000"/>
                  </a:schemeClr>
                </a:solidFill>
                <a:headEnd type="non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直接箭头连接符 259"/>
              <p:cNvCxnSpPr/>
              <p:nvPr/>
            </p:nvCxnSpPr>
            <p:spPr>
              <a:xfrm flipH="1">
                <a:off x="5221576" y="2144478"/>
                <a:ext cx="207984" cy="608887"/>
              </a:xfrm>
              <a:prstGeom prst="straightConnector1">
                <a:avLst/>
              </a:prstGeom>
              <a:ln w="25400">
                <a:solidFill>
                  <a:srgbClr val="FF0000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直接连接符 260"/>
              <p:cNvCxnSpPr/>
              <p:nvPr/>
            </p:nvCxnSpPr>
            <p:spPr>
              <a:xfrm flipH="1">
                <a:off x="5210463" y="2764110"/>
                <a:ext cx="360399" cy="0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2" name="直接箭头连接符 261"/>
              <p:cNvCxnSpPr/>
              <p:nvPr/>
            </p:nvCxnSpPr>
            <p:spPr>
              <a:xfrm flipH="1">
                <a:off x="5340651" y="2767692"/>
                <a:ext cx="207983" cy="899003"/>
              </a:xfrm>
              <a:prstGeom prst="straightConnector1">
                <a:avLst/>
              </a:prstGeom>
              <a:ln w="25400">
                <a:solidFill>
                  <a:srgbClr val="FF0000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直接箭头连接符 262"/>
              <p:cNvCxnSpPr/>
              <p:nvPr/>
            </p:nvCxnSpPr>
            <p:spPr>
              <a:xfrm>
                <a:off x="5340651" y="3655950"/>
                <a:ext cx="0" cy="218483"/>
              </a:xfrm>
              <a:prstGeom prst="straightConnector1">
                <a:avLst/>
              </a:prstGeom>
              <a:ln w="25400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562" name="文本框 443"/>
            <p:cNvSpPr txBox="1">
              <a:spLocks noChangeArrowheads="1"/>
            </p:cNvSpPr>
            <p:nvPr/>
          </p:nvSpPr>
          <p:spPr bwMode="auto">
            <a:xfrm>
              <a:off x="470571" y="4680372"/>
              <a:ext cx="3766037" cy="461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 2" pitchFamily="18" charset="2"/>
                <a:buChar char=""/>
                <a:defRPr sz="3200">
                  <a:solidFill>
                    <a:schemeClr val="tx1"/>
                  </a:solidFill>
                  <a:latin typeface="Cambria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lr>
                  <a:schemeClr val="accent2"/>
                </a:buClr>
                <a:buSzPct val="50000"/>
                <a:buFont typeface="Wingdings 2" pitchFamily="18" charset="2"/>
                <a:buChar char="³"/>
                <a:defRPr sz="2800">
                  <a:solidFill>
                    <a:schemeClr val="tx1"/>
                  </a:solidFill>
                  <a:latin typeface="Cambria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lr>
                  <a:srgbClr val="7B9B57"/>
                </a:buClr>
                <a:buSzPct val="60000"/>
                <a:buFont typeface="Wingdings 2" pitchFamily="18" charset="2"/>
                <a:buChar char="®"/>
                <a:defRPr sz="2400">
                  <a:solidFill>
                    <a:schemeClr val="tx1"/>
                  </a:solidFill>
                  <a:latin typeface="Cambria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lr>
                  <a:srgbClr val="8B7396"/>
                </a:buClr>
                <a:buSzPct val="45000"/>
                <a:buFont typeface="Wingdings 2" pitchFamily="18" charset="2"/>
                <a:buChar char="¯"/>
                <a:defRPr sz="2000">
                  <a:solidFill>
                    <a:schemeClr val="tx1"/>
                  </a:solidFill>
                  <a:latin typeface="Cambria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lr>
                  <a:srgbClr val="E89A53"/>
                </a:buClr>
                <a:buFont typeface="Wingdings 2" pitchFamily="18" charset="2"/>
                <a:buChar char=""/>
                <a:defRPr sz="2000">
                  <a:solidFill>
                    <a:schemeClr val="tx1"/>
                  </a:solidFill>
                  <a:latin typeface="Cambria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E89A53"/>
                </a:buClr>
                <a:buFont typeface="Wingdings 2" pitchFamily="18" charset="2"/>
                <a:buChar char=""/>
                <a:defRPr sz="2000">
                  <a:solidFill>
                    <a:schemeClr val="tx1"/>
                  </a:solidFill>
                  <a:latin typeface="Cambria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E89A53"/>
                </a:buClr>
                <a:buFont typeface="Wingdings 2" pitchFamily="18" charset="2"/>
                <a:buChar char=""/>
                <a:defRPr sz="2000">
                  <a:solidFill>
                    <a:schemeClr val="tx1"/>
                  </a:solidFill>
                  <a:latin typeface="Cambria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E89A53"/>
                </a:buClr>
                <a:buFont typeface="Wingdings 2" pitchFamily="18" charset="2"/>
                <a:buChar char=""/>
                <a:defRPr sz="2000">
                  <a:solidFill>
                    <a:schemeClr val="tx1"/>
                  </a:solidFill>
                  <a:latin typeface="Cambria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E89A53"/>
                </a:buClr>
                <a:buFont typeface="Wingdings 2" pitchFamily="18" charset="2"/>
                <a:buChar char=""/>
                <a:defRPr sz="2000">
                  <a:solidFill>
                    <a:schemeClr val="tx1"/>
                  </a:solidFill>
                  <a:latin typeface="Cambria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r>
                <a:rPr lang="en-US" altLang="zh-CN" sz="2400" b="1" dirty="0">
                  <a:solidFill>
                    <a:srgbClr val="C00000"/>
                  </a:solidFill>
                  <a:latin typeface="Open Sans"/>
                  <a:ea typeface="Arial Unicode MS" pitchFamily="34" charset="-122"/>
                  <a:cs typeface="Arial Unicode MS" pitchFamily="34" charset="-122"/>
                </a:rPr>
                <a:t>Open system </a:t>
              </a:r>
              <a:endParaRPr lang="zh-CN" altLang="en-US" sz="2400" b="1" dirty="0">
                <a:solidFill>
                  <a:srgbClr val="C00000"/>
                </a:solidFill>
                <a:latin typeface="Open Sans"/>
                <a:ea typeface="Arial Unicode MS" pitchFamily="34" charset="-122"/>
                <a:cs typeface="Arial Unicode MS" pitchFamily="34" charset="-122"/>
              </a:endParaRPr>
            </a:p>
          </p:txBody>
        </p:sp>
        <p:sp>
          <p:nvSpPr>
            <p:cNvPr id="23563" name="文本框 444"/>
            <p:cNvSpPr txBox="1">
              <a:spLocks noChangeArrowheads="1"/>
            </p:cNvSpPr>
            <p:nvPr/>
          </p:nvSpPr>
          <p:spPr bwMode="auto">
            <a:xfrm>
              <a:off x="5340199" y="4680372"/>
              <a:ext cx="2672188" cy="4616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20000"/>
                </a:spcBef>
                <a:buClr>
                  <a:schemeClr val="accent1"/>
                </a:buClr>
                <a:buSzPct val="50000"/>
                <a:buFont typeface="Wingdings 2" pitchFamily="18" charset="2"/>
                <a:buChar char=""/>
                <a:defRPr sz="3200">
                  <a:solidFill>
                    <a:schemeClr val="tx1"/>
                  </a:solidFill>
                  <a:latin typeface="Cambria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lr>
                  <a:schemeClr val="accent2"/>
                </a:buClr>
                <a:buSzPct val="50000"/>
                <a:buFont typeface="Wingdings 2" pitchFamily="18" charset="2"/>
                <a:buChar char="³"/>
                <a:defRPr sz="2800">
                  <a:solidFill>
                    <a:schemeClr val="tx1"/>
                  </a:solidFill>
                  <a:latin typeface="Cambria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lr>
                  <a:srgbClr val="7B9B57"/>
                </a:buClr>
                <a:buSzPct val="60000"/>
                <a:buFont typeface="Wingdings 2" pitchFamily="18" charset="2"/>
                <a:buChar char="®"/>
                <a:defRPr sz="2400">
                  <a:solidFill>
                    <a:schemeClr val="tx1"/>
                  </a:solidFill>
                  <a:latin typeface="Cambria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lr>
                  <a:srgbClr val="8B7396"/>
                </a:buClr>
                <a:buSzPct val="45000"/>
                <a:buFont typeface="Wingdings 2" pitchFamily="18" charset="2"/>
                <a:buChar char="¯"/>
                <a:defRPr sz="2000">
                  <a:solidFill>
                    <a:schemeClr val="tx1"/>
                  </a:solidFill>
                  <a:latin typeface="Cambria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lr>
                  <a:srgbClr val="E89A53"/>
                </a:buClr>
                <a:buFont typeface="Wingdings 2" pitchFamily="18" charset="2"/>
                <a:buChar char=""/>
                <a:defRPr sz="2000">
                  <a:solidFill>
                    <a:schemeClr val="tx1"/>
                  </a:solidFill>
                  <a:latin typeface="Cambria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E89A53"/>
                </a:buClr>
                <a:buFont typeface="Wingdings 2" pitchFamily="18" charset="2"/>
                <a:buChar char=""/>
                <a:defRPr sz="2000">
                  <a:solidFill>
                    <a:schemeClr val="tx1"/>
                  </a:solidFill>
                  <a:latin typeface="Cambria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E89A53"/>
                </a:buClr>
                <a:buFont typeface="Wingdings 2" pitchFamily="18" charset="2"/>
                <a:buChar char=""/>
                <a:defRPr sz="2000">
                  <a:solidFill>
                    <a:schemeClr val="tx1"/>
                  </a:solidFill>
                  <a:latin typeface="Cambria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E89A53"/>
                </a:buClr>
                <a:buFont typeface="Wingdings 2" pitchFamily="18" charset="2"/>
                <a:buChar char=""/>
                <a:defRPr sz="2000">
                  <a:solidFill>
                    <a:schemeClr val="tx1"/>
                  </a:solidFill>
                  <a:latin typeface="Cambria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E89A53"/>
                </a:buClr>
                <a:buFont typeface="Wingdings 2" pitchFamily="18" charset="2"/>
                <a:buChar char=""/>
                <a:defRPr sz="2000">
                  <a:solidFill>
                    <a:schemeClr val="tx1"/>
                  </a:solidFill>
                  <a:latin typeface="Cambria" pitchFamily="18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r>
                <a:rPr lang="en-US" altLang="zh-CN" sz="2400" b="1" dirty="0">
                  <a:solidFill>
                    <a:srgbClr val="0000FF"/>
                  </a:solidFill>
                  <a:latin typeface="Open Sans"/>
                  <a:ea typeface="Arial Unicode MS" pitchFamily="34" charset="-122"/>
                  <a:cs typeface="Arial Unicode MS" pitchFamily="34" charset="-122"/>
                </a:rPr>
                <a:t>Closed system</a:t>
              </a:r>
              <a:endParaRPr lang="zh-CN" altLang="en-US" sz="2400" b="1" dirty="0">
                <a:solidFill>
                  <a:srgbClr val="0000FF"/>
                </a:solidFill>
                <a:latin typeface="Open Sans"/>
                <a:ea typeface="Arial Unicode MS" pitchFamily="34" charset="-122"/>
                <a:cs typeface="Arial Unicode MS" pitchFamily="34" charset="-122"/>
              </a:endParaRPr>
            </a:p>
          </p:txBody>
        </p:sp>
      </p:grpSp>
      <p:cxnSp>
        <p:nvCxnSpPr>
          <p:cNvPr id="450" name="直接箭头连接符 449"/>
          <p:cNvCxnSpPr/>
          <p:nvPr/>
        </p:nvCxnSpPr>
        <p:spPr>
          <a:xfrm flipH="1">
            <a:off x="1411819" y="1860550"/>
            <a:ext cx="723900" cy="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56" name="矩形 450"/>
          <p:cNvSpPr>
            <a:spLocks noChangeArrowheads="1"/>
          </p:cNvSpPr>
          <p:nvPr/>
        </p:nvSpPr>
        <p:spPr bwMode="auto">
          <a:xfrm>
            <a:off x="2824537" y="712788"/>
            <a:ext cx="844126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lr>
                <a:schemeClr val="accent1"/>
              </a:buClr>
              <a:buSzPct val="50000"/>
              <a:buFont typeface="Wingdings 2" pitchFamily="18" charset="2"/>
              <a:buChar char=""/>
              <a:defRPr sz="3200">
                <a:solidFill>
                  <a:schemeClr val="tx1"/>
                </a:solidFill>
                <a:latin typeface="Cambria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lr>
                <a:schemeClr val="accent2"/>
              </a:buClr>
              <a:buSzPct val="50000"/>
              <a:buFont typeface="Wingdings 2" pitchFamily="18" charset="2"/>
              <a:buChar char="³"/>
              <a:defRPr sz="2800">
                <a:solidFill>
                  <a:schemeClr val="tx1"/>
                </a:solidFill>
                <a:latin typeface="Cambria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lr>
                <a:srgbClr val="7B9B57"/>
              </a:buClr>
              <a:buSzPct val="60000"/>
              <a:buFont typeface="Wingdings 2" pitchFamily="18" charset="2"/>
              <a:buChar char="®"/>
              <a:defRPr sz="2400">
                <a:solidFill>
                  <a:schemeClr val="tx1"/>
                </a:solidFill>
                <a:latin typeface="Cambria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lr>
                <a:srgbClr val="8B7396"/>
              </a:buClr>
              <a:buSzPct val="45000"/>
              <a:buFont typeface="Wingdings 2" pitchFamily="18" charset="2"/>
              <a:buChar char="¯"/>
              <a:defRPr sz="2000">
                <a:solidFill>
                  <a:schemeClr val="tx1"/>
                </a:solidFill>
                <a:latin typeface="Cambria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None/>
            </a:pPr>
            <a:r>
              <a:rPr lang="en-US" altLang="zh-CN" sz="3600" u="sng" dirty="0">
                <a:solidFill>
                  <a:prstClr val="black"/>
                </a:solidFill>
                <a:latin typeface="Open Sans"/>
                <a:ea typeface="Arial Unicode MS" pitchFamily="34" charset="-122"/>
                <a:cs typeface="Arial Unicode MS" pitchFamily="34" charset="-122"/>
              </a:rPr>
              <a:t>System Design</a:t>
            </a:r>
            <a:endParaRPr lang="zh-CN" altLang="en-US" sz="3600" u="sng" dirty="0">
              <a:solidFill>
                <a:prstClr val="black"/>
              </a:solidFill>
              <a:latin typeface="Open Sans"/>
              <a:ea typeface="Arial Unicode MS" pitchFamily="34" charset="-122"/>
              <a:cs typeface="Arial Unicode MS" pitchFamily="34" charset="-122"/>
            </a:endParaRPr>
          </a:p>
        </p:txBody>
      </p:sp>
      <p:sp>
        <p:nvSpPr>
          <p:cNvPr id="23557" name="文本框 38"/>
          <p:cNvSpPr txBox="1">
            <a:spLocks noChangeArrowheads="1"/>
          </p:cNvSpPr>
          <p:nvPr/>
        </p:nvSpPr>
        <p:spPr bwMode="auto">
          <a:xfrm>
            <a:off x="9650180" y="4292600"/>
            <a:ext cx="61747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lr>
                <a:schemeClr val="accent1"/>
              </a:buClr>
              <a:buSzPct val="50000"/>
              <a:buFont typeface="Wingdings 2" pitchFamily="18" charset="2"/>
              <a:buChar char=""/>
              <a:defRPr sz="3200">
                <a:solidFill>
                  <a:schemeClr val="tx1"/>
                </a:solidFill>
                <a:latin typeface="Cambria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lr>
                <a:schemeClr val="accent2"/>
              </a:buClr>
              <a:buSzPct val="50000"/>
              <a:buFont typeface="Wingdings 2" pitchFamily="18" charset="2"/>
              <a:buChar char="³"/>
              <a:defRPr sz="2800">
                <a:solidFill>
                  <a:schemeClr val="tx1"/>
                </a:solidFill>
                <a:latin typeface="Cambria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lr>
                <a:srgbClr val="7B9B57"/>
              </a:buClr>
              <a:buSzPct val="60000"/>
              <a:buFont typeface="Wingdings 2" pitchFamily="18" charset="2"/>
              <a:buChar char="®"/>
              <a:defRPr sz="2400">
                <a:solidFill>
                  <a:schemeClr val="tx1"/>
                </a:solidFill>
                <a:latin typeface="Cambria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lr>
                <a:srgbClr val="8B7396"/>
              </a:buClr>
              <a:buSzPct val="45000"/>
              <a:buFont typeface="Wingdings 2" pitchFamily="18" charset="2"/>
              <a:buChar char="¯"/>
              <a:defRPr sz="2000">
                <a:solidFill>
                  <a:schemeClr val="tx1"/>
                </a:solidFill>
                <a:latin typeface="Cambria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en-US" altLang="zh-CN" sz="1600" dirty="0">
                <a:solidFill>
                  <a:srgbClr val="000000"/>
                </a:solidFill>
                <a:latin typeface="Open Sans"/>
                <a:ea typeface="宋体" pitchFamily="2" charset="-122"/>
                <a:cs typeface="Times New Roman" pitchFamily="18" charset="0"/>
              </a:rPr>
              <a:t>pump</a:t>
            </a:r>
            <a:endParaRPr lang="zh-CN" altLang="en-US" sz="1600" dirty="0">
              <a:solidFill>
                <a:srgbClr val="000000"/>
              </a:solidFill>
              <a:latin typeface="Open Sans"/>
              <a:ea typeface="宋体" pitchFamily="2" charset="-122"/>
              <a:cs typeface="Times New Roman" pitchFamily="18" charset="0"/>
            </a:endParaRPr>
          </a:p>
        </p:txBody>
      </p:sp>
      <p:sp>
        <p:nvSpPr>
          <p:cNvPr id="23558" name="TextBox 1"/>
          <p:cNvSpPr txBox="1">
            <a:spLocks noChangeArrowheads="1"/>
          </p:cNvSpPr>
          <p:nvPr/>
        </p:nvSpPr>
        <p:spPr bwMode="auto">
          <a:xfrm>
            <a:off x="813391" y="3837265"/>
            <a:ext cx="15896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lr>
                <a:schemeClr val="accent1"/>
              </a:buClr>
              <a:buSzPct val="50000"/>
              <a:buFont typeface="Wingdings 2" pitchFamily="18" charset="2"/>
              <a:buChar char=""/>
              <a:defRPr sz="3200">
                <a:solidFill>
                  <a:schemeClr val="tx1"/>
                </a:solidFill>
                <a:latin typeface="Cambria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lr>
                <a:schemeClr val="accent2"/>
              </a:buClr>
              <a:buSzPct val="50000"/>
              <a:buFont typeface="Wingdings 2" pitchFamily="18" charset="2"/>
              <a:buChar char="³"/>
              <a:defRPr sz="2800">
                <a:solidFill>
                  <a:schemeClr val="tx1"/>
                </a:solidFill>
                <a:latin typeface="Cambria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lr>
                <a:srgbClr val="7B9B57"/>
              </a:buClr>
              <a:buSzPct val="60000"/>
              <a:buFont typeface="Wingdings 2" pitchFamily="18" charset="2"/>
              <a:buChar char="®"/>
              <a:defRPr sz="2400">
                <a:solidFill>
                  <a:schemeClr val="tx1"/>
                </a:solidFill>
                <a:latin typeface="Cambria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lr>
                <a:srgbClr val="8B7396"/>
              </a:buClr>
              <a:buSzPct val="45000"/>
              <a:buFont typeface="Wingdings 2" pitchFamily="18" charset="2"/>
              <a:buChar char="¯"/>
              <a:defRPr sz="2000">
                <a:solidFill>
                  <a:schemeClr val="tx1"/>
                </a:solidFill>
                <a:latin typeface="Cambria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en-US" altLang="zh-CN" sz="1800" dirty="0">
                <a:solidFill>
                  <a:prstClr val="white"/>
                </a:solidFill>
                <a:latin typeface="Open Sans"/>
                <a:ea typeface="宋体" pitchFamily="2" charset="-122"/>
              </a:rPr>
              <a:t>Nutrient solution</a:t>
            </a:r>
            <a:endParaRPr lang="zh-CN" altLang="en-US" sz="1800" dirty="0">
              <a:solidFill>
                <a:prstClr val="white"/>
              </a:solidFill>
              <a:latin typeface="Open Sans"/>
              <a:ea typeface="宋体" pitchFamily="2" charset="-122"/>
            </a:endParaRPr>
          </a:p>
        </p:txBody>
      </p:sp>
      <p:sp>
        <p:nvSpPr>
          <p:cNvPr id="444" name="TextBox 1"/>
          <p:cNvSpPr txBox="1">
            <a:spLocks noChangeArrowheads="1"/>
          </p:cNvSpPr>
          <p:nvPr/>
        </p:nvSpPr>
        <p:spPr bwMode="auto">
          <a:xfrm>
            <a:off x="7038969" y="3822629"/>
            <a:ext cx="158961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lr>
                <a:schemeClr val="accent1"/>
              </a:buClr>
              <a:buSzPct val="50000"/>
              <a:buFont typeface="Wingdings 2" pitchFamily="18" charset="2"/>
              <a:buChar char=""/>
              <a:defRPr sz="3200">
                <a:solidFill>
                  <a:schemeClr val="tx1"/>
                </a:solidFill>
                <a:latin typeface="Cambria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lr>
                <a:schemeClr val="accent2"/>
              </a:buClr>
              <a:buSzPct val="50000"/>
              <a:buFont typeface="Wingdings 2" pitchFamily="18" charset="2"/>
              <a:buChar char="³"/>
              <a:defRPr sz="2800">
                <a:solidFill>
                  <a:schemeClr val="tx1"/>
                </a:solidFill>
                <a:latin typeface="Cambria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lr>
                <a:srgbClr val="7B9B57"/>
              </a:buClr>
              <a:buSzPct val="60000"/>
              <a:buFont typeface="Wingdings 2" pitchFamily="18" charset="2"/>
              <a:buChar char="®"/>
              <a:defRPr sz="2400">
                <a:solidFill>
                  <a:schemeClr val="tx1"/>
                </a:solidFill>
                <a:latin typeface="Cambria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lr>
                <a:srgbClr val="8B7396"/>
              </a:buClr>
              <a:buSzPct val="45000"/>
              <a:buFont typeface="Wingdings 2" pitchFamily="18" charset="2"/>
              <a:buChar char="¯"/>
              <a:defRPr sz="2000">
                <a:solidFill>
                  <a:schemeClr val="tx1"/>
                </a:solidFill>
                <a:latin typeface="Cambria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89A53"/>
              </a:buClr>
              <a:buFont typeface="Wingdings 2" pitchFamily="18" charset="2"/>
              <a:buChar char=""/>
              <a:defRPr sz="2000">
                <a:solidFill>
                  <a:schemeClr val="tx1"/>
                </a:solidFill>
                <a:latin typeface="Cambria" pitchFamily="18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lang="en-US" altLang="zh-CN" sz="1800" dirty="0">
                <a:solidFill>
                  <a:prstClr val="white"/>
                </a:solidFill>
                <a:latin typeface="Open Sans"/>
                <a:ea typeface="宋体" pitchFamily="2" charset="-122"/>
              </a:rPr>
              <a:t>Nutrient solution</a:t>
            </a:r>
            <a:endParaRPr lang="zh-CN" altLang="en-US" sz="1800" dirty="0">
              <a:solidFill>
                <a:prstClr val="white"/>
              </a:solidFill>
              <a:latin typeface="Open Sans"/>
              <a:ea typeface="宋体" pitchFamily="2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1608199" y="5299120"/>
            <a:ext cx="9055566" cy="1200329"/>
          </a:xfrm>
          <a:prstGeom prst="rect">
            <a:avLst/>
          </a:prstGeom>
          <a:solidFill>
            <a:srgbClr val="F47847"/>
          </a:solidFill>
        </p:spPr>
        <p:txBody>
          <a:bodyPr wrap="square">
            <a:spAutoFit/>
          </a:bodyPr>
          <a:lstStyle/>
          <a:p>
            <a:pPr marL="285750" indent="-285750" algn="just">
              <a:buFont typeface="Wingdings" panose="05000000000000000000" pitchFamily="2" charset="2"/>
              <a:buChar char="Ø"/>
            </a:pPr>
            <a:r>
              <a:rPr lang="en-US" altLang="zh-CN" b="1" dirty="0">
                <a:latin typeface="Open Sans"/>
              </a:rPr>
              <a:t>Closed system saves the use of water and nutrients.</a:t>
            </a:r>
          </a:p>
          <a:p>
            <a:pPr marL="285750" indent="-285750" algn="just">
              <a:buFont typeface="Wingdings" panose="05000000000000000000" pitchFamily="2" charset="2"/>
              <a:buChar char="Ø"/>
            </a:pPr>
            <a:r>
              <a:rPr lang="en-US" altLang="zh-CN" b="1" dirty="0">
                <a:latin typeface="Open Sans"/>
              </a:rPr>
              <a:t>Closed system is more friendly to the environment. </a:t>
            </a:r>
          </a:p>
          <a:p>
            <a:pPr marL="285750" indent="-285750" algn="just">
              <a:buFont typeface="Wingdings" panose="05000000000000000000" pitchFamily="2" charset="2"/>
              <a:buChar char="Ø"/>
            </a:pPr>
            <a:r>
              <a:rPr lang="en-US" altLang="zh-CN" b="1" dirty="0">
                <a:latin typeface="Open Sans"/>
              </a:rPr>
              <a:t>The construction and management of closed system are more complicated.</a:t>
            </a:r>
          </a:p>
          <a:p>
            <a:pPr marL="285750" indent="-285750" algn="just">
              <a:buFont typeface="Wingdings" panose="05000000000000000000" pitchFamily="2" charset="2"/>
              <a:buChar char="Ø"/>
            </a:pPr>
            <a:r>
              <a:rPr lang="en-US" altLang="zh-CN" b="1" dirty="0">
                <a:latin typeface="Open Sans"/>
              </a:rPr>
              <a:t>Closed system increases the risk of disease.</a:t>
            </a:r>
            <a:endParaRPr lang="zh-CN" altLang="en-US" b="1" dirty="0">
              <a:latin typeface="Open San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95205" y="1388702"/>
            <a:ext cx="16341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>
                <a:solidFill>
                  <a:srgbClr val="FF0000"/>
                </a:solidFill>
                <a:latin typeface="Open Sans"/>
              </a:rPr>
              <a:t>Discharged</a:t>
            </a:r>
            <a:endParaRPr lang="zh-CN" altLang="en-US" b="1" dirty="0">
              <a:solidFill>
                <a:srgbClr val="FF0000"/>
              </a:solidFill>
              <a:latin typeface="Open Sans"/>
            </a:endParaRPr>
          </a:p>
        </p:txBody>
      </p:sp>
      <p:sp>
        <p:nvSpPr>
          <p:cNvPr id="445" name="TextBox 444"/>
          <p:cNvSpPr txBox="1"/>
          <p:nvPr/>
        </p:nvSpPr>
        <p:spPr>
          <a:xfrm>
            <a:off x="6364001" y="2899331"/>
            <a:ext cx="14150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>
                <a:solidFill>
                  <a:srgbClr val="0000CC"/>
                </a:solidFill>
                <a:latin typeface="Open Sans"/>
              </a:rPr>
              <a:t>Reused</a:t>
            </a:r>
            <a:endParaRPr lang="zh-CN" altLang="en-US" b="1" dirty="0">
              <a:solidFill>
                <a:srgbClr val="0000CC"/>
              </a:solidFill>
              <a:latin typeface="Open Sans"/>
            </a:endParaRPr>
          </a:p>
        </p:txBody>
      </p:sp>
      <p:pic>
        <p:nvPicPr>
          <p:cNvPr id="446" name="Immagine 6">
            <a:extLst>
              <a:ext uri="{FF2B5EF4-FFF2-40B4-BE49-F238E27FC236}">
                <a16:creationId xmlns:a16="http://schemas.microsoft.com/office/drawing/2014/main" id="{1D309283-F2CD-BB56-ED7A-8BE694D8970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447" name="图片 446" descr="联合国粮食署">
            <a:extLst>
              <a:ext uri="{FF2B5EF4-FFF2-40B4-BE49-F238E27FC236}">
                <a16:creationId xmlns:a16="http://schemas.microsoft.com/office/drawing/2014/main" id="{C4D6D345-7EDE-9900-B842-04A90053B58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448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28D4C74C-84F5-B608-911A-42D11757ADD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449" name="Picture 13" descr="Icon&#10;&#10;Description automatically generated">
            <a:extLst>
              <a:ext uri="{FF2B5EF4-FFF2-40B4-BE49-F238E27FC236}">
                <a16:creationId xmlns:a16="http://schemas.microsoft.com/office/drawing/2014/main" id="{CD60F11B-0FB2-FF96-EE23-AE50B63BF06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451" name="图片 450" descr="WFP SSC-白">
            <a:extLst>
              <a:ext uri="{FF2B5EF4-FFF2-40B4-BE49-F238E27FC236}">
                <a16:creationId xmlns:a16="http://schemas.microsoft.com/office/drawing/2014/main" id="{364C321D-2614-2FF0-03D2-D0905242F5D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8815192"/>
      </p:ext>
    </p:extLst>
  </p:cSld>
  <p:clrMapOvr>
    <a:masterClrMapping/>
  </p:clrMapOvr>
  <p:transition spd="slow"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" y="0"/>
            <a:ext cx="12191999" cy="6858000"/>
            <a:chOff x="1" y="0"/>
            <a:chExt cx="12191999" cy="6858000"/>
          </a:xfrm>
        </p:grpSpPr>
        <p:sp>
          <p:nvSpPr>
            <p:cNvPr id="4" name="Rectangle 3"/>
            <p:cNvSpPr/>
            <p:nvPr/>
          </p:nvSpPr>
          <p:spPr>
            <a:xfrm>
              <a:off x="1" y="0"/>
              <a:ext cx="12191999" cy="6858000"/>
            </a:xfrm>
            <a:prstGeom prst="rect">
              <a:avLst/>
            </a:prstGeom>
            <a:noFill/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itre 3"/>
            <p:cNvSpPr txBox="1"/>
            <p:nvPr/>
          </p:nvSpPr>
          <p:spPr>
            <a:xfrm>
              <a:off x="3311162" y="1169387"/>
              <a:ext cx="4780343" cy="1041415"/>
            </a:xfrm>
            <a:prstGeom prst="rect">
              <a:avLst/>
            </a:prstGeom>
          </p:spPr>
          <p:txBody>
            <a:bodyPr/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defRPr sz="1400" b="0" i="0" u="none" strike="noStrike" cap="none">
                  <a:solidFill>
                    <a:srgbClr val="000000"/>
                  </a:solidFill>
                  <a:latin typeface="Arial" panose="020B0604020202020204"/>
                  <a:ea typeface="Arial" panose="020B0604020202020204"/>
                  <a:cs typeface="Arial" panose="020B0604020202020204"/>
                  <a:sym typeface="Arial" panose="020B0604020202020204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AU" sz="60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Open Sans" panose="020B0606030504020204" pitchFamily="34" charset="0"/>
                  <a:ea typeface="Verdana" panose="020B0604030504040204" charset="0"/>
                  <a:cs typeface="Open Sans" panose="020B0606030504020204" pitchFamily="34" charset="0"/>
                </a:rPr>
                <a:t>Thank You</a:t>
              </a:r>
            </a:p>
          </p:txBody>
        </p:sp>
      </p:grpSp>
      <p:sp>
        <p:nvSpPr>
          <p:cNvPr id="10" name="文本框 9"/>
          <p:cNvSpPr txBox="1"/>
          <p:nvPr/>
        </p:nvSpPr>
        <p:spPr>
          <a:xfrm>
            <a:off x="1571161" y="2543326"/>
            <a:ext cx="9057931" cy="36083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n-AU" sz="2400" b="1" dirty="0">
                <a:solidFill>
                  <a:schemeClr val="accent1"/>
                </a:solidFill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  <a:sym typeface="+mn-ea"/>
              </a:rPr>
              <a:t>Contact info:</a:t>
            </a:r>
          </a:p>
          <a:p>
            <a:pPr>
              <a:lnSpc>
                <a:spcPct val="120000"/>
              </a:lnSpc>
            </a:pPr>
            <a:r>
              <a:rPr lang="en-US" sz="2400" b="1" dirty="0">
                <a:solidFill>
                  <a:schemeClr val="accent1"/>
                </a:solidFill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  <a:sym typeface="+mn-ea"/>
              </a:rPr>
              <a:t>Beijing Academy of Agriculture and Forestry Sciences</a:t>
            </a:r>
          </a:p>
          <a:p>
            <a:pPr>
              <a:lnSpc>
                <a:spcPct val="120000"/>
              </a:lnSpc>
            </a:pPr>
            <a:r>
              <a:rPr lang="en-US" sz="2400" b="1" dirty="0">
                <a:solidFill>
                  <a:schemeClr val="accent1"/>
                </a:solidFill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  <a:sym typeface="+mn-ea"/>
              </a:rPr>
              <a:t>Beijing 100097, China</a:t>
            </a:r>
          </a:p>
          <a:p>
            <a:pPr>
              <a:lnSpc>
                <a:spcPct val="120000"/>
              </a:lnSpc>
            </a:pPr>
            <a:r>
              <a:rPr lang="en-US" sz="2400" b="1" dirty="0">
                <a:solidFill>
                  <a:schemeClr val="accent1"/>
                </a:solidFill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  <a:sym typeface="+mn-ea"/>
              </a:rPr>
              <a:t>E-mail: </a:t>
            </a:r>
            <a:r>
              <a:rPr lang="en-US" sz="2400" b="1" dirty="0">
                <a:solidFill>
                  <a:schemeClr val="accent1"/>
                </a:solidFill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  <a:sym typeface="+mn-e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liuwei@nercv.org</a:t>
            </a:r>
            <a:endParaRPr lang="en-US" sz="2400" b="1" dirty="0">
              <a:solidFill>
                <a:schemeClr val="accent1"/>
              </a:solidFill>
              <a:latin typeface="Open Sans Regular" panose="020B0606030504020204" charset="0"/>
              <a:ea typeface="宋体" pitchFamily="2" charset="-122"/>
              <a:cs typeface="Open Sans Regular" panose="020B0606030504020204" charset="0"/>
              <a:sym typeface="+mn-ea"/>
            </a:endParaRPr>
          </a:p>
          <a:p>
            <a:pPr>
              <a:lnSpc>
                <a:spcPct val="120000"/>
              </a:lnSpc>
            </a:pPr>
            <a:endParaRPr lang="en-US" altLang="zh-CN" sz="2400" dirty="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Open Sans" panose="020B0606030504020204" pitchFamily="34" charset="0"/>
              <a:ea typeface="Verdana" panose="020B0604030504040204" charset="0"/>
              <a:cs typeface="Open Sans" panose="020B0606030504020204" pitchFamily="34" charset="0"/>
              <a:sym typeface="+mn-ea"/>
            </a:endParaRPr>
          </a:p>
          <a:p>
            <a:pPr>
              <a:lnSpc>
                <a:spcPct val="120000"/>
              </a:lnSpc>
            </a:pPr>
            <a:r>
              <a:rPr lang="en-GB" altLang="zh-CN" sz="2400" b="1" dirty="0">
                <a:solidFill>
                  <a:schemeClr val="accent1"/>
                </a:solidFill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</a:rPr>
              <a:t>The SSTC project is funded by</a:t>
            </a:r>
            <a:r>
              <a:rPr lang="en-US" altLang="zh-CN" sz="2400" b="1" dirty="0">
                <a:solidFill>
                  <a:schemeClr val="accent1"/>
                </a:solidFill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</a:rPr>
              <a:t>:</a:t>
            </a:r>
            <a:br>
              <a:rPr lang="en-GB" altLang="zh-CN" sz="2400" b="1" dirty="0">
                <a:solidFill>
                  <a:schemeClr val="accent1"/>
                </a:solidFill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</a:rPr>
            </a:br>
            <a:r>
              <a:rPr lang="en-GB" altLang="zh-CN" sz="2400" b="1" dirty="0">
                <a:solidFill>
                  <a:schemeClr val="accent1"/>
                </a:solidFill>
                <a:latin typeface="Open Sans Regular" panose="020B0606030504020204" charset="0"/>
                <a:ea typeface="宋体" pitchFamily="2" charset="-122"/>
                <a:cs typeface="Open Sans Regular" panose="020B0606030504020204" charset="0"/>
              </a:rPr>
              <a:t>Ministry of Agriculture and Rural Affairs P. R. China</a:t>
            </a:r>
            <a:endParaRPr lang="zh-CN" altLang="en-US" sz="2400" b="1" dirty="0">
              <a:solidFill>
                <a:schemeClr val="accent1"/>
              </a:solidFill>
              <a:latin typeface="Open Sans Regular" panose="020B0606030504020204" charset="0"/>
              <a:ea typeface="微软雅黑" panose="020B0503020204020204" pitchFamily="34" charset="-122"/>
              <a:cs typeface="Open Sans Regular" panose="020B0606030504020204" charset="0"/>
              <a:sym typeface="+mn-lt"/>
            </a:endParaRPr>
          </a:p>
          <a:p>
            <a:pPr>
              <a:lnSpc>
                <a:spcPct val="120000"/>
              </a:lnSpc>
            </a:pPr>
            <a:endParaRPr lang="zh-CN" altLang="en-US" sz="2400" dirty="0"/>
          </a:p>
        </p:txBody>
      </p:sp>
      <p:sp>
        <p:nvSpPr>
          <p:cNvPr id="19" name="矩形 18"/>
          <p:cNvSpPr/>
          <p:nvPr/>
        </p:nvSpPr>
        <p:spPr>
          <a:xfrm>
            <a:off x="7198761" y="6246688"/>
            <a:ext cx="6096000" cy="58905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1" i="0" u="none" strike="noStrike" kern="0" cap="none" spc="0" normalizeH="0" baseline="0" noProof="0" dirty="0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ea typeface="等线" panose="02010600030101010101" pitchFamily="2" charset="-122"/>
              </a:rPr>
              <a:t>Sharing for Learning</a:t>
            </a:r>
            <a:endParaRPr kumimoji="0" lang="zh-CN" altLang="en-US" sz="3200" b="1" i="0" u="none" strike="noStrike" kern="0" cap="none" spc="0" normalizeH="0" baseline="0" noProof="0" dirty="0">
              <a:ln w="0"/>
              <a:solidFill>
                <a:schemeClr val="bg1"/>
              </a:solidFill>
              <a:effectLst>
                <a:reflection blurRad="6350" stA="53000" endA="300" endPos="35500" dir="5400000" sy="-90000" algn="bl" rotWithShape="0"/>
              </a:effectLst>
              <a:uLnTx/>
              <a:uFillTx/>
              <a:ea typeface="等线" panose="02010600030101010101" pitchFamily="2" charset="-122"/>
            </a:endParaRPr>
          </a:p>
        </p:txBody>
      </p:sp>
      <p:pic>
        <p:nvPicPr>
          <p:cNvPr id="3" name="Immagin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6" name="图片 5" descr="联合国粮食署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7" name="Picture 15" descr="A picture containing window&#10;&#10;Description automatically generated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8" name="Picture 13" descr="Icon&#10;&#10;Description automatically generated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sp>
        <p:nvSpPr>
          <p:cNvPr id="9" name="等腰三角形 8"/>
          <p:cNvSpPr/>
          <p:nvPr/>
        </p:nvSpPr>
        <p:spPr>
          <a:xfrm>
            <a:off x="7522210" y="5258435"/>
            <a:ext cx="4669790" cy="1593850"/>
          </a:xfrm>
          <a:prstGeom prst="triangle">
            <a:avLst>
              <a:gd name="adj" fmla="val 10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 descr="WFP SSC-白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45580" y="5735321"/>
            <a:ext cx="1002453" cy="647700"/>
          </a:xfrm>
          <a:prstGeom prst="rect">
            <a:avLst/>
          </a:prstGeom>
        </p:spPr>
      </p:pic>
      <p:sp>
        <p:nvSpPr>
          <p:cNvPr id="22" name="等腰三角形 21"/>
          <p:cNvSpPr/>
          <p:nvPr/>
        </p:nvSpPr>
        <p:spPr>
          <a:xfrm>
            <a:off x="-1" y="5835250"/>
            <a:ext cx="981075" cy="1022750"/>
          </a:xfrm>
          <a:prstGeom prst="triangle">
            <a:avLst>
              <a:gd name="adj" fmla="val 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3" name="矩形 22"/>
          <p:cNvSpPr/>
          <p:nvPr/>
        </p:nvSpPr>
        <p:spPr>
          <a:xfrm>
            <a:off x="8239125" y="6375400"/>
            <a:ext cx="5247640" cy="36830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i="0" u="none" strike="noStrike" kern="0" cap="none" spc="0" normalizeH="0" baseline="0" noProof="0" dirty="0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Open Sans Regular" panose="020B0606030504020204" charset="0"/>
                <a:ea typeface="等线" panose="02010600030101010101" pitchFamily="2" charset="-122"/>
                <a:cs typeface="Open Sans Regular" panose="020B0606030504020204" charset="0"/>
              </a:rPr>
              <a:t>Sharing for Learning</a:t>
            </a:r>
          </a:p>
        </p:txBody>
      </p:sp>
    </p:spTree>
    <p:extLst>
      <p:ext uri="{BB962C8B-B14F-4D97-AF65-F5344CB8AC3E}">
        <p14:creationId xmlns:p14="http://schemas.microsoft.com/office/powerpoint/2010/main" val="2153588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title"/>
          </p:nvPr>
        </p:nvSpPr>
        <p:spPr>
          <a:xfrm>
            <a:off x="538202" y="6057900"/>
            <a:ext cx="11277600" cy="5334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zh-CN" sz="2800" b="1" dirty="0">
                <a:latin typeface="Open Sans"/>
              </a:rPr>
              <a:t>Systems and Methods of Soilless Culture</a:t>
            </a:r>
            <a:r>
              <a:rPr lang="en-US" altLang="zh-CN" sz="3600" b="1" dirty="0">
                <a:latin typeface="Open Sans"/>
              </a:rPr>
              <a:t> </a:t>
            </a:r>
          </a:p>
        </p:txBody>
      </p:sp>
      <p:graphicFrame>
        <p:nvGraphicFramePr>
          <p:cNvPr id="1064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0591092"/>
              </p:ext>
            </p:extLst>
          </p:nvPr>
        </p:nvGraphicFramePr>
        <p:xfrm>
          <a:off x="1071756" y="819361"/>
          <a:ext cx="10464801" cy="6051804"/>
        </p:xfrm>
        <a:graphic>
          <a:graphicData uri="http://schemas.openxmlformats.org/drawingml/2006/table">
            <a:tbl>
              <a:tblPr/>
              <a:tblGrid>
                <a:gridCol w="20933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33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912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933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933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8516">
                <a:tc rowSpan="1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Soilless Culture (Hydroponics)</a:t>
                      </a:r>
                    </a:p>
                  </a:txBody>
                  <a:tcPr marL="121920" marR="121920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Water Culture (Solution Culture)</a:t>
                      </a:r>
                    </a:p>
                  </a:txBody>
                  <a:tcPr marL="121920" marR="121920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NFT (Nutrient Film Technique) 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DFT (Deep Flow Technique)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Aeroponics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Others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CN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Natural media</a:t>
                      </a:r>
                    </a:p>
                  </a:txBody>
                  <a:tcPr marL="121920" marR="12192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Inorganic</a:t>
                      </a:r>
                    </a:p>
                  </a:txBody>
                  <a:tcPr marL="121920" marR="12192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Sand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Gravel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rowSpan="9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Medium Culture (Substrate Culture)</a:t>
                      </a:r>
                    </a:p>
                  </a:txBody>
                  <a:tcPr marL="121920" marR="12192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rowSpan="5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Organic</a:t>
                      </a:r>
                    </a:p>
                  </a:txBody>
                  <a:tcPr marL="121920" marR="12192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sng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Peat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Sawdust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Wood fibre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Rice chaff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sng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Coir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8516">
                <a:tc rowSpan="7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CN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CN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CN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CN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CN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CN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en-US" altLang="zh-CN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Artificial media</a:t>
                      </a:r>
                    </a:p>
                  </a:txBody>
                  <a:tcPr marL="121920" marR="12192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Pellet-shaped</a:t>
                      </a:r>
                    </a:p>
                  </a:txBody>
                  <a:tcPr marL="121920" marR="12192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Ceramsite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Perlite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Fiber-shaped</a:t>
                      </a:r>
                    </a:p>
                  </a:txBody>
                  <a:tcPr marL="121920" marR="12192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sng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Rock wool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Mineral wool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Polypropylene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Others</a:t>
                      </a:r>
                    </a:p>
                  </a:txBody>
                  <a:tcPr marL="121920" marR="12192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Vermiculite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18516"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1" lang="zh-CN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Open Sans"/>
                        <a:ea typeface="Arial Unicode MS" panose="020B0604020202020204" pitchFamily="34" charset="-122"/>
                        <a:cs typeface="Arial Unicode MS" panose="020B0604020202020204" pitchFamily="34" charset="-122"/>
                      </a:endParaRPr>
                    </a:p>
                  </a:txBody>
                  <a:tcPr marL="121920" marR="121920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zh-CN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Open Sans"/>
                          <a:ea typeface="Arial Unicode MS" panose="020B0604020202020204" pitchFamily="34" charset="-122"/>
                          <a:cs typeface="Arial Unicode MS" panose="020B0604020202020204" pitchFamily="34" charset="-122"/>
                        </a:rPr>
                        <a:t>Polythene</a:t>
                      </a:r>
                    </a:p>
                  </a:txBody>
                  <a:tcPr marL="121920" marR="121920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</a:tbl>
          </a:graphicData>
        </a:graphic>
      </p:graphicFrame>
      <p:sp>
        <p:nvSpPr>
          <p:cNvPr id="3120" name="AutoShape 78"/>
          <p:cNvSpPr>
            <a:spLocks/>
          </p:cNvSpPr>
          <p:nvPr/>
        </p:nvSpPr>
        <p:spPr bwMode="auto">
          <a:xfrm>
            <a:off x="4978400" y="914401"/>
            <a:ext cx="254000" cy="1001713"/>
          </a:xfrm>
          <a:prstGeom prst="leftBrace">
            <a:avLst>
              <a:gd name="adj1" fmla="val 40655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0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121" name="AutoShape 79"/>
          <p:cNvSpPr>
            <a:spLocks/>
          </p:cNvSpPr>
          <p:nvPr/>
        </p:nvSpPr>
        <p:spPr bwMode="auto">
          <a:xfrm>
            <a:off x="4978400" y="3048000"/>
            <a:ext cx="203200" cy="2438400"/>
          </a:xfrm>
          <a:prstGeom prst="leftBrace">
            <a:avLst>
              <a:gd name="adj1" fmla="val 133333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0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122" name="AutoShape 80"/>
          <p:cNvSpPr>
            <a:spLocks/>
          </p:cNvSpPr>
          <p:nvPr/>
        </p:nvSpPr>
        <p:spPr bwMode="auto">
          <a:xfrm>
            <a:off x="7112000" y="2590800"/>
            <a:ext cx="203200" cy="1143000"/>
          </a:xfrm>
          <a:prstGeom prst="leftBrace">
            <a:avLst>
              <a:gd name="adj1" fmla="val 62500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0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123" name="AutoShape 81"/>
          <p:cNvSpPr>
            <a:spLocks/>
          </p:cNvSpPr>
          <p:nvPr/>
        </p:nvSpPr>
        <p:spPr bwMode="auto">
          <a:xfrm>
            <a:off x="7112000" y="4724400"/>
            <a:ext cx="203200" cy="1600200"/>
          </a:xfrm>
          <a:prstGeom prst="leftBrace">
            <a:avLst>
              <a:gd name="adj1" fmla="val 87500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0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124" name="AutoShape 82"/>
          <p:cNvSpPr>
            <a:spLocks/>
          </p:cNvSpPr>
          <p:nvPr/>
        </p:nvSpPr>
        <p:spPr bwMode="auto">
          <a:xfrm>
            <a:off x="2844800" y="1143000"/>
            <a:ext cx="304800" cy="3124200"/>
          </a:xfrm>
          <a:prstGeom prst="leftBrace">
            <a:avLst>
              <a:gd name="adj1" fmla="val 113889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0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125" name="AutoShape 83"/>
          <p:cNvSpPr>
            <a:spLocks/>
          </p:cNvSpPr>
          <p:nvPr/>
        </p:nvSpPr>
        <p:spPr bwMode="auto">
          <a:xfrm>
            <a:off x="9245600" y="2438400"/>
            <a:ext cx="101600" cy="381000"/>
          </a:xfrm>
          <a:prstGeom prst="leftBrace">
            <a:avLst>
              <a:gd name="adj1" fmla="val 41667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0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126" name="AutoShape 84"/>
          <p:cNvSpPr>
            <a:spLocks/>
          </p:cNvSpPr>
          <p:nvPr/>
        </p:nvSpPr>
        <p:spPr bwMode="auto">
          <a:xfrm>
            <a:off x="9245600" y="3048000"/>
            <a:ext cx="101600" cy="1219200"/>
          </a:xfrm>
          <a:prstGeom prst="leftBrace">
            <a:avLst>
              <a:gd name="adj1" fmla="val 133333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0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127" name="AutoShape 85"/>
          <p:cNvSpPr>
            <a:spLocks/>
          </p:cNvSpPr>
          <p:nvPr/>
        </p:nvSpPr>
        <p:spPr bwMode="auto">
          <a:xfrm>
            <a:off x="9245600" y="4572000"/>
            <a:ext cx="101600" cy="304800"/>
          </a:xfrm>
          <a:prstGeom prst="leftBrace">
            <a:avLst>
              <a:gd name="adj1" fmla="val 33333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0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128" name="AutoShape 86"/>
          <p:cNvSpPr>
            <a:spLocks/>
          </p:cNvSpPr>
          <p:nvPr/>
        </p:nvSpPr>
        <p:spPr bwMode="auto">
          <a:xfrm>
            <a:off x="9245600" y="5181600"/>
            <a:ext cx="101600" cy="609600"/>
          </a:xfrm>
          <a:prstGeom prst="leftBrace">
            <a:avLst>
              <a:gd name="adj1" fmla="val 66667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000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3129" name="AutoShape 87"/>
          <p:cNvSpPr>
            <a:spLocks/>
          </p:cNvSpPr>
          <p:nvPr/>
        </p:nvSpPr>
        <p:spPr bwMode="auto">
          <a:xfrm>
            <a:off x="9245600" y="6096000"/>
            <a:ext cx="101600" cy="304800"/>
          </a:xfrm>
          <a:prstGeom prst="leftBrace">
            <a:avLst>
              <a:gd name="adj1" fmla="val 33333"/>
              <a:gd name="adj2" fmla="val 50000"/>
            </a:avLst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zh-CN" altLang="en-US" sz="2000">
              <a:solidFill>
                <a:schemeClr val="bg2"/>
              </a:solidFill>
              <a:latin typeface="Arial" charset="0"/>
            </a:endParaRPr>
          </a:p>
        </p:txBody>
      </p:sp>
      <p:pic>
        <p:nvPicPr>
          <p:cNvPr id="14" name="Immagine 6">
            <a:extLst>
              <a:ext uri="{FF2B5EF4-FFF2-40B4-BE49-F238E27FC236}">
                <a16:creationId xmlns:a16="http://schemas.microsoft.com/office/drawing/2014/main" id="{6EAB9E44-ABC9-3985-6813-83002917112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15" name="图片 14" descr="联合国粮食署">
            <a:extLst>
              <a:ext uri="{FF2B5EF4-FFF2-40B4-BE49-F238E27FC236}">
                <a16:creationId xmlns:a16="http://schemas.microsoft.com/office/drawing/2014/main" id="{976D3000-0762-E0FD-5DCF-5C200D76952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16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520EFAEB-F2EC-8202-F8F0-6BD80991AB0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17" name="Picture 13" descr="Icon&#10;&#10;Description automatically generated">
            <a:extLst>
              <a:ext uri="{FF2B5EF4-FFF2-40B4-BE49-F238E27FC236}">
                <a16:creationId xmlns:a16="http://schemas.microsoft.com/office/drawing/2014/main" id="{364AAD7F-2403-1631-8B5D-2E2BEE918F5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18" name="图片 17" descr="WFP SSC-白">
            <a:extLst>
              <a:ext uri="{FF2B5EF4-FFF2-40B4-BE49-F238E27FC236}">
                <a16:creationId xmlns:a16="http://schemas.microsoft.com/office/drawing/2014/main" id="{24A9A9E1-982E-494F-6EE1-2FA68569D65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09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>
          <a:xfrm>
            <a:off x="917787" y="1173682"/>
            <a:ext cx="10464800" cy="1114425"/>
          </a:xfrm>
        </p:spPr>
        <p:txBody>
          <a:bodyPr/>
          <a:lstStyle/>
          <a:p>
            <a:pPr eaLnBrk="1" hangingPunct="1"/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Allen Cooper’s Nutrient Film Technique </a:t>
            </a:r>
            <a:r>
              <a:rPr lang="en-US" altLang="zh-CN" sz="3600" u="sng" dirty="0">
                <a:latin typeface="Open Sans"/>
                <a:ea typeface="Arial Unicode MS" pitchFamily="34" charset="-122"/>
                <a:cs typeface="Arial Unicode MS" pitchFamily="34" charset="-122"/>
              </a:rPr>
              <a:t>(NFT)</a:t>
            </a:r>
          </a:p>
        </p:txBody>
      </p:sp>
      <p:pic>
        <p:nvPicPr>
          <p:cNvPr id="4099" name="Picture 3" descr="NFT Coop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731" y="2288108"/>
            <a:ext cx="7189038" cy="4426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Immagine 6">
            <a:extLst>
              <a:ext uri="{FF2B5EF4-FFF2-40B4-BE49-F238E27FC236}">
                <a16:creationId xmlns:a16="http://schemas.microsoft.com/office/drawing/2014/main" id="{A81725E2-5001-E862-D174-13A5CF9A5E8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7" name="图片 6" descr="联合国粮食署">
            <a:extLst>
              <a:ext uri="{FF2B5EF4-FFF2-40B4-BE49-F238E27FC236}">
                <a16:creationId xmlns:a16="http://schemas.microsoft.com/office/drawing/2014/main" id="{4E9ED53B-293F-8D11-C29F-62103398C261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8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7CEE0014-4C76-4934-AB84-60D6023A0754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9" name="Picture 13" descr="Icon&#10;&#10;Description automatically generated">
            <a:extLst>
              <a:ext uri="{FF2B5EF4-FFF2-40B4-BE49-F238E27FC236}">
                <a16:creationId xmlns:a16="http://schemas.microsoft.com/office/drawing/2014/main" id="{AF8DFA1D-A265-3885-AF16-3500809A9193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10" name="图片 9" descr="WFP SSC-白">
            <a:extLst>
              <a:ext uri="{FF2B5EF4-FFF2-40B4-BE49-F238E27FC236}">
                <a16:creationId xmlns:a16="http://schemas.microsoft.com/office/drawing/2014/main" id="{E10D4005-7FEB-61CC-0833-B00F6010A08C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2261672"/>
      </p:ext>
    </p:extLst>
  </p:cSld>
  <p:clrMapOvr>
    <a:masterClrMapping/>
  </p:clrMapOvr>
  <p:transition spd="slow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>
          <a:xfrm>
            <a:off x="6771514" y="2037558"/>
            <a:ext cx="4241800" cy="1143000"/>
          </a:xfrm>
        </p:spPr>
        <p:txBody>
          <a:bodyPr rtlCol="0">
            <a:norm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en-US" altLang="zh-CN" sz="3600" dirty="0">
                <a:solidFill>
                  <a:schemeClr val="tx1">
                    <a:lumMod val="95000"/>
                  </a:schemeClr>
                </a:solidFill>
                <a:latin typeface="Open Sans"/>
                <a:ea typeface="Arial Unicode MS" panose="020B0604020202020204" pitchFamily="34" charset="-122"/>
                <a:cs typeface="Arial Unicode MS" panose="020B0604020202020204" pitchFamily="34" charset="-122"/>
              </a:rPr>
              <a:t>NFT</a:t>
            </a:r>
            <a:endParaRPr lang="zh-CN" altLang="en-US" sz="3600" dirty="0">
              <a:solidFill>
                <a:schemeClr val="tx1">
                  <a:lumMod val="95000"/>
                </a:schemeClr>
              </a:solidFill>
              <a:latin typeface="Open Sans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pic>
        <p:nvPicPr>
          <p:cNvPr id="512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8555" y="3871336"/>
            <a:ext cx="5135376" cy="2316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图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1881" y="1141302"/>
            <a:ext cx="5460066" cy="2501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矩形 1"/>
          <p:cNvSpPr/>
          <p:nvPr/>
        </p:nvSpPr>
        <p:spPr>
          <a:xfrm>
            <a:off x="891881" y="3678527"/>
            <a:ext cx="4444047" cy="24519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2000" u="sng" dirty="0">
                <a:latin typeface="Open Sans"/>
                <a:ea typeface="Arial Unicode MS" panose="020B0604020202020204" pitchFamily="34" charset="-122"/>
                <a:cs typeface="Arial Unicode MS" panose="020B0604020202020204" pitchFamily="34" charset="-122"/>
              </a:rPr>
              <a:t>Advantages: </a:t>
            </a:r>
          </a:p>
          <a:p>
            <a:pPr marL="285750" indent="-285750">
              <a:lnSpc>
                <a:spcPct val="130000"/>
              </a:lnSpc>
              <a:buFont typeface="Wingdings" panose="05000000000000000000" pitchFamily="2" charset="2"/>
              <a:buChar char="Ø"/>
            </a:pPr>
            <a:r>
              <a:rPr lang="en-US" altLang="zh-CN" sz="2000" dirty="0">
                <a:latin typeface="Open Sans"/>
                <a:ea typeface="Arial Unicode MS" panose="020B0604020202020204" pitchFamily="34" charset="-122"/>
                <a:cs typeface="Arial Unicode MS" panose="020B0604020202020204" pitchFamily="34" charset="-122"/>
              </a:rPr>
              <a:t>Ease of establishment</a:t>
            </a:r>
          </a:p>
          <a:p>
            <a:pPr marL="285750" indent="-285750">
              <a:lnSpc>
                <a:spcPct val="130000"/>
              </a:lnSpc>
              <a:buFont typeface="Wingdings" panose="05000000000000000000" pitchFamily="2" charset="2"/>
              <a:buChar char="Ø"/>
            </a:pPr>
            <a:r>
              <a:rPr lang="en-US" altLang="zh-CN" sz="2000" dirty="0">
                <a:latin typeface="Open Sans"/>
                <a:ea typeface="Arial Unicode MS" panose="020B0604020202020204" pitchFamily="34" charset="-122"/>
                <a:cs typeface="Arial Unicode MS" panose="020B0604020202020204" pitchFamily="34" charset="-122"/>
              </a:rPr>
              <a:t>Low capital cost</a:t>
            </a:r>
          </a:p>
          <a:p>
            <a:pPr>
              <a:lnSpc>
                <a:spcPct val="130000"/>
              </a:lnSpc>
            </a:pPr>
            <a:r>
              <a:rPr lang="en-US" altLang="zh-CN" sz="2000" u="sng" dirty="0">
                <a:latin typeface="Open Sans"/>
                <a:ea typeface="Arial Unicode MS" panose="020B0604020202020204" pitchFamily="34" charset="-122"/>
                <a:cs typeface="Arial Unicode MS" panose="020B0604020202020204" pitchFamily="34" charset="-122"/>
              </a:rPr>
              <a:t>Disadvantage:</a:t>
            </a:r>
          </a:p>
          <a:p>
            <a:pPr>
              <a:lnSpc>
                <a:spcPct val="130000"/>
              </a:lnSpc>
            </a:pPr>
            <a:r>
              <a:rPr lang="en-US" altLang="zh-CN" sz="2000" dirty="0">
                <a:latin typeface="Open Sans"/>
                <a:ea typeface="Arial Unicode MS" panose="020B0604020202020204" pitchFamily="34" charset="-122"/>
                <a:cs typeface="Arial Unicode MS" panose="020B0604020202020204" pitchFamily="34" charset="-122"/>
              </a:rPr>
              <a:t>Root zone temperature is affected by air temperature greatly.</a:t>
            </a:r>
            <a:endParaRPr lang="zh-CN" altLang="en-US" sz="2000" dirty="0">
              <a:latin typeface="Open Sans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pic>
        <p:nvPicPr>
          <p:cNvPr id="6" name="Immagine 6">
            <a:extLst>
              <a:ext uri="{FF2B5EF4-FFF2-40B4-BE49-F238E27FC236}">
                <a16:creationId xmlns:a16="http://schemas.microsoft.com/office/drawing/2014/main" id="{742BA3E5-52B8-B996-0A29-03DC7DEB1A1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7" name="图片 6" descr="联合国粮食署">
            <a:extLst>
              <a:ext uri="{FF2B5EF4-FFF2-40B4-BE49-F238E27FC236}">
                <a16:creationId xmlns:a16="http://schemas.microsoft.com/office/drawing/2014/main" id="{54E5463B-4D8E-FCA2-3E82-15D4F23E2C1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8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62EB1AFD-2581-89B4-78C1-4242BACBE1E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9" name="Picture 13" descr="Icon&#10;&#10;Description automatically generated">
            <a:extLst>
              <a:ext uri="{FF2B5EF4-FFF2-40B4-BE49-F238E27FC236}">
                <a16:creationId xmlns:a16="http://schemas.microsoft.com/office/drawing/2014/main" id="{9D232262-7F62-85E7-476F-0474F7E4336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10" name="图片 9" descr="WFP SSC-白">
            <a:extLst>
              <a:ext uri="{FF2B5EF4-FFF2-40B4-BE49-F238E27FC236}">
                <a16:creationId xmlns:a16="http://schemas.microsoft.com/office/drawing/2014/main" id="{D0E64524-3D8E-3E8C-16A7-16EB5F0CC39A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4588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575577" y="846231"/>
            <a:ext cx="10871200" cy="1066800"/>
          </a:xfrm>
        </p:spPr>
        <p:txBody>
          <a:bodyPr/>
          <a:lstStyle/>
          <a:p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Deep Flow Technique ( DFT) System  </a:t>
            </a:r>
          </a:p>
        </p:txBody>
      </p:sp>
      <p:sp>
        <p:nvSpPr>
          <p:cNvPr id="2" name="矩形 1"/>
          <p:cNvSpPr/>
          <p:nvPr/>
        </p:nvSpPr>
        <p:spPr>
          <a:xfrm>
            <a:off x="1203768" y="5214394"/>
            <a:ext cx="1851948" cy="105329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流程图: 磁盘 2"/>
          <p:cNvSpPr/>
          <p:nvPr/>
        </p:nvSpPr>
        <p:spPr>
          <a:xfrm>
            <a:off x="2087304" y="5879939"/>
            <a:ext cx="266217" cy="387751"/>
          </a:xfrm>
          <a:prstGeom prst="flowChartMagneticDisk">
            <a:avLst/>
          </a:prstGeom>
          <a:solidFill>
            <a:srgbClr val="99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/>
          <p:cNvCxnSpPr/>
          <p:nvPr/>
        </p:nvCxnSpPr>
        <p:spPr>
          <a:xfrm flipH="1" flipV="1">
            <a:off x="2220414" y="4305782"/>
            <a:ext cx="1" cy="1574157"/>
          </a:xfrm>
          <a:prstGeom prst="line">
            <a:avLst/>
          </a:prstGeom>
          <a:ln w="635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>
            <a:off x="1803723" y="4317357"/>
            <a:ext cx="2235842" cy="0"/>
          </a:xfrm>
          <a:prstGeom prst="line">
            <a:avLst/>
          </a:prstGeom>
          <a:ln w="635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禁止符 6"/>
          <p:cNvSpPr/>
          <p:nvPr/>
        </p:nvSpPr>
        <p:spPr>
          <a:xfrm>
            <a:off x="1898248" y="4190035"/>
            <a:ext cx="219919" cy="231494"/>
          </a:xfrm>
          <a:prstGeom prst="noSmoking">
            <a:avLst/>
          </a:pr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" name="禁止符 10"/>
          <p:cNvSpPr/>
          <p:nvPr/>
        </p:nvSpPr>
        <p:spPr>
          <a:xfrm>
            <a:off x="2698833" y="4201610"/>
            <a:ext cx="219919" cy="231494"/>
          </a:xfrm>
          <a:prstGeom prst="noSmoking">
            <a:avLst/>
          </a:pr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cxnSp>
        <p:nvCxnSpPr>
          <p:cNvPr id="13" name="直接连接符 12"/>
          <p:cNvCxnSpPr/>
          <p:nvPr/>
        </p:nvCxnSpPr>
        <p:spPr>
          <a:xfrm flipV="1">
            <a:off x="4044189" y="1504683"/>
            <a:ext cx="2754213" cy="3519690"/>
          </a:xfrm>
          <a:prstGeom prst="line">
            <a:avLst/>
          </a:prstGeom>
          <a:ln w="635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2" name="直接连接符 4511"/>
          <p:cNvCxnSpPr/>
          <p:nvPr/>
        </p:nvCxnSpPr>
        <p:spPr>
          <a:xfrm flipH="1" flipV="1">
            <a:off x="4027990" y="4305867"/>
            <a:ext cx="385056" cy="300781"/>
          </a:xfrm>
          <a:prstGeom prst="line">
            <a:avLst/>
          </a:prstGeom>
          <a:ln w="635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5" name="直接连接符 4534"/>
          <p:cNvCxnSpPr/>
          <p:nvPr/>
        </p:nvCxnSpPr>
        <p:spPr>
          <a:xfrm flipH="1">
            <a:off x="4413046" y="1504683"/>
            <a:ext cx="3006530" cy="3941416"/>
          </a:xfrm>
          <a:prstGeom prst="line">
            <a:avLst/>
          </a:prstGeom>
          <a:ln w="635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矩形 14"/>
          <p:cNvSpPr/>
          <p:nvPr/>
        </p:nvSpPr>
        <p:spPr>
          <a:xfrm>
            <a:off x="5567423" y="4433104"/>
            <a:ext cx="5335929" cy="625993"/>
          </a:xfrm>
          <a:prstGeom prst="rect">
            <a:avLst/>
          </a:prstGeom>
          <a:noFill/>
          <a:ln>
            <a:solidFill>
              <a:srgbClr val="6666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66" name="组合 3865"/>
          <p:cNvGrpSpPr/>
          <p:nvPr/>
        </p:nvGrpSpPr>
        <p:grpSpPr>
          <a:xfrm>
            <a:off x="6416336" y="3534742"/>
            <a:ext cx="544727" cy="1433885"/>
            <a:chOff x="5650377" y="3531653"/>
            <a:chExt cx="544727" cy="1433885"/>
          </a:xfrm>
        </p:grpSpPr>
        <p:grpSp>
          <p:nvGrpSpPr>
            <p:cNvPr id="3867" name="Group 3"/>
            <p:cNvGrpSpPr>
              <a:grpSpLocks/>
            </p:cNvGrpSpPr>
            <p:nvPr/>
          </p:nvGrpSpPr>
          <p:grpSpPr bwMode="auto">
            <a:xfrm>
              <a:off x="5650377" y="3531653"/>
              <a:ext cx="507731" cy="896972"/>
              <a:chOff x="748" y="1298"/>
              <a:chExt cx="877" cy="1221"/>
            </a:xfrm>
          </p:grpSpPr>
          <p:grpSp>
            <p:nvGrpSpPr>
              <p:cNvPr id="4314" name="Group 4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221"/>
                <a:chOff x="3448" y="405"/>
                <a:chExt cx="438" cy="664"/>
              </a:xfrm>
            </p:grpSpPr>
            <p:sp>
              <p:nvSpPr>
                <p:cNvPr id="4460" name="Freeform 5"/>
                <p:cNvSpPr>
                  <a:spLocks/>
                </p:cNvSpPr>
                <p:nvPr/>
              </p:nvSpPr>
              <p:spPr bwMode="auto">
                <a:xfrm>
                  <a:off x="3671" y="487"/>
                  <a:ext cx="34" cy="582"/>
                </a:xfrm>
                <a:custGeom>
                  <a:avLst/>
                  <a:gdLst>
                    <a:gd name="T0" fmla="*/ 112274233 w 15"/>
                    <a:gd name="T1" fmla="*/ 0 h 233"/>
                    <a:gd name="T2" fmla="*/ 181653455 w 15"/>
                    <a:gd name="T3" fmla="*/ 2147483647 h 233"/>
                    <a:gd name="T4" fmla="*/ 62570780 w 15"/>
                    <a:gd name="T5" fmla="*/ 2147483647 h 233"/>
                    <a:gd name="T6" fmla="*/ 0 w 15"/>
                    <a:gd name="T7" fmla="*/ 2147483647 h 233"/>
                    <a:gd name="T8" fmla="*/ 112274233 w 15"/>
                    <a:gd name="T9" fmla="*/ 2147483647 h 233"/>
                    <a:gd name="T10" fmla="*/ 374429889 w 15"/>
                    <a:gd name="T11" fmla="*/ 2147483647 h 233"/>
                    <a:gd name="T12" fmla="*/ 436961307 w 15"/>
                    <a:gd name="T13" fmla="*/ 2147483647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233"/>
                    <a:gd name="T23" fmla="*/ 15 w 15"/>
                    <a:gd name="T24" fmla="*/ 233 h 2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233">
                      <a:moveTo>
                        <a:pt x="4" y="0"/>
                      </a:moveTo>
                      <a:cubicBezTo>
                        <a:pt x="11" y="39"/>
                        <a:pt x="11" y="28"/>
                        <a:pt x="6" y="84"/>
                      </a:cubicBezTo>
                      <a:cubicBezTo>
                        <a:pt x="6" y="93"/>
                        <a:pt x="3" y="101"/>
                        <a:pt x="2" y="110"/>
                      </a:cubicBezTo>
                      <a:cubicBezTo>
                        <a:pt x="1" y="114"/>
                        <a:pt x="0" y="123"/>
                        <a:pt x="0" y="123"/>
                      </a:cubicBezTo>
                      <a:cubicBezTo>
                        <a:pt x="0" y="125"/>
                        <a:pt x="0" y="177"/>
                        <a:pt x="4" y="193"/>
                      </a:cubicBezTo>
                      <a:cubicBezTo>
                        <a:pt x="7" y="203"/>
                        <a:pt x="10" y="211"/>
                        <a:pt x="13" y="220"/>
                      </a:cubicBezTo>
                      <a:cubicBezTo>
                        <a:pt x="14" y="224"/>
                        <a:pt x="15" y="233"/>
                        <a:pt x="15" y="233"/>
                      </a:cubicBezTo>
                    </a:path>
                  </a:pathLst>
                </a:custGeom>
                <a:noFill/>
                <a:ln w="14288" cap="flat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461" name="Group 6"/>
                <p:cNvGrpSpPr>
                  <a:grpSpLocks/>
                </p:cNvGrpSpPr>
                <p:nvPr/>
              </p:nvGrpSpPr>
              <p:grpSpPr bwMode="auto">
                <a:xfrm>
                  <a:off x="3448" y="405"/>
                  <a:ext cx="438" cy="547"/>
                  <a:chOff x="3448" y="405"/>
                  <a:chExt cx="438" cy="547"/>
                </a:xfrm>
              </p:grpSpPr>
              <p:grpSp>
                <p:nvGrpSpPr>
                  <p:cNvPr id="4462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97" cy="165"/>
                    <a:chOff x="3680" y="787"/>
                    <a:chExt cx="197" cy="165"/>
                  </a:xfrm>
                </p:grpSpPr>
                <p:grpSp>
                  <p:nvGrpSpPr>
                    <p:cNvPr id="4501" name="Group 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35" y="807"/>
                      <a:ext cx="142" cy="145"/>
                      <a:chOff x="3735" y="807"/>
                      <a:chExt cx="142" cy="145"/>
                    </a:xfrm>
                  </p:grpSpPr>
                  <p:sp>
                    <p:nvSpPr>
                      <p:cNvPr id="4505" name="Freeform 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506" name="Freeform 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502" name="Group 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0" y="787"/>
                      <a:ext cx="144" cy="140"/>
                      <a:chOff x="3680" y="787"/>
                      <a:chExt cx="144" cy="140"/>
                    </a:xfrm>
                  </p:grpSpPr>
                  <p:sp>
                    <p:nvSpPr>
                      <p:cNvPr id="4503" name="Freeform 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504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463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202" cy="177"/>
                    <a:chOff x="3448" y="727"/>
                    <a:chExt cx="202" cy="177"/>
                  </a:xfrm>
                </p:grpSpPr>
                <p:grpSp>
                  <p:nvGrpSpPr>
                    <p:cNvPr id="4495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48" y="727"/>
                      <a:ext cx="145" cy="137"/>
                      <a:chOff x="3448" y="727"/>
                      <a:chExt cx="145" cy="137"/>
                    </a:xfrm>
                  </p:grpSpPr>
                  <p:sp>
                    <p:nvSpPr>
                      <p:cNvPr id="4499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500" name="Freeform 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496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64" y="802"/>
                      <a:ext cx="186" cy="102"/>
                      <a:chOff x="3464" y="802"/>
                      <a:chExt cx="186" cy="102"/>
                    </a:xfrm>
                  </p:grpSpPr>
                  <p:sp>
                    <p:nvSpPr>
                      <p:cNvPr id="4497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98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464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129" cy="113"/>
                    <a:chOff x="3542" y="532"/>
                    <a:chExt cx="129" cy="113"/>
                  </a:xfrm>
                </p:grpSpPr>
                <p:grpSp>
                  <p:nvGrpSpPr>
                    <p:cNvPr id="4489" name="Group 2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42" y="532"/>
                      <a:ext cx="94" cy="88"/>
                      <a:chOff x="3542" y="532"/>
                      <a:chExt cx="94" cy="88"/>
                    </a:xfrm>
                  </p:grpSpPr>
                  <p:sp>
                    <p:nvSpPr>
                      <p:cNvPr id="449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94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490" name="Group 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51" y="582"/>
                      <a:ext cx="120" cy="63"/>
                      <a:chOff x="3551" y="582"/>
                      <a:chExt cx="120" cy="63"/>
                    </a:xfrm>
                  </p:grpSpPr>
                  <p:sp>
                    <p:nvSpPr>
                      <p:cNvPr id="4491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92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465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694" y="405"/>
                    <a:ext cx="107" cy="115"/>
                    <a:chOff x="3694" y="405"/>
                    <a:chExt cx="107" cy="115"/>
                  </a:xfrm>
                </p:grpSpPr>
                <p:grpSp>
                  <p:nvGrpSpPr>
                    <p:cNvPr id="4483" name="Group 2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21" y="405"/>
                      <a:ext cx="80" cy="97"/>
                      <a:chOff x="3721" y="405"/>
                      <a:chExt cx="80" cy="97"/>
                    </a:xfrm>
                  </p:grpSpPr>
                  <p:sp>
                    <p:nvSpPr>
                      <p:cNvPr id="4487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88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484" name="Group 3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94" y="407"/>
                      <a:ext cx="71" cy="113"/>
                      <a:chOff x="3694" y="407"/>
                      <a:chExt cx="71" cy="113"/>
                    </a:xfrm>
                  </p:grpSpPr>
                  <p:sp>
                    <p:nvSpPr>
                      <p:cNvPr id="4485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86" name="Freeform 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4466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97" cy="167"/>
                    <a:chOff x="3689" y="592"/>
                    <a:chExt cx="197" cy="167"/>
                  </a:xfrm>
                </p:grpSpPr>
                <p:grpSp>
                  <p:nvGrpSpPr>
                    <p:cNvPr id="4477" name="Group 3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42" y="615"/>
                      <a:ext cx="144" cy="144"/>
                      <a:chOff x="3742" y="615"/>
                      <a:chExt cx="144" cy="144"/>
                    </a:xfrm>
                  </p:grpSpPr>
                  <p:sp>
                    <p:nvSpPr>
                      <p:cNvPr id="4481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82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478" name="Group 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9" y="592"/>
                      <a:ext cx="145" cy="142"/>
                      <a:chOff x="3689" y="592"/>
                      <a:chExt cx="145" cy="142"/>
                    </a:xfrm>
                  </p:grpSpPr>
                  <p:sp>
                    <p:nvSpPr>
                      <p:cNvPr id="4479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80" name="Freeform 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4467" name="Freeform 42"/>
                  <p:cNvSpPr>
                    <a:spLocks/>
                  </p:cNvSpPr>
                  <p:nvPr/>
                </p:nvSpPr>
                <p:spPr bwMode="auto">
                  <a:xfrm>
                    <a:off x="3583" y="435"/>
                    <a:ext cx="99" cy="85"/>
                  </a:xfrm>
                  <a:custGeom>
                    <a:avLst/>
                    <a:gdLst>
                      <a:gd name="T0" fmla="*/ 1641555773 w 43"/>
                      <a:gd name="T1" fmla="*/ 2147483647 h 34"/>
                      <a:gd name="T2" fmla="*/ 1519492348 w 43"/>
                      <a:gd name="T3" fmla="*/ 1823616533 h 34"/>
                      <a:gd name="T4" fmla="*/ 614025165 w 43"/>
                      <a:gd name="T5" fmla="*/ 0 h 34"/>
                      <a:gd name="T6" fmla="*/ 0 w 43"/>
                      <a:gd name="T7" fmla="*/ 920181458 h 34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3"/>
                      <a:gd name="T13" fmla="*/ 0 h 34"/>
                      <a:gd name="T14" fmla="*/ 43 w 43"/>
                      <a:gd name="T15" fmla="*/ 34 h 34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3" h="34">
                        <a:moveTo>
                          <a:pt x="41" y="34"/>
                        </a:moveTo>
                        <a:cubicBezTo>
                          <a:pt x="40" y="26"/>
                          <a:pt x="43" y="15"/>
                          <a:pt x="38" y="8"/>
                        </a:cubicBezTo>
                        <a:cubicBezTo>
                          <a:pt x="32" y="1"/>
                          <a:pt x="15" y="0"/>
                          <a:pt x="15" y="0"/>
                        </a:cubicBezTo>
                        <a:cubicBezTo>
                          <a:pt x="3" y="4"/>
                          <a:pt x="8" y="4"/>
                          <a:pt x="0" y="4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68" name="Freeform 43"/>
                  <p:cNvSpPr>
                    <a:spLocks/>
                  </p:cNvSpPr>
                  <p:nvPr/>
                </p:nvSpPr>
                <p:spPr bwMode="auto">
                  <a:xfrm>
                    <a:off x="3696" y="595"/>
                    <a:ext cx="69" cy="139"/>
                  </a:xfrm>
                  <a:custGeom>
                    <a:avLst/>
                    <a:gdLst>
                      <a:gd name="T0" fmla="*/ 0 w 30"/>
                      <a:gd name="T1" fmla="*/ 2147483647 h 56"/>
                      <a:gd name="T2" fmla="*/ 1187904784 w 30"/>
                      <a:gd name="T3" fmla="*/ 0 h 56"/>
                      <a:gd name="T4" fmla="*/ 0 60000 65536"/>
                      <a:gd name="T5" fmla="*/ 0 60000 65536"/>
                      <a:gd name="T6" fmla="*/ 0 w 30"/>
                      <a:gd name="T7" fmla="*/ 0 h 56"/>
                      <a:gd name="T8" fmla="*/ 30 w 30"/>
                      <a:gd name="T9" fmla="*/ 56 h 5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56">
                        <a:moveTo>
                          <a:pt x="0" y="56"/>
                        </a:moveTo>
                        <a:cubicBezTo>
                          <a:pt x="6" y="36"/>
                          <a:pt x="17" y="15"/>
                          <a:pt x="30" y="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69" name="Freeform 44"/>
                  <p:cNvSpPr>
                    <a:spLocks/>
                  </p:cNvSpPr>
                  <p:nvPr/>
                </p:nvSpPr>
                <p:spPr bwMode="auto">
                  <a:xfrm>
                    <a:off x="3565" y="660"/>
                    <a:ext cx="117" cy="182"/>
                  </a:xfrm>
                  <a:custGeom>
                    <a:avLst/>
                    <a:gdLst>
                      <a:gd name="T0" fmla="*/ 1828455481 w 51"/>
                      <a:gd name="T1" fmla="*/ 2147483647 h 73"/>
                      <a:gd name="T2" fmla="*/ 1187231292 w 51"/>
                      <a:gd name="T3" fmla="*/ 2147483647 h 73"/>
                      <a:gd name="T4" fmla="*/ 867040324 w 51"/>
                      <a:gd name="T5" fmla="*/ 2147483647 h 73"/>
                      <a:gd name="T6" fmla="*/ 177256099 w 51"/>
                      <a:gd name="T7" fmla="*/ 1455192007 h 7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51"/>
                      <a:gd name="T13" fmla="*/ 0 h 73"/>
                      <a:gd name="T14" fmla="*/ 51 w 51"/>
                      <a:gd name="T15" fmla="*/ 73 h 7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51" h="73">
                        <a:moveTo>
                          <a:pt x="49" y="73"/>
                        </a:moveTo>
                        <a:cubicBezTo>
                          <a:pt x="41" y="38"/>
                          <a:pt x="51" y="70"/>
                          <a:pt x="32" y="43"/>
                        </a:cubicBezTo>
                        <a:cubicBezTo>
                          <a:pt x="28" y="38"/>
                          <a:pt x="27" y="29"/>
                          <a:pt x="23" y="25"/>
                        </a:cubicBezTo>
                        <a:cubicBezTo>
                          <a:pt x="0" y="0"/>
                          <a:pt x="16" y="37"/>
                          <a:pt x="5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4470" name="Group 45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101" cy="65"/>
                    <a:chOff x="3597" y="462"/>
                    <a:chExt cx="101" cy="65"/>
                  </a:xfrm>
                </p:grpSpPr>
                <p:grpSp>
                  <p:nvGrpSpPr>
                    <p:cNvPr id="4471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97" y="462"/>
                      <a:ext cx="71" cy="48"/>
                      <a:chOff x="3597" y="462"/>
                      <a:chExt cx="71" cy="48"/>
                    </a:xfrm>
                  </p:grpSpPr>
                  <p:sp>
                    <p:nvSpPr>
                      <p:cNvPr id="4475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76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472" name="Group 4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13" y="485"/>
                      <a:ext cx="85" cy="42"/>
                      <a:chOff x="3613" y="485"/>
                      <a:chExt cx="85" cy="42"/>
                    </a:xfrm>
                  </p:grpSpPr>
                  <p:sp>
                    <p:nvSpPr>
                      <p:cNvPr id="4473" name="Freeform 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74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  <p:sp>
            <p:nvSpPr>
              <p:cNvPr id="4315" name="Freeform 52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316" name="Group 53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006"/>
                <a:chOff x="3448" y="405"/>
                <a:chExt cx="438" cy="547"/>
              </a:xfrm>
            </p:grpSpPr>
            <p:grpSp>
              <p:nvGrpSpPr>
                <p:cNvPr id="4415" name="Group 5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97" cy="165"/>
                  <a:chOff x="3680" y="787"/>
                  <a:chExt cx="197" cy="165"/>
                </a:xfrm>
              </p:grpSpPr>
              <p:grpSp>
                <p:nvGrpSpPr>
                  <p:cNvPr id="4454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3735" y="807"/>
                    <a:ext cx="142" cy="145"/>
                    <a:chOff x="3735" y="807"/>
                    <a:chExt cx="142" cy="145"/>
                  </a:xfrm>
                </p:grpSpPr>
                <p:sp>
                  <p:nvSpPr>
                    <p:cNvPr id="4458" name="Freeform 56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9" name="Freeform 57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455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44" cy="140"/>
                    <a:chOff x="3680" y="787"/>
                    <a:chExt cx="144" cy="140"/>
                  </a:xfrm>
                </p:grpSpPr>
                <p:sp>
                  <p:nvSpPr>
                    <p:cNvPr id="4456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7" name="Freeform 60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416" name="Group 61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202" cy="177"/>
                  <a:chOff x="3448" y="727"/>
                  <a:chExt cx="202" cy="177"/>
                </a:xfrm>
              </p:grpSpPr>
              <p:grpSp>
                <p:nvGrpSpPr>
                  <p:cNvPr id="4448" name="Group 62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145" cy="137"/>
                    <a:chOff x="3448" y="727"/>
                    <a:chExt cx="145" cy="137"/>
                  </a:xfrm>
                </p:grpSpPr>
                <p:sp>
                  <p:nvSpPr>
                    <p:cNvPr id="4452" name="Freeform 63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3" name="Freeform 64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449" name="Group 65"/>
                  <p:cNvGrpSpPr>
                    <a:grpSpLocks/>
                  </p:cNvGrpSpPr>
                  <p:nvPr/>
                </p:nvGrpSpPr>
                <p:grpSpPr bwMode="auto">
                  <a:xfrm>
                    <a:off x="3464" y="802"/>
                    <a:ext cx="186" cy="102"/>
                    <a:chOff x="3464" y="802"/>
                    <a:chExt cx="186" cy="102"/>
                  </a:xfrm>
                </p:grpSpPr>
                <p:sp>
                  <p:nvSpPr>
                    <p:cNvPr id="4450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51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417" name="Group 68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129" cy="113"/>
                  <a:chOff x="3542" y="532"/>
                  <a:chExt cx="129" cy="113"/>
                </a:xfrm>
              </p:grpSpPr>
              <p:grpSp>
                <p:nvGrpSpPr>
                  <p:cNvPr id="4442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94" cy="88"/>
                    <a:chOff x="3542" y="532"/>
                    <a:chExt cx="94" cy="88"/>
                  </a:xfrm>
                </p:grpSpPr>
                <p:sp>
                  <p:nvSpPr>
                    <p:cNvPr id="4446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7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443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3551" y="582"/>
                    <a:ext cx="120" cy="63"/>
                    <a:chOff x="3551" y="582"/>
                    <a:chExt cx="120" cy="63"/>
                  </a:xfrm>
                </p:grpSpPr>
                <p:sp>
                  <p:nvSpPr>
                    <p:cNvPr id="4444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5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418" name="Group 75"/>
                <p:cNvGrpSpPr>
                  <a:grpSpLocks/>
                </p:cNvGrpSpPr>
                <p:nvPr/>
              </p:nvGrpSpPr>
              <p:grpSpPr bwMode="auto">
                <a:xfrm>
                  <a:off x="3694" y="405"/>
                  <a:ext cx="107" cy="115"/>
                  <a:chOff x="3694" y="405"/>
                  <a:chExt cx="107" cy="115"/>
                </a:xfrm>
              </p:grpSpPr>
              <p:grpSp>
                <p:nvGrpSpPr>
                  <p:cNvPr id="4436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3721" y="405"/>
                    <a:ext cx="80" cy="97"/>
                    <a:chOff x="3721" y="405"/>
                    <a:chExt cx="80" cy="97"/>
                  </a:xfrm>
                </p:grpSpPr>
                <p:sp>
                  <p:nvSpPr>
                    <p:cNvPr id="4440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41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437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3694" y="407"/>
                    <a:ext cx="71" cy="113"/>
                    <a:chOff x="3694" y="407"/>
                    <a:chExt cx="71" cy="113"/>
                  </a:xfrm>
                </p:grpSpPr>
                <p:sp>
                  <p:nvSpPr>
                    <p:cNvPr id="4438" name="Freeform 80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9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4419" name="Group 82"/>
                <p:cNvGrpSpPr>
                  <a:grpSpLocks/>
                </p:cNvGrpSpPr>
                <p:nvPr/>
              </p:nvGrpSpPr>
              <p:grpSpPr bwMode="auto">
                <a:xfrm>
                  <a:off x="3689" y="592"/>
                  <a:ext cx="197" cy="167"/>
                  <a:chOff x="3689" y="592"/>
                  <a:chExt cx="197" cy="167"/>
                </a:xfrm>
              </p:grpSpPr>
              <p:grpSp>
                <p:nvGrpSpPr>
                  <p:cNvPr id="4430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3742" y="615"/>
                    <a:ext cx="144" cy="144"/>
                    <a:chOff x="3742" y="615"/>
                    <a:chExt cx="144" cy="144"/>
                  </a:xfrm>
                </p:grpSpPr>
                <p:sp>
                  <p:nvSpPr>
                    <p:cNvPr id="4434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5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431" name="Group 86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45" cy="142"/>
                    <a:chOff x="3689" y="592"/>
                    <a:chExt cx="145" cy="142"/>
                  </a:xfrm>
                </p:grpSpPr>
                <p:sp>
                  <p:nvSpPr>
                    <p:cNvPr id="4432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33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4420" name="Freeform 89"/>
                <p:cNvSpPr>
                  <a:spLocks/>
                </p:cNvSpPr>
                <p:nvPr/>
              </p:nvSpPr>
              <p:spPr bwMode="auto">
                <a:xfrm>
                  <a:off x="3583" y="435"/>
                  <a:ext cx="99" cy="85"/>
                </a:xfrm>
                <a:custGeom>
                  <a:avLst/>
                  <a:gdLst>
                    <a:gd name="T0" fmla="*/ 1641555773 w 43"/>
                    <a:gd name="T1" fmla="*/ 2147483647 h 34"/>
                    <a:gd name="T2" fmla="*/ 1519492348 w 43"/>
                    <a:gd name="T3" fmla="*/ 1823616533 h 34"/>
                    <a:gd name="T4" fmla="*/ 614025165 w 43"/>
                    <a:gd name="T5" fmla="*/ 0 h 34"/>
                    <a:gd name="T6" fmla="*/ 0 w 43"/>
                    <a:gd name="T7" fmla="*/ 920181458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3"/>
                    <a:gd name="T13" fmla="*/ 0 h 34"/>
                    <a:gd name="T14" fmla="*/ 43 w 43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3" h="34">
                      <a:moveTo>
                        <a:pt x="41" y="34"/>
                      </a:moveTo>
                      <a:cubicBezTo>
                        <a:pt x="40" y="26"/>
                        <a:pt x="43" y="15"/>
                        <a:pt x="38" y="8"/>
                      </a:cubicBezTo>
                      <a:cubicBezTo>
                        <a:pt x="32" y="1"/>
                        <a:pt x="15" y="0"/>
                        <a:pt x="15" y="0"/>
                      </a:cubicBezTo>
                      <a:cubicBezTo>
                        <a:pt x="3" y="4"/>
                        <a:pt x="8" y="4"/>
                        <a:pt x="0" y="4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21" name="Freeform 90"/>
                <p:cNvSpPr>
                  <a:spLocks/>
                </p:cNvSpPr>
                <p:nvPr/>
              </p:nvSpPr>
              <p:spPr bwMode="auto">
                <a:xfrm>
                  <a:off x="3696" y="595"/>
                  <a:ext cx="69" cy="139"/>
                </a:xfrm>
                <a:custGeom>
                  <a:avLst/>
                  <a:gdLst>
                    <a:gd name="T0" fmla="*/ 0 w 30"/>
                    <a:gd name="T1" fmla="*/ 2147483647 h 56"/>
                    <a:gd name="T2" fmla="*/ 1187904784 w 30"/>
                    <a:gd name="T3" fmla="*/ 0 h 56"/>
                    <a:gd name="T4" fmla="*/ 0 60000 65536"/>
                    <a:gd name="T5" fmla="*/ 0 60000 65536"/>
                    <a:gd name="T6" fmla="*/ 0 w 30"/>
                    <a:gd name="T7" fmla="*/ 0 h 56"/>
                    <a:gd name="T8" fmla="*/ 30 w 30"/>
                    <a:gd name="T9" fmla="*/ 56 h 5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56">
                      <a:moveTo>
                        <a:pt x="0" y="56"/>
                      </a:moveTo>
                      <a:cubicBezTo>
                        <a:pt x="6" y="36"/>
                        <a:pt x="17" y="15"/>
                        <a:pt x="30" y="0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22" name="Freeform 91"/>
                <p:cNvSpPr>
                  <a:spLocks/>
                </p:cNvSpPr>
                <p:nvPr/>
              </p:nvSpPr>
              <p:spPr bwMode="auto">
                <a:xfrm>
                  <a:off x="3565" y="660"/>
                  <a:ext cx="117" cy="182"/>
                </a:xfrm>
                <a:custGeom>
                  <a:avLst/>
                  <a:gdLst>
                    <a:gd name="T0" fmla="*/ 1828455481 w 51"/>
                    <a:gd name="T1" fmla="*/ 2147483647 h 73"/>
                    <a:gd name="T2" fmla="*/ 1187231292 w 51"/>
                    <a:gd name="T3" fmla="*/ 2147483647 h 73"/>
                    <a:gd name="T4" fmla="*/ 867040324 w 51"/>
                    <a:gd name="T5" fmla="*/ 2147483647 h 73"/>
                    <a:gd name="T6" fmla="*/ 177256099 w 51"/>
                    <a:gd name="T7" fmla="*/ 1455192007 h 7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1"/>
                    <a:gd name="T13" fmla="*/ 0 h 73"/>
                    <a:gd name="T14" fmla="*/ 51 w 51"/>
                    <a:gd name="T15" fmla="*/ 73 h 7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1" h="73">
                      <a:moveTo>
                        <a:pt x="49" y="73"/>
                      </a:moveTo>
                      <a:cubicBezTo>
                        <a:pt x="41" y="38"/>
                        <a:pt x="51" y="70"/>
                        <a:pt x="32" y="43"/>
                      </a:cubicBezTo>
                      <a:cubicBezTo>
                        <a:pt x="28" y="38"/>
                        <a:pt x="27" y="29"/>
                        <a:pt x="23" y="25"/>
                      </a:cubicBezTo>
                      <a:cubicBezTo>
                        <a:pt x="0" y="0"/>
                        <a:pt x="16" y="37"/>
                        <a:pt x="5" y="7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423" name="Group 9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101" cy="65"/>
                  <a:chOff x="3597" y="462"/>
                  <a:chExt cx="101" cy="65"/>
                </a:xfrm>
              </p:grpSpPr>
              <p:grpSp>
                <p:nvGrpSpPr>
                  <p:cNvPr id="4424" name="Group 93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71" cy="48"/>
                    <a:chOff x="3597" y="462"/>
                    <a:chExt cx="71" cy="48"/>
                  </a:xfrm>
                </p:grpSpPr>
                <p:sp>
                  <p:nvSpPr>
                    <p:cNvPr id="4428" name="Freeform 94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29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425" name="Group 96"/>
                  <p:cNvGrpSpPr>
                    <a:grpSpLocks/>
                  </p:cNvGrpSpPr>
                  <p:nvPr/>
                </p:nvGrpSpPr>
                <p:grpSpPr bwMode="auto">
                  <a:xfrm>
                    <a:off x="3613" y="485"/>
                    <a:ext cx="85" cy="42"/>
                    <a:chOff x="3613" y="485"/>
                    <a:chExt cx="85" cy="42"/>
                  </a:xfrm>
                </p:grpSpPr>
                <p:sp>
                  <p:nvSpPr>
                    <p:cNvPr id="4426" name="Freeform 97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427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4317" name="Freeform 99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318" name="Group 100"/>
              <p:cNvGrpSpPr>
                <a:grpSpLocks/>
              </p:cNvGrpSpPr>
              <p:nvPr/>
            </p:nvGrpSpPr>
            <p:grpSpPr bwMode="auto">
              <a:xfrm>
                <a:off x="1213" y="2000"/>
                <a:ext cx="394" cy="304"/>
                <a:chOff x="3680" y="787"/>
                <a:chExt cx="197" cy="165"/>
              </a:xfrm>
            </p:grpSpPr>
            <p:grpSp>
              <p:nvGrpSpPr>
                <p:cNvPr id="4409" name="Group 101"/>
                <p:cNvGrpSpPr>
                  <a:grpSpLocks/>
                </p:cNvGrpSpPr>
                <p:nvPr/>
              </p:nvGrpSpPr>
              <p:grpSpPr bwMode="auto">
                <a:xfrm>
                  <a:off x="3735" y="807"/>
                  <a:ext cx="142" cy="145"/>
                  <a:chOff x="3735" y="807"/>
                  <a:chExt cx="142" cy="145"/>
                </a:xfrm>
              </p:grpSpPr>
              <p:sp>
                <p:nvSpPr>
                  <p:cNvPr id="4413" name="Freeform 102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4" name="Freeform 103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10" name="Group 10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44" cy="140"/>
                  <a:chOff x="3680" y="787"/>
                  <a:chExt cx="144" cy="140"/>
                </a:xfrm>
              </p:grpSpPr>
              <p:sp>
                <p:nvSpPr>
                  <p:cNvPr id="4411" name="Freeform 105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12" name="Freeform 106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319" name="Group 107"/>
              <p:cNvGrpSpPr>
                <a:grpSpLocks/>
              </p:cNvGrpSpPr>
              <p:nvPr/>
            </p:nvGrpSpPr>
            <p:grpSpPr bwMode="auto">
              <a:xfrm>
                <a:off x="748" y="1890"/>
                <a:ext cx="404" cy="326"/>
                <a:chOff x="3448" y="727"/>
                <a:chExt cx="202" cy="177"/>
              </a:xfrm>
            </p:grpSpPr>
            <p:grpSp>
              <p:nvGrpSpPr>
                <p:cNvPr id="4403" name="Group 108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145" cy="137"/>
                  <a:chOff x="3448" y="727"/>
                  <a:chExt cx="145" cy="137"/>
                </a:xfrm>
              </p:grpSpPr>
              <p:sp>
                <p:nvSpPr>
                  <p:cNvPr id="4407" name="Freeform 109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08" name="Freeform 110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04" name="Group 111"/>
                <p:cNvGrpSpPr>
                  <a:grpSpLocks/>
                </p:cNvGrpSpPr>
                <p:nvPr/>
              </p:nvGrpSpPr>
              <p:grpSpPr bwMode="auto">
                <a:xfrm>
                  <a:off x="3464" y="802"/>
                  <a:ext cx="186" cy="102"/>
                  <a:chOff x="3464" y="802"/>
                  <a:chExt cx="186" cy="102"/>
                </a:xfrm>
              </p:grpSpPr>
              <p:sp>
                <p:nvSpPr>
                  <p:cNvPr id="4405" name="Freeform 112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06" name="Freeform 113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320" name="Group 114"/>
              <p:cNvGrpSpPr>
                <a:grpSpLocks/>
              </p:cNvGrpSpPr>
              <p:nvPr/>
            </p:nvGrpSpPr>
            <p:grpSpPr bwMode="auto">
              <a:xfrm>
                <a:off x="936" y="1532"/>
                <a:ext cx="259" cy="207"/>
                <a:chOff x="3542" y="532"/>
                <a:chExt cx="129" cy="113"/>
              </a:xfrm>
            </p:grpSpPr>
            <p:grpSp>
              <p:nvGrpSpPr>
                <p:cNvPr id="4397" name="Group 115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94" cy="88"/>
                  <a:chOff x="3542" y="532"/>
                  <a:chExt cx="94" cy="88"/>
                </a:xfrm>
              </p:grpSpPr>
              <p:sp>
                <p:nvSpPr>
                  <p:cNvPr id="4401" name="Freeform 116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02" name="Freeform 117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98" name="Group 118"/>
                <p:cNvGrpSpPr>
                  <a:grpSpLocks/>
                </p:cNvGrpSpPr>
                <p:nvPr/>
              </p:nvGrpSpPr>
              <p:grpSpPr bwMode="auto">
                <a:xfrm>
                  <a:off x="3551" y="582"/>
                  <a:ext cx="120" cy="63"/>
                  <a:chOff x="3551" y="582"/>
                  <a:chExt cx="120" cy="63"/>
                </a:xfrm>
              </p:grpSpPr>
              <p:sp>
                <p:nvSpPr>
                  <p:cNvPr id="4399" name="Freeform 119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00" name="Freeform 120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321" name="Group 121"/>
              <p:cNvGrpSpPr>
                <a:grpSpLocks/>
              </p:cNvGrpSpPr>
              <p:nvPr/>
            </p:nvGrpSpPr>
            <p:grpSpPr bwMode="auto">
              <a:xfrm>
                <a:off x="1241" y="1298"/>
                <a:ext cx="214" cy="211"/>
                <a:chOff x="3694" y="405"/>
                <a:chExt cx="107" cy="115"/>
              </a:xfrm>
            </p:grpSpPr>
            <p:grpSp>
              <p:nvGrpSpPr>
                <p:cNvPr id="4391" name="Group 122"/>
                <p:cNvGrpSpPr>
                  <a:grpSpLocks/>
                </p:cNvGrpSpPr>
                <p:nvPr/>
              </p:nvGrpSpPr>
              <p:grpSpPr bwMode="auto">
                <a:xfrm>
                  <a:off x="3721" y="405"/>
                  <a:ext cx="80" cy="97"/>
                  <a:chOff x="3721" y="405"/>
                  <a:chExt cx="80" cy="97"/>
                </a:xfrm>
              </p:grpSpPr>
              <p:sp>
                <p:nvSpPr>
                  <p:cNvPr id="4395" name="Freeform 123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96" name="Freeform 124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92" name="Group 125"/>
                <p:cNvGrpSpPr>
                  <a:grpSpLocks/>
                </p:cNvGrpSpPr>
                <p:nvPr/>
              </p:nvGrpSpPr>
              <p:grpSpPr bwMode="auto">
                <a:xfrm>
                  <a:off x="3694" y="407"/>
                  <a:ext cx="71" cy="113"/>
                  <a:chOff x="3694" y="407"/>
                  <a:chExt cx="71" cy="113"/>
                </a:xfrm>
              </p:grpSpPr>
              <p:sp>
                <p:nvSpPr>
                  <p:cNvPr id="4393" name="Freeform 126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94" name="Freeform 127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4322" name="Freeform 128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3" name="Freeform 129"/>
              <p:cNvSpPr>
                <a:spLocks/>
              </p:cNvSpPr>
              <p:nvPr/>
            </p:nvSpPr>
            <p:spPr bwMode="auto">
              <a:xfrm>
                <a:off x="1245" y="1647"/>
                <a:ext cx="138" cy="256"/>
              </a:xfrm>
              <a:custGeom>
                <a:avLst/>
                <a:gdLst>
                  <a:gd name="T0" fmla="*/ 0 w 30"/>
                  <a:gd name="T1" fmla="*/ 2147483647 h 56"/>
                  <a:gd name="T2" fmla="*/ 2147483647 w 30"/>
                  <a:gd name="T3" fmla="*/ 0 h 56"/>
                  <a:gd name="T4" fmla="*/ 0 60000 65536"/>
                  <a:gd name="T5" fmla="*/ 0 60000 65536"/>
                  <a:gd name="T6" fmla="*/ 0 w 30"/>
                  <a:gd name="T7" fmla="*/ 0 h 56"/>
                  <a:gd name="T8" fmla="*/ 30 w 30"/>
                  <a:gd name="T9" fmla="*/ 56 h 5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0" h="56">
                    <a:moveTo>
                      <a:pt x="0" y="56"/>
                    </a:moveTo>
                    <a:cubicBezTo>
                      <a:pt x="6" y="36"/>
                      <a:pt x="17" y="15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24" name="Freeform 130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325" name="Group 131"/>
              <p:cNvGrpSpPr>
                <a:grpSpLocks/>
              </p:cNvGrpSpPr>
              <p:nvPr/>
            </p:nvGrpSpPr>
            <p:grpSpPr bwMode="auto">
              <a:xfrm>
                <a:off x="1046" y="1403"/>
                <a:ext cx="203" cy="119"/>
                <a:chOff x="3597" y="462"/>
                <a:chExt cx="101" cy="65"/>
              </a:xfrm>
            </p:grpSpPr>
            <p:grpSp>
              <p:nvGrpSpPr>
                <p:cNvPr id="4385" name="Group 13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71" cy="48"/>
                  <a:chOff x="3597" y="462"/>
                  <a:chExt cx="71" cy="48"/>
                </a:xfrm>
              </p:grpSpPr>
              <p:sp>
                <p:nvSpPr>
                  <p:cNvPr id="4389" name="Freeform 133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90" name="Freeform 134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86" name="Group 135"/>
                <p:cNvGrpSpPr>
                  <a:grpSpLocks/>
                </p:cNvGrpSpPr>
                <p:nvPr/>
              </p:nvGrpSpPr>
              <p:grpSpPr bwMode="auto">
                <a:xfrm>
                  <a:off x="3613" y="485"/>
                  <a:ext cx="85" cy="42"/>
                  <a:chOff x="3613" y="485"/>
                  <a:chExt cx="85" cy="42"/>
                </a:xfrm>
              </p:grpSpPr>
              <p:sp>
                <p:nvSpPr>
                  <p:cNvPr id="4387" name="Freeform 136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88" name="Freeform 137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4326" name="Group 138"/>
              <p:cNvGrpSpPr>
                <a:grpSpLocks/>
              </p:cNvGrpSpPr>
              <p:nvPr/>
            </p:nvGrpSpPr>
            <p:grpSpPr bwMode="auto">
              <a:xfrm>
                <a:off x="1323" y="2037"/>
                <a:ext cx="284" cy="267"/>
                <a:chOff x="3735" y="807"/>
                <a:chExt cx="142" cy="145"/>
              </a:xfrm>
            </p:grpSpPr>
            <p:sp>
              <p:nvSpPr>
                <p:cNvPr id="4383" name="Freeform 139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4" name="Freeform 140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27" name="Group 141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4381" name="Freeform 142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2" name="Freeform 143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28" name="Group 144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4379" name="Freeform 145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0" name="Freeform 146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29" name="Group 147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4377" name="Freeform 148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8" name="Freeform 149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30" name="Group 150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4375" name="Freeform 151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6" name="Freeform 152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31" name="Group 153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4373" name="Freeform 154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4" name="Freeform 155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32" name="Group 156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4371" name="Freeform 157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2" name="Freeform 158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33" name="Group 159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4369" name="Freeform 160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70" name="Freeform 161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34" name="Group 162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4367" name="Freeform 163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8" name="Freeform 164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35" name="Group 165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4365" name="Freeform 166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6" name="Freeform 167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36" name="Group 168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4363" name="Freeform 169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4" name="Freeform 170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37" name="Group 171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4361" name="Freeform 172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2" name="Freeform 173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38" name="Group 174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4359" name="Freeform 175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0" name="Freeform 176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39" name="Group 177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4357" name="Freeform 178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8" name="Freeform 179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40" name="Group 180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4355" name="Freeform 181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6" name="Freeform 182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341" name="Freeform 183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42" name="Freeform 184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343" name="Group 185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4353" name="Freeform 186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4" name="Freeform 187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44" name="Group 188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4351" name="Freeform 189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2" name="Freeform 190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45" name="Group 191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4349" name="Freeform 192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0" name="Freeform 193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46" name="Group 194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4347" name="Freeform 195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48" name="Freeform 196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868" name="Group 292"/>
            <p:cNvGrpSpPr>
              <a:grpSpLocks/>
            </p:cNvGrpSpPr>
            <p:nvPr/>
          </p:nvGrpSpPr>
          <p:grpSpPr bwMode="auto">
            <a:xfrm>
              <a:off x="5695201" y="4415959"/>
              <a:ext cx="499903" cy="549579"/>
              <a:chOff x="431" y="2003"/>
              <a:chExt cx="2268" cy="882"/>
            </a:xfrm>
          </p:grpSpPr>
          <p:grpSp>
            <p:nvGrpSpPr>
              <p:cNvPr id="3869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4189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0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1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2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3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4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5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6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7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8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9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0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1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2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3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4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5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6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7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208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4305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6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7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8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9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0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1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2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13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09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4297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8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9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0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1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2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3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04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10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4289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0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1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2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3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4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5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96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11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4281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2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3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4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5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6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7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88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12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4213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14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15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16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4217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4273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74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75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76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77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78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79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80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218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4263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64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65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66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67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68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69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70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71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72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219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0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1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2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3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4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5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6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7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8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9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4230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4253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54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55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56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57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58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59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60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61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62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231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4243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44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45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46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47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48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49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50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51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52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4232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4233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34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35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36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37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38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39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40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41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242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3870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3871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6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7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8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9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0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1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2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3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4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5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6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7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8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89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890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4180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1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2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3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4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5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6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7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8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91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4172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3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4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5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6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7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8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9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92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4164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5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6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7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8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9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0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1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93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4156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7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8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9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0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1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2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3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94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4088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9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0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1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092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4148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9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0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1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2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3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4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5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093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4138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9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0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1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2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3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4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5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6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7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094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5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6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7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8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9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0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1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2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3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4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105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4128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29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0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1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2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3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4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5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6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7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106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4118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9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20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21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22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23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24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25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26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27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107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4108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09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0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1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2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3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4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5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6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7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3895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6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7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8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99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0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1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2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3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4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5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6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7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8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09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10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11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12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13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914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4079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0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1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2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3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4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5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6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7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15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4071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72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73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74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75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76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77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78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16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4063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4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5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6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7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8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9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70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17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4055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6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7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8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9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0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1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2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918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19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20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21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922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4047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8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9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0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1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2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3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4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23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4037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8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9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0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1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2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3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4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5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6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924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25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26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27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28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29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30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31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32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33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34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935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4027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8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9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0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1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2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3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4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5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6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36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4017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18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19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0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1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2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3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4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5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6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37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4007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08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09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10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11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12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13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14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15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16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938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39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40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41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942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3999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00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01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02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03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04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05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06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43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3989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90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91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92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93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94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95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96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97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98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944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45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46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47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48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49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50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51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52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53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54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955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3979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80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81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82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83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84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85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86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87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88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56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3969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70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71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72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73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74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75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76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77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78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57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3959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60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61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62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63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64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65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66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67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68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958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cxnSp>
        <p:nvCxnSpPr>
          <p:cNvPr id="4509" name="直接连接符 4508"/>
          <p:cNvCxnSpPr/>
          <p:nvPr/>
        </p:nvCxnSpPr>
        <p:spPr>
          <a:xfrm>
            <a:off x="4039565" y="5012798"/>
            <a:ext cx="6630796" cy="0"/>
          </a:xfrm>
          <a:prstGeom prst="line">
            <a:avLst/>
          </a:prstGeom>
          <a:ln w="412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组合 16"/>
          <p:cNvGrpSpPr/>
          <p:nvPr/>
        </p:nvGrpSpPr>
        <p:grpSpPr>
          <a:xfrm>
            <a:off x="5685102" y="3531653"/>
            <a:ext cx="544727" cy="1433885"/>
            <a:chOff x="5650377" y="3531653"/>
            <a:chExt cx="544727" cy="1433885"/>
          </a:xfrm>
        </p:grpSpPr>
        <p:grpSp>
          <p:nvGrpSpPr>
            <p:cNvPr id="18" name="Group 3"/>
            <p:cNvGrpSpPr>
              <a:grpSpLocks/>
            </p:cNvGrpSpPr>
            <p:nvPr/>
          </p:nvGrpSpPr>
          <p:grpSpPr bwMode="auto">
            <a:xfrm>
              <a:off x="5650377" y="3531653"/>
              <a:ext cx="507731" cy="896972"/>
              <a:chOff x="748" y="1298"/>
              <a:chExt cx="877" cy="1221"/>
            </a:xfrm>
          </p:grpSpPr>
          <p:grpSp>
            <p:nvGrpSpPr>
              <p:cNvPr id="19" name="Group 4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221"/>
                <a:chOff x="3448" y="405"/>
                <a:chExt cx="438" cy="664"/>
              </a:xfrm>
            </p:grpSpPr>
            <p:sp>
              <p:nvSpPr>
                <p:cNvPr id="166" name="Freeform 5"/>
                <p:cNvSpPr>
                  <a:spLocks/>
                </p:cNvSpPr>
                <p:nvPr/>
              </p:nvSpPr>
              <p:spPr bwMode="auto">
                <a:xfrm>
                  <a:off x="3671" y="487"/>
                  <a:ext cx="34" cy="582"/>
                </a:xfrm>
                <a:custGeom>
                  <a:avLst/>
                  <a:gdLst>
                    <a:gd name="T0" fmla="*/ 112274233 w 15"/>
                    <a:gd name="T1" fmla="*/ 0 h 233"/>
                    <a:gd name="T2" fmla="*/ 181653455 w 15"/>
                    <a:gd name="T3" fmla="*/ 2147483647 h 233"/>
                    <a:gd name="T4" fmla="*/ 62570780 w 15"/>
                    <a:gd name="T5" fmla="*/ 2147483647 h 233"/>
                    <a:gd name="T6" fmla="*/ 0 w 15"/>
                    <a:gd name="T7" fmla="*/ 2147483647 h 233"/>
                    <a:gd name="T8" fmla="*/ 112274233 w 15"/>
                    <a:gd name="T9" fmla="*/ 2147483647 h 233"/>
                    <a:gd name="T10" fmla="*/ 374429889 w 15"/>
                    <a:gd name="T11" fmla="*/ 2147483647 h 233"/>
                    <a:gd name="T12" fmla="*/ 436961307 w 15"/>
                    <a:gd name="T13" fmla="*/ 2147483647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233"/>
                    <a:gd name="T23" fmla="*/ 15 w 15"/>
                    <a:gd name="T24" fmla="*/ 233 h 2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233">
                      <a:moveTo>
                        <a:pt x="4" y="0"/>
                      </a:moveTo>
                      <a:cubicBezTo>
                        <a:pt x="11" y="39"/>
                        <a:pt x="11" y="28"/>
                        <a:pt x="6" y="84"/>
                      </a:cubicBezTo>
                      <a:cubicBezTo>
                        <a:pt x="6" y="93"/>
                        <a:pt x="3" y="101"/>
                        <a:pt x="2" y="110"/>
                      </a:cubicBezTo>
                      <a:cubicBezTo>
                        <a:pt x="1" y="114"/>
                        <a:pt x="0" y="123"/>
                        <a:pt x="0" y="123"/>
                      </a:cubicBezTo>
                      <a:cubicBezTo>
                        <a:pt x="0" y="125"/>
                        <a:pt x="0" y="177"/>
                        <a:pt x="4" y="193"/>
                      </a:cubicBezTo>
                      <a:cubicBezTo>
                        <a:pt x="7" y="203"/>
                        <a:pt x="10" y="211"/>
                        <a:pt x="13" y="220"/>
                      </a:cubicBezTo>
                      <a:cubicBezTo>
                        <a:pt x="14" y="224"/>
                        <a:pt x="15" y="233"/>
                        <a:pt x="15" y="233"/>
                      </a:cubicBezTo>
                    </a:path>
                  </a:pathLst>
                </a:custGeom>
                <a:noFill/>
                <a:ln w="14288" cap="flat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67" name="Group 6"/>
                <p:cNvGrpSpPr>
                  <a:grpSpLocks/>
                </p:cNvGrpSpPr>
                <p:nvPr/>
              </p:nvGrpSpPr>
              <p:grpSpPr bwMode="auto">
                <a:xfrm>
                  <a:off x="3448" y="405"/>
                  <a:ext cx="438" cy="547"/>
                  <a:chOff x="3448" y="405"/>
                  <a:chExt cx="438" cy="547"/>
                </a:xfrm>
              </p:grpSpPr>
              <p:grpSp>
                <p:nvGrpSpPr>
                  <p:cNvPr id="168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97" cy="165"/>
                    <a:chOff x="3680" y="787"/>
                    <a:chExt cx="197" cy="165"/>
                  </a:xfrm>
                </p:grpSpPr>
                <p:grpSp>
                  <p:nvGrpSpPr>
                    <p:cNvPr id="207" name="Group 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35" y="807"/>
                      <a:ext cx="142" cy="145"/>
                      <a:chOff x="3735" y="807"/>
                      <a:chExt cx="142" cy="145"/>
                    </a:xfrm>
                  </p:grpSpPr>
                  <p:sp>
                    <p:nvSpPr>
                      <p:cNvPr id="211" name="Freeform 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2" name="Freeform 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08" name="Group 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0" y="787"/>
                      <a:ext cx="144" cy="140"/>
                      <a:chOff x="3680" y="787"/>
                      <a:chExt cx="144" cy="140"/>
                    </a:xfrm>
                  </p:grpSpPr>
                  <p:sp>
                    <p:nvSpPr>
                      <p:cNvPr id="209" name="Freeform 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0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69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202" cy="177"/>
                    <a:chOff x="3448" y="727"/>
                    <a:chExt cx="202" cy="177"/>
                  </a:xfrm>
                </p:grpSpPr>
                <p:grpSp>
                  <p:nvGrpSpPr>
                    <p:cNvPr id="201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48" y="727"/>
                      <a:ext cx="145" cy="137"/>
                      <a:chOff x="3448" y="727"/>
                      <a:chExt cx="145" cy="137"/>
                    </a:xfrm>
                  </p:grpSpPr>
                  <p:sp>
                    <p:nvSpPr>
                      <p:cNvPr id="205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6" name="Freeform 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02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64" y="802"/>
                      <a:ext cx="186" cy="102"/>
                      <a:chOff x="3464" y="802"/>
                      <a:chExt cx="186" cy="102"/>
                    </a:xfrm>
                  </p:grpSpPr>
                  <p:sp>
                    <p:nvSpPr>
                      <p:cNvPr id="203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4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70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129" cy="113"/>
                    <a:chOff x="3542" y="532"/>
                    <a:chExt cx="129" cy="113"/>
                  </a:xfrm>
                </p:grpSpPr>
                <p:grpSp>
                  <p:nvGrpSpPr>
                    <p:cNvPr id="195" name="Group 2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42" y="532"/>
                      <a:ext cx="94" cy="88"/>
                      <a:chOff x="3542" y="532"/>
                      <a:chExt cx="94" cy="88"/>
                    </a:xfrm>
                  </p:grpSpPr>
                  <p:sp>
                    <p:nvSpPr>
                      <p:cNvPr id="199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0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96" name="Group 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51" y="582"/>
                      <a:ext cx="120" cy="63"/>
                      <a:chOff x="3551" y="582"/>
                      <a:chExt cx="120" cy="63"/>
                    </a:xfrm>
                  </p:grpSpPr>
                  <p:sp>
                    <p:nvSpPr>
                      <p:cNvPr id="197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8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71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694" y="405"/>
                    <a:ext cx="107" cy="115"/>
                    <a:chOff x="3694" y="405"/>
                    <a:chExt cx="107" cy="115"/>
                  </a:xfrm>
                </p:grpSpPr>
                <p:grpSp>
                  <p:nvGrpSpPr>
                    <p:cNvPr id="189" name="Group 2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21" y="405"/>
                      <a:ext cx="80" cy="97"/>
                      <a:chOff x="3721" y="405"/>
                      <a:chExt cx="80" cy="97"/>
                    </a:xfrm>
                  </p:grpSpPr>
                  <p:sp>
                    <p:nvSpPr>
                      <p:cNvPr id="193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4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90" name="Group 3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94" y="407"/>
                      <a:ext cx="71" cy="113"/>
                      <a:chOff x="3694" y="407"/>
                      <a:chExt cx="71" cy="113"/>
                    </a:xfrm>
                  </p:grpSpPr>
                  <p:sp>
                    <p:nvSpPr>
                      <p:cNvPr id="191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2" name="Freeform 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72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97" cy="167"/>
                    <a:chOff x="3689" y="592"/>
                    <a:chExt cx="197" cy="167"/>
                  </a:xfrm>
                </p:grpSpPr>
                <p:grpSp>
                  <p:nvGrpSpPr>
                    <p:cNvPr id="183" name="Group 3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42" y="615"/>
                      <a:ext cx="144" cy="144"/>
                      <a:chOff x="3742" y="615"/>
                      <a:chExt cx="144" cy="144"/>
                    </a:xfrm>
                  </p:grpSpPr>
                  <p:sp>
                    <p:nvSpPr>
                      <p:cNvPr id="187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8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84" name="Group 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9" y="592"/>
                      <a:ext cx="145" cy="142"/>
                      <a:chOff x="3689" y="592"/>
                      <a:chExt cx="145" cy="142"/>
                    </a:xfrm>
                  </p:grpSpPr>
                  <p:sp>
                    <p:nvSpPr>
                      <p:cNvPr id="185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6" name="Freeform 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173" name="Freeform 42"/>
                  <p:cNvSpPr>
                    <a:spLocks/>
                  </p:cNvSpPr>
                  <p:nvPr/>
                </p:nvSpPr>
                <p:spPr bwMode="auto">
                  <a:xfrm>
                    <a:off x="3583" y="435"/>
                    <a:ext cx="99" cy="85"/>
                  </a:xfrm>
                  <a:custGeom>
                    <a:avLst/>
                    <a:gdLst>
                      <a:gd name="T0" fmla="*/ 1641555773 w 43"/>
                      <a:gd name="T1" fmla="*/ 2147483647 h 34"/>
                      <a:gd name="T2" fmla="*/ 1519492348 w 43"/>
                      <a:gd name="T3" fmla="*/ 1823616533 h 34"/>
                      <a:gd name="T4" fmla="*/ 614025165 w 43"/>
                      <a:gd name="T5" fmla="*/ 0 h 34"/>
                      <a:gd name="T6" fmla="*/ 0 w 43"/>
                      <a:gd name="T7" fmla="*/ 920181458 h 34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3"/>
                      <a:gd name="T13" fmla="*/ 0 h 34"/>
                      <a:gd name="T14" fmla="*/ 43 w 43"/>
                      <a:gd name="T15" fmla="*/ 34 h 34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3" h="34">
                        <a:moveTo>
                          <a:pt x="41" y="34"/>
                        </a:moveTo>
                        <a:cubicBezTo>
                          <a:pt x="40" y="26"/>
                          <a:pt x="43" y="15"/>
                          <a:pt x="38" y="8"/>
                        </a:cubicBezTo>
                        <a:cubicBezTo>
                          <a:pt x="32" y="1"/>
                          <a:pt x="15" y="0"/>
                          <a:pt x="15" y="0"/>
                        </a:cubicBezTo>
                        <a:cubicBezTo>
                          <a:pt x="3" y="4"/>
                          <a:pt x="8" y="4"/>
                          <a:pt x="0" y="4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" name="Freeform 43"/>
                  <p:cNvSpPr>
                    <a:spLocks/>
                  </p:cNvSpPr>
                  <p:nvPr/>
                </p:nvSpPr>
                <p:spPr bwMode="auto">
                  <a:xfrm>
                    <a:off x="3696" y="595"/>
                    <a:ext cx="69" cy="139"/>
                  </a:xfrm>
                  <a:custGeom>
                    <a:avLst/>
                    <a:gdLst>
                      <a:gd name="T0" fmla="*/ 0 w 30"/>
                      <a:gd name="T1" fmla="*/ 2147483647 h 56"/>
                      <a:gd name="T2" fmla="*/ 1187904784 w 30"/>
                      <a:gd name="T3" fmla="*/ 0 h 56"/>
                      <a:gd name="T4" fmla="*/ 0 60000 65536"/>
                      <a:gd name="T5" fmla="*/ 0 60000 65536"/>
                      <a:gd name="T6" fmla="*/ 0 w 30"/>
                      <a:gd name="T7" fmla="*/ 0 h 56"/>
                      <a:gd name="T8" fmla="*/ 30 w 30"/>
                      <a:gd name="T9" fmla="*/ 56 h 5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56">
                        <a:moveTo>
                          <a:pt x="0" y="56"/>
                        </a:moveTo>
                        <a:cubicBezTo>
                          <a:pt x="6" y="36"/>
                          <a:pt x="17" y="15"/>
                          <a:pt x="30" y="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Freeform 44"/>
                  <p:cNvSpPr>
                    <a:spLocks/>
                  </p:cNvSpPr>
                  <p:nvPr/>
                </p:nvSpPr>
                <p:spPr bwMode="auto">
                  <a:xfrm>
                    <a:off x="3565" y="660"/>
                    <a:ext cx="117" cy="182"/>
                  </a:xfrm>
                  <a:custGeom>
                    <a:avLst/>
                    <a:gdLst>
                      <a:gd name="T0" fmla="*/ 1828455481 w 51"/>
                      <a:gd name="T1" fmla="*/ 2147483647 h 73"/>
                      <a:gd name="T2" fmla="*/ 1187231292 w 51"/>
                      <a:gd name="T3" fmla="*/ 2147483647 h 73"/>
                      <a:gd name="T4" fmla="*/ 867040324 w 51"/>
                      <a:gd name="T5" fmla="*/ 2147483647 h 73"/>
                      <a:gd name="T6" fmla="*/ 177256099 w 51"/>
                      <a:gd name="T7" fmla="*/ 1455192007 h 7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51"/>
                      <a:gd name="T13" fmla="*/ 0 h 73"/>
                      <a:gd name="T14" fmla="*/ 51 w 51"/>
                      <a:gd name="T15" fmla="*/ 73 h 7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51" h="73">
                        <a:moveTo>
                          <a:pt x="49" y="73"/>
                        </a:moveTo>
                        <a:cubicBezTo>
                          <a:pt x="41" y="38"/>
                          <a:pt x="51" y="70"/>
                          <a:pt x="32" y="43"/>
                        </a:cubicBezTo>
                        <a:cubicBezTo>
                          <a:pt x="28" y="38"/>
                          <a:pt x="27" y="29"/>
                          <a:pt x="23" y="25"/>
                        </a:cubicBezTo>
                        <a:cubicBezTo>
                          <a:pt x="0" y="0"/>
                          <a:pt x="16" y="37"/>
                          <a:pt x="5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76" name="Group 45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101" cy="65"/>
                    <a:chOff x="3597" y="462"/>
                    <a:chExt cx="101" cy="65"/>
                  </a:xfrm>
                </p:grpSpPr>
                <p:grpSp>
                  <p:nvGrpSpPr>
                    <p:cNvPr id="177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97" y="462"/>
                      <a:ext cx="71" cy="48"/>
                      <a:chOff x="3597" y="462"/>
                      <a:chExt cx="71" cy="48"/>
                    </a:xfrm>
                  </p:grpSpPr>
                  <p:sp>
                    <p:nvSpPr>
                      <p:cNvPr id="181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2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78" name="Group 4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13" y="485"/>
                      <a:ext cx="85" cy="42"/>
                      <a:chOff x="3613" y="485"/>
                      <a:chExt cx="85" cy="42"/>
                    </a:xfrm>
                  </p:grpSpPr>
                  <p:sp>
                    <p:nvSpPr>
                      <p:cNvPr id="179" name="Freeform 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80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1" name="Group 53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006"/>
                <a:chOff x="3448" y="405"/>
                <a:chExt cx="438" cy="547"/>
              </a:xfrm>
            </p:grpSpPr>
            <p:grpSp>
              <p:nvGrpSpPr>
                <p:cNvPr id="121" name="Group 5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97" cy="165"/>
                  <a:chOff x="3680" y="787"/>
                  <a:chExt cx="197" cy="165"/>
                </a:xfrm>
              </p:grpSpPr>
              <p:grpSp>
                <p:nvGrpSpPr>
                  <p:cNvPr id="160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3735" y="807"/>
                    <a:ext cx="142" cy="145"/>
                    <a:chOff x="3735" y="807"/>
                    <a:chExt cx="142" cy="145"/>
                  </a:xfrm>
                </p:grpSpPr>
                <p:sp>
                  <p:nvSpPr>
                    <p:cNvPr id="164" name="Freeform 56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5" name="Freeform 57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61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44" cy="140"/>
                    <a:chOff x="3680" y="787"/>
                    <a:chExt cx="144" cy="140"/>
                  </a:xfrm>
                </p:grpSpPr>
                <p:sp>
                  <p:nvSpPr>
                    <p:cNvPr id="162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3" name="Freeform 60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22" name="Group 61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202" cy="177"/>
                  <a:chOff x="3448" y="727"/>
                  <a:chExt cx="202" cy="177"/>
                </a:xfrm>
              </p:grpSpPr>
              <p:grpSp>
                <p:nvGrpSpPr>
                  <p:cNvPr id="154" name="Group 62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145" cy="137"/>
                    <a:chOff x="3448" y="727"/>
                    <a:chExt cx="145" cy="137"/>
                  </a:xfrm>
                </p:grpSpPr>
                <p:sp>
                  <p:nvSpPr>
                    <p:cNvPr id="158" name="Freeform 63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9" name="Freeform 64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55" name="Group 65"/>
                  <p:cNvGrpSpPr>
                    <a:grpSpLocks/>
                  </p:cNvGrpSpPr>
                  <p:nvPr/>
                </p:nvGrpSpPr>
                <p:grpSpPr bwMode="auto">
                  <a:xfrm>
                    <a:off x="3464" y="802"/>
                    <a:ext cx="186" cy="102"/>
                    <a:chOff x="3464" y="802"/>
                    <a:chExt cx="186" cy="102"/>
                  </a:xfrm>
                </p:grpSpPr>
                <p:sp>
                  <p:nvSpPr>
                    <p:cNvPr id="156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7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23" name="Group 68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129" cy="113"/>
                  <a:chOff x="3542" y="532"/>
                  <a:chExt cx="129" cy="113"/>
                </a:xfrm>
              </p:grpSpPr>
              <p:grpSp>
                <p:nvGrpSpPr>
                  <p:cNvPr id="148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94" cy="88"/>
                    <a:chOff x="3542" y="532"/>
                    <a:chExt cx="94" cy="88"/>
                  </a:xfrm>
                </p:grpSpPr>
                <p:sp>
                  <p:nvSpPr>
                    <p:cNvPr id="152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3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49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3551" y="582"/>
                    <a:ext cx="120" cy="63"/>
                    <a:chOff x="3551" y="582"/>
                    <a:chExt cx="120" cy="63"/>
                  </a:xfrm>
                </p:grpSpPr>
                <p:sp>
                  <p:nvSpPr>
                    <p:cNvPr id="150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51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24" name="Group 75"/>
                <p:cNvGrpSpPr>
                  <a:grpSpLocks/>
                </p:cNvGrpSpPr>
                <p:nvPr/>
              </p:nvGrpSpPr>
              <p:grpSpPr bwMode="auto">
                <a:xfrm>
                  <a:off x="3694" y="405"/>
                  <a:ext cx="107" cy="115"/>
                  <a:chOff x="3694" y="405"/>
                  <a:chExt cx="107" cy="115"/>
                </a:xfrm>
              </p:grpSpPr>
              <p:grpSp>
                <p:nvGrpSpPr>
                  <p:cNvPr id="142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3721" y="405"/>
                    <a:ext cx="80" cy="97"/>
                    <a:chOff x="3721" y="405"/>
                    <a:chExt cx="80" cy="97"/>
                  </a:xfrm>
                </p:grpSpPr>
                <p:sp>
                  <p:nvSpPr>
                    <p:cNvPr id="146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47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43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3694" y="407"/>
                    <a:ext cx="71" cy="113"/>
                    <a:chOff x="3694" y="407"/>
                    <a:chExt cx="71" cy="113"/>
                  </a:xfrm>
                </p:grpSpPr>
                <p:sp>
                  <p:nvSpPr>
                    <p:cNvPr id="144" name="Freeform 80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45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25" name="Group 82"/>
                <p:cNvGrpSpPr>
                  <a:grpSpLocks/>
                </p:cNvGrpSpPr>
                <p:nvPr/>
              </p:nvGrpSpPr>
              <p:grpSpPr bwMode="auto">
                <a:xfrm>
                  <a:off x="3689" y="592"/>
                  <a:ext cx="197" cy="167"/>
                  <a:chOff x="3689" y="592"/>
                  <a:chExt cx="197" cy="167"/>
                </a:xfrm>
              </p:grpSpPr>
              <p:grpSp>
                <p:nvGrpSpPr>
                  <p:cNvPr id="136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3742" y="615"/>
                    <a:ext cx="144" cy="144"/>
                    <a:chOff x="3742" y="615"/>
                    <a:chExt cx="144" cy="144"/>
                  </a:xfrm>
                </p:grpSpPr>
                <p:sp>
                  <p:nvSpPr>
                    <p:cNvPr id="140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41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37" name="Group 86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45" cy="142"/>
                    <a:chOff x="3689" y="592"/>
                    <a:chExt cx="145" cy="142"/>
                  </a:xfrm>
                </p:grpSpPr>
                <p:sp>
                  <p:nvSpPr>
                    <p:cNvPr id="138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9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126" name="Freeform 89"/>
                <p:cNvSpPr>
                  <a:spLocks/>
                </p:cNvSpPr>
                <p:nvPr/>
              </p:nvSpPr>
              <p:spPr bwMode="auto">
                <a:xfrm>
                  <a:off x="3583" y="435"/>
                  <a:ext cx="99" cy="85"/>
                </a:xfrm>
                <a:custGeom>
                  <a:avLst/>
                  <a:gdLst>
                    <a:gd name="T0" fmla="*/ 1641555773 w 43"/>
                    <a:gd name="T1" fmla="*/ 2147483647 h 34"/>
                    <a:gd name="T2" fmla="*/ 1519492348 w 43"/>
                    <a:gd name="T3" fmla="*/ 1823616533 h 34"/>
                    <a:gd name="T4" fmla="*/ 614025165 w 43"/>
                    <a:gd name="T5" fmla="*/ 0 h 34"/>
                    <a:gd name="T6" fmla="*/ 0 w 43"/>
                    <a:gd name="T7" fmla="*/ 920181458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3"/>
                    <a:gd name="T13" fmla="*/ 0 h 34"/>
                    <a:gd name="T14" fmla="*/ 43 w 43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3" h="34">
                      <a:moveTo>
                        <a:pt x="41" y="34"/>
                      </a:moveTo>
                      <a:cubicBezTo>
                        <a:pt x="40" y="26"/>
                        <a:pt x="43" y="15"/>
                        <a:pt x="38" y="8"/>
                      </a:cubicBezTo>
                      <a:cubicBezTo>
                        <a:pt x="32" y="1"/>
                        <a:pt x="15" y="0"/>
                        <a:pt x="15" y="0"/>
                      </a:cubicBezTo>
                      <a:cubicBezTo>
                        <a:pt x="3" y="4"/>
                        <a:pt x="8" y="4"/>
                        <a:pt x="0" y="4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90"/>
                <p:cNvSpPr>
                  <a:spLocks/>
                </p:cNvSpPr>
                <p:nvPr/>
              </p:nvSpPr>
              <p:spPr bwMode="auto">
                <a:xfrm>
                  <a:off x="3696" y="595"/>
                  <a:ext cx="69" cy="139"/>
                </a:xfrm>
                <a:custGeom>
                  <a:avLst/>
                  <a:gdLst>
                    <a:gd name="T0" fmla="*/ 0 w 30"/>
                    <a:gd name="T1" fmla="*/ 2147483647 h 56"/>
                    <a:gd name="T2" fmla="*/ 1187904784 w 30"/>
                    <a:gd name="T3" fmla="*/ 0 h 56"/>
                    <a:gd name="T4" fmla="*/ 0 60000 65536"/>
                    <a:gd name="T5" fmla="*/ 0 60000 65536"/>
                    <a:gd name="T6" fmla="*/ 0 w 30"/>
                    <a:gd name="T7" fmla="*/ 0 h 56"/>
                    <a:gd name="T8" fmla="*/ 30 w 30"/>
                    <a:gd name="T9" fmla="*/ 56 h 5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56">
                      <a:moveTo>
                        <a:pt x="0" y="56"/>
                      </a:moveTo>
                      <a:cubicBezTo>
                        <a:pt x="6" y="36"/>
                        <a:pt x="17" y="15"/>
                        <a:pt x="30" y="0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91"/>
                <p:cNvSpPr>
                  <a:spLocks/>
                </p:cNvSpPr>
                <p:nvPr/>
              </p:nvSpPr>
              <p:spPr bwMode="auto">
                <a:xfrm>
                  <a:off x="3565" y="660"/>
                  <a:ext cx="117" cy="182"/>
                </a:xfrm>
                <a:custGeom>
                  <a:avLst/>
                  <a:gdLst>
                    <a:gd name="T0" fmla="*/ 1828455481 w 51"/>
                    <a:gd name="T1" fmla="*/ 2147483647 h 73"/>
                    <a:gd name="T2" fmla="*/ 1187231292 w 51"/>
                    <a:gd name="T3" fmla="*/ 2147483647 h 73"/>
                    <a:gd name="T4" fmla="*/ 867040324 w 51"/>
                    <a:gd name="T5" fmla="*/ 2147483647 h 73"/>
                    <a:gd name="T6" fmla="*/ 177256099 w 51"/>
                    <a:gd name="T7" fmla="*/ 1455192007 h 7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1"/>
                    <a:gd name="T13" fmla="*/ 0 h 73"/>
                    <a:gd name="T14" fmla="*/ 51 w 51"/>
                    <a:gd name="T15" fmla="*/ 73 h 7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1" h="73">
                      <a:moveTo>
                        <a:pt x="49" y="73"/>
                      </a:moveTo>
                      <a:cubicBezTo>
                        <a:pt x="41" y="38"/>
                        <a:pt x="51" y="70"/>
                        <a:pt x="32" y="43"/>
                      </a:cubicBezTo>
                      <a:cubicBezTo>
                        <a:pt x="28" y="38"/>
                        <a:pt x="27" y="29"/>
                        <a:pt x="23" y="25"/>
                      </a:cubicBezTo>
                      <a:cubicBezTo>
                        <a:pt x="0" y="0"/>
                        <a:pt x="16" y="37"/>
                        <a:pt x="5" y="7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29" name="Group 9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101" cy="65"/>
                  <a:chOff x="3597" y="462"/>
                  <a:chExt cx="101" cy="65"/>
                </a:xfrm>
              </p:grpSpPr>
              <p:grpSp>
                <p:nvGrpSpPr>
                  <p:cNvPr id="130" name="Group 93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71" cy="48"/>
                    <a:chOff x="3597" y="462"/>
                    <a:chExt cx="71" cy="48"/>
                  </a:xfrm>
                </p:grpSpPr>
                <p:sp>
                  <p:nvSpPr>
                    <p:cNvPr id="134" name="Freeform 94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5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31" name="Group 96"/>
                  <p:cNvGrpSpPr>
                    <a:grpSpLocks/>
                  </p:cNvGrpSpPr>
                  <p:nvPr/>
                </p:nvGrpSpPr>
                <p:grpSpPr bwMode="auto">
                  <a:xfrm>
                    <a:off x="3613" y="485"/>
                    <a:ext cx="85" cy="42"/>
                    <a:chOff x="3613" y="485"/>
                    <a:chExt cx="85" cy="42"/>
                  </a:xfrm>
                </p:grpSpPr>
                <p:sp>
                  <p:nvSpPr>
                    <p:cNvPr id="132" name="Freeform 97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33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2" name="Freeform 99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" name="Group 100"/>
              <p:cNvGrpSpPr>
                <a:grpSpLocks/>
              </p:cNvGrpSpPr>
              <p:nvPr/>
            </p:nvGrpSpPr>
            <p:grpSpPr bwMode="auto">
              <a:xfrm>
                <a:off x="1213" y="2000"/>
                <a:ext cx="394" cy="304"/>
                <a:chOff x="3680" y="787"/>
                <a:chExt cx="197" cy="165"/>
              </a:xfrm>
            </p:grpSpPr>
            <p:grpSp>
              <p:nvGrpSpPr>
                <p:cNvPr id="115" name="Group 101"/>
                <p:cNvGrpSpPr>
                  <a:grpSpLocks/>
                </p:cNvGrpSpPr>
                <p:nvPr/>
              </p:nvGrpSpPr>
              <p:grpSpPr bwMode="auto">
                <a:xfrm>
                  <a:off x="3735" y="807"/>
                  <a:ext cx="142" cy="145"/>
                  <a:chOff x="3735" y="807"/>
                  <a:chExt cx="142" cy="145"/>
                </a:xfrm>
              </p:grpSpPr>
              <p:sp>
                <p:nvSpPr>
                  <p:cNvPr id="119" name="Freeform 102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103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6" name="Group 10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44" cy="140"/>
                  <a:chOff x="3680" y="787"/>
                  <a:chExt cx="144" cy="140"/>
                </a:xfrm>
              </p:grpSpPr>
              <p:sp>
                <p:nvSpPr>
                  <p:cNvPr id="117" name="Freeform 105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106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4" name="Group 107"/>
              <p:cNvGrpSpPr>
                <a:grpSpLocks/>
              </p:cNvGrpSpPr>
              <p:nvPr/>
            </p:nvGrpSpPr>
            <p:grpSpPr bwMode="auto">
              <a:xfrm>
                <a:off x="748" y="1890"/>
                <a:ext cx="404" cy="326"/>
                <a:chOff x="3448" y="727"/>
                <a:chExt cx="202" cy="177"/>
              </a:xfrm>
            </p:grpSpPr>
            <p:grpSp>
              <p:nvGrpSpPr>
                <p:cNvPr id="109" name="Group 108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145" cy="137"/>
                  <a:chOff x="3448" y="727"/>
                  <a:chExt cx="145" cy="137"/>
                </a:xfrm>
              </p:grpSpPr>
              <p:sp>
                <p:nvSpPr>
                  <p:cNvPr id="113" name="Freeform 109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4" name="Freeform 110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0" name="Group 111"/>
                <p:cNvGrpSpPr>
                  <a:grpSpLocks/>
                </p:cNvGrpSpPr>
                <p:nvPr/>
              </p:nvGrpSpPr>
              <p:grpSpPr bwMode="auto">
                <a:xfrm>
                  <a:off x="3464" y="802"/>
                  <a:ext cx="186" cy="102"/>
                  <a:chOff x="3464" y="802"/>
                  <a:chExt cx="186" cy="102"/>
                </a:xfrm>
              </p:grpSpPr>
              <p:sp>
                <p:nvSpPr>
                  <p:cNvPr id="111" name="Freeform 112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113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5" name="Group 114"/>
              <p:cNvGrpSpPr>
                <a:grpSpLocks/>
              </p:cNvGrpSpPr>
              <p:nvPr/>
            </p:nvGrpSpPr>
            <p:grpSpPr bwMode="auto">
              <a:xfrm>
                <a:off x="936" y="1532"/>
                <a:ext cx="259" cy="207"/>
                <a:chOff x="3542" y="532"/>
                <a:chExt cx="129" cy="113"/>
              </a:xfrm>
            </p:grpSpPr>
            <p:grpSp>
              <p:nvGrpSpPr>
                <p:cNvPr id="103" name="Group 115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94" cy="88"/>
                  <a:chOff x="3542" y="532"/>
                  <a:chExt cx="94" cy="88"/>
                </a:xfrm>
              </p:grpSpPr>
              <p:sp>
                <p:nvSpPr>
                  <p:cNvPr id="107" name="Freeform 116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" name="Freeform 117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04" name="Group 118"/>
                <p:cNvGrpSpPr>
                  <a:grpSpLocks/>
                </p:cNvGrpSpPr>
                <p:nvPr/>
              </p:nvGrpSpPr>
              <p:grpSpPr bwMode="auto">
                <a:xfrm>
                  <a:off x="3551" y="582"/>
                  <a:ext cx="120" cy="63"/>
                  <a:chOff x="3551" y="582"/>
                  <a:chExt cx="120" cy="63"/>
                </a:xfrm>
              </p:grpSpPr>
              <p:sp>
                <p:nvSpPr>
                  <p:cNvPr id="105" name="Freeform 119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120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6" name="Group 121"/>
              <p:cNvGrpSpPr>
                <a:grpSpLocks/>
              </p:cNvGrpSpPr>
              <p:nvPr/>
            </p:nvGrpSpPr>
            <p:grpSpPr bwMode="auto">
              <a:xfrm>
                <a:off x="1241" y="1298"/>
                <a:ext cx="214" cy="211"/>
                <a:chOff x="3694" y="405"/>
                <a:chExt cx="107" cy="115"/>
              </a:xfrm>
            </p:grpSpPr>
            <p:grpSp>
              <p:nvGrpSpPr>
                <p:cNvPr id="97" name="Group 122"/>
                <p:cNvGrpSpPr>
                  <a:grpSpLocks/>
                </p:cNvGrpSpPr>
                <p:nvPr/>
              </p:nvGrpSpPr>
              <p:grpSpPr bwMode="auto">
                <a:xfrm>
                  <a:off x="3721" y="405"/>
                  <a:ext cx="80" cy="97"/>
                  <a:chOff x="3721" y="405"/>
                  <a:chExt cx="80" cy="97"/>
                </a:xfrm>
              </p:grpSpPr>
              <p:sp>
                <p:nvSpPr>
                  <p:cNvPr id="101" name="Freeform 123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Freeform 124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8" name="Group 125"/>
                <p:cNvGrpSpPr>
                  <a:grpSpLocks/>
                </p:cNvGrpSpPr>
                <p:nvPr/>
              </p:nvGrpSpPr>
              <p:grpSpPr bwMode="auto">
                <a:xfrm>
                  <a:off x="3694" y="407"/>
                  <a:ext cx="71" cy="113"/>
                  <a:chOff x="3694" y="407"/>
                  <a:chExt cx="71" cy="113"/>
                </a:xfrm>
              </p:grpSpPr>
              <p:sp>
                <p:nvSpPr>
                  <p:cNvPr id="99" name="Freeform 126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Freeform 127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27" name="Freeform 128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Freeform 129"/>
              <p:cNvSpPr>
                <a:spLocks/>
              </p:cNvSpPr>
              <p:nvPr/>
            </p:nvSpPr>
            <p:spPr bwMode="auto">
              <a:xfrm>
                <a:off x="1245" y="1647"/>
                <a:ext cx="138" cy="256"/>
              </a:xfrm>
              <a:custGeom>
                <a:avLst/>
                <a:gdLst>
                  <a:gd name="T0" fmla="*/ 0 w 30"/>
                  <a:gd name="T1" fmla="*/ 2147483647 h 56"/>
                  <a:gd name="T2" fmla="*/ 2147483647 w 30"/>
                  <a:gd name="T3" fmla="*/ 0 h 56"/>
                  <a:gd name="T4" fmla="*/ 0 60000 65536"/>
                  <a:gd name="T5" fmla="*/ 0 60000 65536"/>
                  <a:gd name="T6" fmla="*/ 0 w 30"/>
                  <a:gd name="T7" fmla="*/ 0 h 56"/>
                  <a:gd name="T8" fmla="*/ 30 w 30"/>
                  <a:gd name="T9" fmla="*/ 56 h 5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0" h="56">
                    <a:moveTo>
                      <a:pt x="0" y="56"/>
                    </a:moveTo>
                    <a:cubicBezTo>
                      <a:pt x="6" y="36"/>
                      <a:pt x="17" y="15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Freeform 130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0" name="Group 131"/>
              <p:cNvGrpSpPr>
                <a:grpSpLocks/>
              </p:cNvGrpSpPr>
              <p:nvPr/>
            </p:nvGrpSpPr>
            <p:grpSpPr bwMode="auto">
              <a:xfrm>
                <a:off x="1046" y="1403"/>
                <a:ext cx="203" cy="119"/>
                <a:chOff x="3597" y="462"/>
                <a:chExt cx="101" cy="65"/>
              </a:xfrm>
            </p:grpSpPr>
            <p:grpSp>
              <p:nvGrpSpPr>
                <p:cNvPr id="91" name="Group 13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71" cy="48"/>
                  <a:chOff x="3597" y="462"/>
                  <a:chExt cx="71" cy="48"/>
                </a:xfrm>
              </p:grpSpPr>
              <p:sp>
                <p:nvSpPr>
                  <p:cNvPr id="95" name="Freeform 133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Freeform 134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2" name="Group 135"/>
                <p:cNvGrpSpPr>
                  <a:grpSpLocks/>
                </p:cNvGrpSpPr>
                <p:nvPr/>
              </p:nvGrpSpPr>
              <p:grpSpPr bwMode="auto">
                <a:xfrm>
                  <a:off x="3613" y="485"/>
                  <a:ext cx="85" cy="42"/>
                  <a:chOff x="3613" y="485"/>
                  <a:chExt cx="85" cy="42"/>
                </a:xfrm>
              </p:grpSpPr>
              <p:sp>
                <p:nvSpPr>
                  <p:cNvPr id="93" name="Freeform 136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Freeform 137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1" name="Group 138"/>
              <p:cNvGrpSpPr>
                <a:grpSpLocks/>
              </p:cNvGrpSpPr>
              <p:nvPr/>
            </p:nvGrpSpPr>
            <p:grpSpPr bwMode="auto">
              <a:xfrm>
                <a:off x="1323" y="2037"/>
                <a:ext cx="284" cy="267"/>
                <a:chOff x="3735" y="807"/>
                <a:chExt cx="142" cy="145"/>
              </a:xfrm>
            </p:grpSpPr>
            <p:sp>
              <p:nvSpPr>
                <p:cNvPr id="89" name="Freeform 139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0" name="Freeform 140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" name="Group 141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87" name="Freeform 142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8" name="Freeform 143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" name="Group 144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85" name="Freeform 145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6" name="Freeform 146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" name="Group 147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83" name="Freeform 148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4" name="Freeform 149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" name="Group 150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81" name="Freeform 151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2" name="Freeform 152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" name="Group 153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79" name="Freeform 154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" name="Freeform 155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" name="Group 156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77" name="Freeform 157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" name="Freeform 158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" name="Group 159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75" name="Freeform 160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" name="Freeform 161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" name="Group 162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73" name="Freeform 163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4" name="Freeform 164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0" name="Group 165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71" name="Freeform 166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2" name="Freeform 167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" name="Group 168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69" name="Freeform 169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0" name="Freeform 170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" name="Group 171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67" name="Freeform 172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8" name="Freeform 173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" name="Group 174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65" name="Freeform 175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6" name="Freeform 176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4" name="Group 177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63" name="Freeform 178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4" name="Freeform 179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" name="Group 180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61" name="Freeform 181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2" name="Freeform 182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46" name="Freeform 183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" name="Freeform 184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48" name="Group 185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59" name="Freeform 186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60" name="Freeform 187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9" name="Group 188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57" name="Freeform 189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8" name="Freeform 190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" name="Group 191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55" name="Freeform 192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6" name="Freeform 193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1" name="Group 194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53" name="Freeform 195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4" name="Freeform 196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3" name="Group 292"/>
            <p:cNvGrpSpPr>
              <a:grpSpLocks/>
            </p:cNvGrpSpPr>
            <p:nvPr/>
          </p:nvGrpSpPr>
          <p:grpSpPr bwMode="auto">
            <a:xfrm>
              <a:off x="5695201" y="4415959"/>
              <a:ext cx="499903" cy="549579"/>
              <a:chOff x="431" y="2003"/>
              <a:chExt cx="2268" cy="882"/>
            </a:xfrm>
          </p:grpSpPr>
          <p:grpSp>
            <p:nvGrpSpPr>
              <p:cNvPr id="214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534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5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6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7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8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9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40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41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42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43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44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45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46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47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48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49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50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51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52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553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650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1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2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3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4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5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6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7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8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54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642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3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4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5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6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7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8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9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55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634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5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6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7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1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56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626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7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8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9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0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1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2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3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557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558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59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0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1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562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618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19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20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21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22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23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24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25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63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608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09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10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11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12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13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14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15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16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17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564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5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6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7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8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9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70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71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72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73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74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575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598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99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00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01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02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03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04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05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06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07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76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588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89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90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91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92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93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94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95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96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97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577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578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79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80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81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82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83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84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85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86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87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15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216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9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1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3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4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8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1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5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525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0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1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2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33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517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7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509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8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501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9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433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37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493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6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7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8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9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500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8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483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4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5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6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7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9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1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39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450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473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4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0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1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2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1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463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4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5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6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7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9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0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1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2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2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453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4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5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6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7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8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0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1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2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240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59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424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416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1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408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2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400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63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67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392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8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382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69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80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372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1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362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2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352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83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4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5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87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344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8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334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89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0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1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2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3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4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5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6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00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324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1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314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2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304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03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661" name="组合 660"/>
          <p:cNvGrpSpPr/>
          <p:nvPr/>
        </p:nvGrpSpPr>
        <p:grpSpPr>
          <a:xfrm>
            <a:off x="8684873" y="3545072"/>
            <a:ext cx="544727" cy="1433885"/>
            <a:chOff x="5650377" y="3531653"/>
            <a:chExt cx="544727" cy="1433885"/>
          </a:xfrm>
        </p:grpSpPr>
        <p:grpSp>
          <p:nvGrpSpPr>
            <p:cNvPr id="662" name="Group 3"/>
            <p:cNvGrpSpPr>
              <a:grpSpLocks/>
            </p:cNvGrpSpPr>
            <p:nvPr/>
          </p:nvGrpSpPr>
          <p:grpSpPr bwMode="auto">
            <a:xfrm>
              <a:off x="5650377" y="3531653"/>
              <a:ext cx="507731" cy="896972"/>
              <a:chOff x="748" y="1298"/>
              <a:chExt cx="877" cy="1221"/>
            </a:xfrm>
          </p:grpSpPr>
          <p:grpSp>
            <p:nvGrpSpPr>
              <p:cNvPr id="1109" name="Group 4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221"/>
                <a:chOff x="3448" y="405"/>
                <a:chExt cx="438" cy="664"/>
              </a:xfrm>
            </p:grpSpPr>
            <p:sp>
              <p:nvSpPr>
                <p:cNvPr id="1255" name="Freeform 5"/>
                <p:cNvSpPr>
                  <a:spLocks/>
                </p:cNvSpPr>
                <p:nvPr/>
              </p:nvSpPr>
              <p:spPr bwMode="auto">
                <a:xfrm>
                  <a:off x="3671" y="487"/>
                  <a:ext cx="34" cy="582"/>
                </a:xfrm>
                <a:custGeom>
                  <a:avLst/>
                  <a:gdLst>
                    <a:gd name="T0" fmla="*/ 112274233 w 15"/>
                    <a:gd name="T1" fmla="*/ 0 h 233"/>
                    <a:gd name="T2" fmla="*/ 181653455 w 15"/>
                    <a:gd name="T3" fmla="*/ 2147483647 h 233"/>
                    <a:gd name="T4" fmla="*/ 62570780 w 15"/>
                    <a:gd name="T5" fmla="*/ 2147483647 h 233"/>
                    <a:gd name="T6" fmla="*/ 0 w 15"/>
                    <a:gd name="T7" fmla="*/ 2147483647 h 233"/>
                    <a:gd name="T8" fmla="*/ 112274233 w 15"/>
                    <a:gd name="T9" fmla="*/ 2147483647 h 233"/>
                    <a:gd name="T10" fmla="*/ 374429889 w 15"/>
                    <a:gd name="T11" fmla="*/ 2147483647 h 233"/>
                    <a:gd name="T12" fmla="*/ 436961307 w 15"/>
                    <a:gd name="T13" fmla="*/ 2147483647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233"/>
                    <a:gd name="T23" fmla="*/ 15 w 15"/>
                    <a:gd name="T24" fmla="*/ 233 h 2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233">
                      <a:moveTo>
                        <a:pt x="4" y="0"/>
                      </a:moveTo>
                      <a:cubicBezTo>
                        <a:pt x="11" y="39"/>
                        <a:pt x="11" y="28"/>
                        <a:pt x="6" y="84"/>
                      </a:cubicBezTo>
                      <a:cubicBezTo>
                        <a:pt x="6" y="93"/>
                        <a:pt x="3" y="101"/>
                        <a:pt x="2" y="110"/>
                      </a:cubicBezTo>
                      <a:cubicBezTo>
                        <a:pt x="1" y="114"/>
                        <a:pt x="0" y="123"/>
                        <a:pt x="0" y="123"/>
                      </a:cubicBezTo>
                      <a:cubicBezTo>
                        <a:pt x="0" y="125"/>
                        <a:pt x="0" y="177"/>
                        <a:pt x="4" y="193"/>
                      </a:cubicBezTo>
                      <a:cubicBezTo>
                        <a:pt x="7" y="203"/>
                        <a:pt x="10" y="211"/>
                        <a:pt x="13" y="220"/>
                      </a:cubicBezTo>
                      <a:cubicBezTo>
                        <a:pt x="14" y="224"/>
                        <a:pt x="15" y="233"/>
                        <a:pt x="15" y="233"/>
                      </a:cubicBezTo>
                    </a:path>
                  </a:pathLst>
                </a:custGeom>
                <a:noFill/>
                <a:ln w="14288" cap="flat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256" name="Group 6"/>
                <p:cNvGrpSpPr>
                  <a:grpSpLocks/>
                </p:cNvGrpSpPr>
                <p:nvPr/>
              </p:nvGrpSpPr>
              <p:grpSpPr bwMode="auto">
                <a:xfrm>
                  <a:off x="3448" y="405"/>
                  <a:ext cx="438" cy="547"/>
                  <a:chOff x="3448" y="405"/>
                  <a:chExt cx="438" cy="547"/>
                </a:xfrm>
              </p:grpSpPr>
              <p:grpSp>
                <p:nvGrpSpPr>
                  <p:cNvPr id="1257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97" cy="165"/>
                    <a:chOff x="3680" y="787"/>
                    <a:chExt cx="197" cy="165"/>
                  </a:xfrm>
                </p:grpSpPr>
                <p:grpSp>
                  <p:nvGrpSpPr>
                    <p:cNvPr id="1296" name="Group 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35" y="807"/>
                      <a:ext cx="142" cy="145"/>
                      <a:chOff x="3735" y="807"/>
                      <a:chExt cx="142" cy="145"/>
                    </a:xfrm>
                  </p:grpSpPr>
                  <p:sp>
                    <p:nvSpPr>
                      <p:cNvPr id="1300" name="Freeform 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01" name="Freeform 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97" name="Group 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0" y="787"/>
                      <a:ext cx="144" cy="140"/>
                      <a:chOff x="3680" y="787"/>
                      <a:chExt cx="144" cy="140"/>
                    </a:xfrm>
                  </p:grpSpPr>
                  <p:sp>
                    <p:nvSpPr>
                      <p:cNvPr id="1298" name="Freeform 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99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258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202" cy="177"/>
                    <a:chOff x="3448" y="727"/>
                    <a:chExt cx="202" cy="177"/>
                  </a:xfrm>
                </p:grpSpPr>
                <p:grpSp>
                  <p:nvGrpSpPr>
                    <p:cNvPr id="1290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48" y="727"/>
                      <a:ext cx="145" cy="137"/>
                      <a:chOff x="3448" y="727"/>
                      <a:chExt cx="145" cy="137"/>
                    </a:xfrm>
                  </p:grpSpPr>
                  <p:sp>
                    <p:nvSpPr>
                      <p:cNvPr id="1294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95" name="Freeform 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91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64" y="802"/>
                      <a:ext cx="186" cy="102"/>
                      <a:chOff x="3464" y="802"/>
                      <a:chExt cx="186" cy="102"/>
                    </a:xfrm>
                  </p:grpSpPr>
                  <p:sp>
                    <p:nvSpPr>
                      <p:cNvPr id="1292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93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259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129" cy="113"/>
                    <a:chOff x="3542" y="532"/>
                    <a:chExt cx="129" cy="113"/>
                  </a:xfrm>
                </p:grpSpPr>
                <p:grpSp>
                  <p:nvGrpSpPr>
                    <p:cNvPr id="1284" name="Group 2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42" y="532"/>
                      <a:ext cx="94" cy="88"/>
                      <a:chOff x="3542" y="532"/>
                      <a:chExt cx="94" cy="88"/>
                    </a:xfrm>
                  </p:grpSpPr>
                  <p:sp>
                    <p:nvSpPr>
                      <p:cNvPr id="1288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89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85" name="Group 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51" y="582"/>
                      <a:ext cx="120" cy="63"/>
                      <a:chOff x="3551" y="582"/>
                      <a:chExt cx="120" cy="63"/>
                    </a:xfrm>
                  </p:grpSpPr>
                  <p:sp>
                    <p:nvSpPr>
                      <p:cNvPr id="1286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8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260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694" y="405"/>
                    <a:ext cx="107" cy="115"/>
                    <a:chOff x="3694" y="405"/>
                    <a:chExt cx="107" cy="115"/>
                  </a:xfrm>
                </p:grpSpPr>
                <p:grpSp>
                  <p:nvGrpSpPr>
                    <p:cNvPr id="1278" name="Group 2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21" y="405"/>
                      <a:ext cx="80" cy="97"/>
                      <a:chOff x="3721" y="405"/>
                      <a:chExt cx="80" cy="97"/>
                    </a:xfrm>
                  </p:grpSpPr>
                  <p:sp>
                    <p:nvSpPr>
                      <p:cNvPr id="1282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83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79" name="Group 3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94" y="407"/>
                      <a:ext cx="71" cy="113"/>
                      <a:chOff x="3694" y="407"/>
                      <a:chExt cx="71" cy="113"/>
                    </a:xfrm>
                  </p:grpSpPr>
                  <p:sp>
                    <p:nvSpPr>
                      <p:cNvPr id="1280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81" name="Freeform 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261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97" cy="167"/>
                    <a:chOff x="3689" y="592"/>
                    <a:chExt cx="197" cy="167"/>
                  </a:xfrm>
                </p:grpSpPr>
                <p:grpSp>
                  <p:nvGrpSpPr>
                    <p:cNvPr id="1272" name="Group 3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42" y="615"/>
                      <a:ext cx="144" cy="144"/>
                      <a:chOff x="3742" y="615"/>
                      <a:chExt cx="144" cy="144"/>
                    </a:xfrm>
                  </p:grpSpPr>
                  <p:sp>
                    <p:nvSpPr>
                      <p:cNvPr id="1276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77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73" name="Group 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9" y="592"/>
                      <a:ext cx="145" cy="142"/>
                      <a:chOff x="3689" y="592"/>
                      <a:chExt cx="145" cy="142"/>
                    </a:xfrm>
                  </p:grpSpPr>
                  <p:sp>
                    <p:nvSpPr>
                      <p:cNvPr id="1274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75" name="Freeform 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1262" name="Freeform 42"/>
                  <p:cNvSpPr>
                    <a:spLocks/>
                  </p:cNvSpPr>
                  <p:nvPr/>
                </p:nvSpPr>
                <p:spPr bwMode="auto">
                  <a:xfrm>
                    <a:off x="3583" y="435"/>
                    <a:ext cx="99" cy="85"/>
                  </a:xfrm>
                  <a:custGeom>
                    <a:avLst/>
                    <a:gdLst>
                      <a:gd name="T0" fmla="*/ 1641555773 w 43"/>
                      <a:gd name="T1" fmla="*/ 2147483647 h 34"/>
                      <a:gd name="T2" fmla="*/ 1519492348 w 43"/>
                      <a:gd name="T3" fmla="*/ 1823616533 h 34"/>
                      <a:gd name="T4" fmla="*/ 614025165 w 43"/>
                      <a:gd name="T5" fmla="*/ 0 h 34"/>
                      <a:gd name="T6" fmla="*/ 0 w 43"/>
                      <a:gd name="T7" fmla="*/ 920181458 h 34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3"/>
                      <a:gd name="T13" fmla="*/ 0 h 34"/>
                      <a:gd name="T14" fmla="*/ 43 w 43"/>
                      <a:gd name="T15" fmla="*/ 34 h 34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3" h="34">
                        <a:moveTo>
                          <a:pt x="41" y="34"/>
                        </a:moveTo>
                        <a:cubicBezTo>
                          <a:pt x="40" y="26"/>
                          <a:pt x="43" y="15"/>
                          <a:pt x="38" y="8"/>
                        </a:cubicBezTo>
                        <a:cubicBezTo>
                          <a:pt x="32" y="1"/>
                          <a:pt x="15" y="0"/>
                          <a:pt x="15" y="0"/>
                        </a:cubicBezTo>
                        <a:cubicBezTo>
                          <a:pt x="3" y="4"/>
                          <a:pt x="8" y="4"/>
                          <a:pt x="0" y="4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3" name="Freeform 43"/>
                  <p:cNvSpPr>
                    <a:spLocks/>
                  </p:cNvSpPr>
                  <p:nvPr/>
                </p:nvSpPr>
                <p:spPr bwMode="auto">
                  <a:xfrm>
                    <a:off x="3696" y="595"/>
                    <a:ext cx="69" cy="139"/>
                  </a:xfrm>
                  <a:custGeom>
                    <a:avLst/>
                    <a:gdLst>
                      <a:gd name="T0" fmla="*/ 0 w 30"/>
                      <a:gd name="T1" fmla="*/ 2147483647 h 56"/>
                      <a:gd name="T2" fmla="*/ 1187904784 w 30"/>
                      <a:gd name="T3" fmla="*/ 0 h 56"/>
                      <a:gd name="T4" fmla="*/ 0 60000 65536"/>
                      <a:gd name="T5" fmla="*/ 0 60000 65536"/>
                      <a:gd name="T6" fmla="*/ 0 w 30"/>
                      <a:gd name="T7" fmla="*/ 0 h 56"/>
                      <a:gd name="T8" fmla="*/ 30 w 30"/>
                      <a:gd name="T9" fmla="*/ 56 h 5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56">
                        <a:moveTo>
                          <a:pt x="0" y="56"/>
                        </a:moveTo>
                        <a:cubicBezTo>
                          <a:pt x="6" y="36"/>
                          <a:pt x="17" y="15"/>
                          <a:pt x="30" y="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4" name="Freeform 44"/>
                  <p:cNvSpPr>
                    <a:spLocks/>
                  </p:cNvSpPr>
                  <p:nvPr/>
                </p:nvSpPr>
                <p:spPr bwMode="auto">
                  <a:xfrm>
                    <a:off x="3565" y="660"/>
                    <a:ext cx="117" cy="182"/>
                  </a:xfrm>
                  <a:custGeom>
                    <a:avLst/>
                    <a:gdLst>
                      <a:gd name="T0" fmla="*/ 1828455481 w 51"/>
                      <a:gd name="T1" fmla="*/ 2147483647 h 73"/>
                      <a:gd name="T2" fmla="*/ 1187231292 w 51"/>
                      <a:gd name="T3" fmla="*/ 2147483647 h 73"/>
                      <a:gd name="T4" fmla="*/ 867040324 w 51"/>
                      <a:gd name="T5" fmla="*/ 2147483647 h 73"/>
                      <a:gd name="T6" fmla="*/ 177256099 w 51"/>
                      <a:gd name="T7" fmla="*/ 1455192007 h 7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51"/>
                      <a:gd name="T13" fmla="*/ 0 h 73"/>
                      <a:gd name="T14" fmla="*/ 51 w 51"/>
                      <a:gd name="T15" fmla="*/ 73 h 7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51" h="73">
                        <a:moveTo>
                          <a:pt x="49" y="73"/>
                        </a:moveTo>
                        <a:cubicBezTo>
                          <a:pt x="41" y="38"/>
                          <a:pt x="51" y="70"/>
                          <a:pt x="32" y="43"/>
                        </a:cubicBezTo>
                        <a:cubicBezTo>
                          <a:pt x="28" y="38"/>
                          <a:pt x="27" y="29"/>
                          <a:pt x="23" y="25"/>
                        </a:cubicBezTo>
                        <a:cubicBezTo>
                          <a:pt x="0" y="0"/>
                          <a:pt x="16" y="37"/>
                          <a:pt x="5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265" name="Group 45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101" cy="65"/>
                    <a:chOff x="3597" y="462"/>
                    <a:chExt cx="101" cy="65"/>
                  </a:xfrm>
                </p:grpSpPr>
                <p:grpSp>
                  <p:nvGrpSpPr>
                    <p:cNvPr id="1266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97" y="462"/>
                      <a:ext cx="71" cy="48"/>
                      <a:chOff x="3597" y="462"/>
                      <a:chExt cx="71" cy="48"/>
                    </a:xfrm>
                  </p:grpSpPr>
                  <p:sp>
                    <p:nvSpPr>
                      <p:cNvPr id="1270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71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67" name="Group 4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13" y="485"/>
                      <a:ext cx="85" cy="42"/>
                      <a:chOff x="3613" y="485"/>
                      <a:chExt cx="85" cy="42"/>
                    </a:xfrm>
                  </p:grpSpPr>
                  <p:sp>
                    <p:nvSpPr>
                      <p:cNvPr id="1268" name="Freeform 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69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  <p:sp>
            <p:nvSpPr>
              <p:cNvPr id="1110" name="Freeform 52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111" name="Group 53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006"/>
                <a:chOff x="3448" y="405"/>
                <a:chExt cx="438" cy="547"/>
              </a:xfrm>
            </p:grpSpPr>
            <p:grpSp>
              <p:nvGrpSpPr>
                <p:cNvPr id="1210" name="Group 5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97" cy="165"/>
                  <a:chOff x="3680" y="787"/>
                  <a:chExt cx="197" cy="165"/>
                </a:xfrm>
              </p:grpSpPr>
              <p:grpSp>
                <p:nvGrpSpPr>
                  <p:cNvPr id="1249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3735" y="807"/>
                    <a:ext cx="142" cy="145"/>
                    <a:chOff x="3735" y="807"/>
                    <a:chExt cx="142" cy="145"/>
                  </a:xfrm>
                </p:grpSpPr>
                <p:sp>
                  <p:nvSpPr>
                    <p:cNvPr id="1253" name="Freeform 56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54" name="Freeform 57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250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44" cy="140"/>
                    <a:chOff x="3680" y="787"/>
                    <a:chExt cx="144" cy="140"/>
                  </a:xfrm>
                </p:grpSpPr>
                <p:sp>
                  <p:nvSpPr>
                    <p:cNvPr id="1251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52" name="Freeform 60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211" name="Group 61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202" cy="177"/>
                  <a:chOff x="3448" y="727"/>
                  <a:chExt cx="202" cy="177"/>
                </a:xfrm>
              </p:grpSpPr>
              <p:grpSp>
                <p:nvGrpSpPr>
                  <p:cNvPr id="1243" name="Group 62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145" cy="137"/>
                    <a:chOff x="3448" y="727"/>
                    <a:chExt cx="145" cy="137"/>
                  </a:xfrm>
                </p:grpSpPr>
                <p:sp>
                  <p:nvSpPr>
                    <p:cNvPr id="1247" name="Freeform 63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48" name="Freeform 64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244" name="Group 65"/>
                  <p:cNvGrpSpPr>
                    <a:grpSpLocks/>
                  </p:cNvGrpSpPr>
                  <p:nvPr/>
                </p:nvGrpSpPr>
                <p:grpSpPr bwMode="auto">
                  <a:xfrm>
                    <a:off x="3464" y="802"/>
                    <a:ext cx="186" cy="102"/>
                    <a:chOff x="3464" y="802"/>
                    <a:chExt cx="186" cy="102"/>
                  </a:xfrm>
                </p:grpSpPr>
                <p:sp>
                  <p:nvSpPr>
                    <p:cNvPr id="1245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46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212" name="Group 68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129" cy="113"/>
                  <a:chOff x="3542" y="532"/>
                  <a:chExt cx="129" cy="113"/>
                </a:xfrm>
              </p:grpSpPr>
              <p:grpSp>
                <p:nvGrpSpPr>
                  <p:cNvPr id="1237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94" cy="88"/>
                    <a:chOff x="3542" y="532"/>
                    <a:chExt cx="94" cy="88"/>
                  </a:xfrm>
                </p:grpSpPr>
                <p:sp>
                  <p:nvSpPr>
                    <p:cNvPr id="1241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42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238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3551" y="582"/>
                    <a:ext cx="120" cy="63"/>
                    <a:chOff x="3551" y="582"/>
                    <a:chExt cx="120" cy="63"/>
                  </a:xfrm>
                </p:grpSpPr>
                <p:sp>
                  <p:nvSpPr>
                    <p:cNvPr id="1239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40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213" name="Group 75"/>
                <p:cNvGrpSpPr>
                  <a:grpSpLocks/>
                </p:cNvGrpSpPr>
                <p:nvPr/>
              </p:nvGrpSpPr>
              <p:grpSpPr bwMode="auto">
                <a:xfrm>
                  <a:off x="3694" y="405"/>
                  <a:ext cx="107" cy="115"/>
                  <a:chOff x="3694" y="405"/>
                  <a:chExt cx="107" cy="115"/>
                </a:xfrm>
              </p:grpSpPr>
              <p:grpSp>
                <p:nvGrpSpPr>
                  <p:cNvPr id="1231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3721" y="405"/>
                    <a:ext cx="80" cy="97"/>
                    <a:chOff x="3721" y="405"/>
                    <a:chExt cx="80" cy="97"/>
                  </a:xfrm>
                </p:grpSpPr>
                <p:sp>
                  <p:nvSpPr>
                    <p:cNvPr id="1235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36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232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3694" y="407"/>
                    <a:ext cx="71" cy="113"/>
                    <a:chOff x="3694" y="407"/>
                    <a:chExt cx="71" cy="113"/>
                  </a:xfrm>
                </p:grpSpPr>
                <p:sp>
                  <p:nvSpPr>
                    <p:cNvPr id="1233" name="Freeform 80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34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214" name="Group 82"/>
                <p:cNvGrpSpPr>
                  <a:grpSpLocks/>
                </p:cNvGrpSpPr>
                <p:nvPr/>
              </p:nvGrpSpPr>
              <p:grpSpPr bwMode="auto">
                <a:xfrm>
                  <a:off x="3689" y="592"/>
                  <a:ext cx="197" cy="167"/>
                  <a:chOff x="3689" y="592"/>
                  <a:chExt cx="197" cy="167"/>
                </a:xfrm>
              </p:grpSpPr>
              <p:grpSp>
                <p:nvGrpSpPr>
                  <p:cNvPr id="1225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3742" y="615"/>
                    <a:ext cx="144" cy="144"/>
                    <a:chOff x="3742" y="615"/>
                    <a:chExt cx="144" cy="144"/>
                  </a:xfrm>
                </p:grpSpPr>
                <p:sp>
                  <p:nvSpPr>
                    <p:cNvPr id="1229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30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226" name="Group 86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45" cy="142"/>
                    <a:chOff x="3689" y="592"/>
                    <a:chExt cx="145" cy="142"/>
                  </a:xfrm>
                </p:grpSpPr>
                <p:sp>
                  <p:nvSpPr>
                    <p:cNvPr id="1227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28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1215" name="Freeform 89"/>
                <p:cNvSpPr>
                  <a:spLocks/>
                </p:cNvSpPr>
                <p:nvPr/>
              </p:nvSpPr>
              <p:spPr bwMode="auto">
                <a:xfrm>
                  <a:off x="3583" y="435"/>
                  <a:ext cx="99" cy="85"/>
                </a:xfrm>
                <a:custGeom>
                  <a:avLst/>
                  <a:gdLst>
                    <a:gd name="T0" fmla="*/ 1641555773 w 43"/>
                    <a:gd name="T1" fmla="*/ 2147483647 h 34"/>
                    <a:gd name="T2" fmla="*/ 1519492348 w 43"/>
                    <a:gd name="T3" fmla="*/ 1823616533 h 34"/>
                    <a:gd name="T4" fmla="*/ 614025165 w 43"/>
                    <a:gd name="T5" fmla="*/ 0 h 34"/>
                    <a:gd name="T6" fmla="*/ 0 w 43"/>
                    <a:gd name="T7" fmla="*/ 920181458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3"/>
                    <a:gd name="T13" fmla="*/ 0 h 34"/>
                    <a:gd name="T14" fmla="*/ 43 w 43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3" h="34">
                      <a:moveTo>
                        <a:pt x="41" y="34"/>
                      </a:moveTo>
                      <a:cubicBezTo>
                        <a:pt x="40" y="26"/>
                        <a:pt x="43" y="15"/>
                        <a:pt x="38" y="8"/>
                      </a:cubicBezTo>
                      <a:cubicBezTo>
                        <a:pt x="32" y="1"/>
                        <a:pt x="15" y="0"/>
                        <a:pt x="15" y="0"/>
                      </a:cubicBezTo>
                      <a:cubicBezTo>
                        <a:pt x="3" y="4"/>
                        <a:pt x="8" y="4"/>
                        <a:pt x="0" y="4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6" name="Freeform 90"/>
                <p:cNvSpPr>
                  <a:spLocks/>
                </p:cNvSpPr>
                <p:nvPr/>
              </p:nvSpPr>
              <p:spPr bwMode="auto">
                <a:xfrm>
                  <a:off x="3696" y="595"/>
                  <a:ext cx="69" cy="139"/>
                </a:xfrm>
                <a:custGeom>
                  <a:avLst/>
                  <a:gdLst>
                    <a:gd name="T0" fmla="*/ 0 w 30"/>
                    <a:gd name="T1" fmla="*/ 2147483647 h 56"/>
                    <a:gd name="T2" fmla="*/ 1187904784 w 30"/>
                    <a:gd name="T3" fmla="*/ 0 h 56"/>
                    <a:gd name="T4" fmla="*/ 0 60000 65536"/>
                    <a:gd name="T5" fmla="*/ 0 60000 65536"/>
                    <a:gd name="T6" fmla="*/ 0 w 30"/>
                    <a:gd name="T7" fmla="*/ 0 h 56"/>
                    <a:gd name="T8" fmla="*/ 30 w 30"/>
                    <a:gd name="T9" fmla="*/ 56 h 5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56">
                      <a:moveTo>
                        <a:pt x="0" y="56"/>
                      </a:moveTo>
                      <a:cubicBezTo>
                        <a:pt x="6" y="36"/>
                        <a:pt x="17" y="15"/>
                        <a:pt x="30" y="0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217" name="Freeform 91"/>
                <p:cNvSpPr>
                  <a:spLocks/>
                </p:cNvSpPr>
                <p:nvPr/>
              </p:nvSpPr>
              <p:spPr bwMode="auto">
                <a:xfrm>
                  <a:off x="3565" y="660"/>
                  <a:ext cx="117" cy="182"/>
                </a:xfrm>
                <a:custGeom>
                  <a:avLst/>
                  <a:gdLst>
                    <a:gd name="T0" fmla="*/ 1828455481 w 51"/>
                    <a:gd name="T1" fmla="*/ 2147483647 h 73"/>
                    <a:gd name="T2" fmla="*/ 1187231292 w 51"/>
                    <a:gd name="T3" fmla="*/ 2147483647 h 73"/>
                    <a:gd name="T4" fmla="*/ 867040324 w 51"/>
                    <a:gd name="T5" fmla="*/ 2147483647 h 73"/>
                    <a:gd name="T6" fmla="*/ 177256099 w 51"/>
                    <a:gd name="T7" fmla="*/ 1455192007 h 7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1"/>
                    <a:gd name="T13" fmla="*/ 0 h 73"/>
                    <a:gd name="T14" fmla="*/ 51 w 51"/>
                    <a:gd name="T15" fmla="*/ 73 h 7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1" h="73">
                      <a:moveTo>
                        <a:pt x="49" y="73"/>
                      </a:moveTo>
                      <a:cubicBezTo>
                        <a:pt x="41" y="38"/>
                        <a:pt x="51" y="70"/>
                        <a:pt x="32" y="43"/>
                      </a:cubicBezTo>
                      <a:cubicBezTo>
                        <a:pt x="28" y="38"/>
                        <a:pt x="27" y="29"/>
                        <a:pt x="23" y="25"/>
                      </a:cubicBezTo>
                      <a:cubicBezTo>
                        <a:pt x="0" y="0"/>
                        <a:pt x="16" y="37"/>
                        <a:pt x="5" y="7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218" name="Group 9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101" cy="65"/>
                  <a:chOff x="3597" y="462"/>
                  <a:chExt cx="101" cy="65"/>
                </a:xfrm>
              </p:grpSpPr>
              <p:grpSp>
                <p:nvGrpSpPr>
                  <p:cNvPr id="1219" name="Group 93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71" cy="48"/>
                    <a:chOff x="3597" y="462"/>
                    <a:chExt cx="71" cy="48"/>
                  </a:xfrm>
                </p:grpSpPr>
                <p:sp>
                  <p:nvSpPr>
                    <p:cNvPr id="1223" name="Freeform 94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24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220" name="Group 96"/>
                  <p:cNvGrpSpPr>
                    <a:grpSpLocks/>
                  </p:cNvGrpSpPr>
                  <p:nvPr/>
                </p:nvGrpSpPr>
                <p:grpSpPr bwMode="auto">
                  <a:xfrm>
                    <a:off x="3613" y="485"/>
                    <a:ext cx="85" cy="42"/>
                    <a:chOff x="3613" y="485"/>
                    <a:chExt cx="85" cy="42"/>
                  </a:xfrm>
                </p:grpSpPr>
                <p:sp>
                  <p:nvSpPr>
                    <p:cNvPr id="1221" name="Freeform 97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222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1112" name="Freeform 99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113" name="Group 100"/>
              <p:cNvGrpSpPr>
                <a:grpSpLocks/>
              </p:cNvGrpSpPr>
              <p:nvPr/>
            </p:nvGrpSpPr>
            <p:grpSpPr bwMode="auto">
              <a:xfrm>
                <a:off x="1213" y="2000"/>
                <a:ext cx="394" cy="304"/>
                <a:chOff x="3680" y="787"/>
                <a:chExt cx="197" cy="165"/>
              </a:xfrm>
            </p:grpSpPr>
            <p:grpSp>
              <p:nvGrpSpPr>
                <p:cNvPr id="1204" name="Group 101"/>
                <p:cNvGrpSpPr>
                  <a:grpSpLocks/>
                </p:cNvGrpSpPr>
                <p:nvPr/>
              </p:nvGrpSpPr>
              <p:grpSpPr bwMode="auto">
                <a:xfrm>
                  <a:off x="3735" y="807"/>
                  <a:ext cx="142" cy="145"/>
                  <a:chOff x="3735" y="807"/>
                  <a:chExt cx="142" cy="145"/>
                </a:xfrm>
              </p:grpSpPr>
              <p:sp>
                <p:nvSpPr>
                  <p:cNvPr id="1208" name="Freeform 102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9" name="Freeform 103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05" name="Group 10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44" cy="140"/>
                  <a:chOff x="3680" y="787"/>
                  <a:chExt cx="144" cy="140"/>
                </a:xfrm>
              </p:grpSpPr>
              <p:sp>
                <p:nvSpPr>
                  <p:cNvPr id="1206" name="Freeform 105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7" name="Freeform 106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114" name="Group 107"/>
              <p:cNvGrpSpPr>
                <a:grpSpLocks/>
              </p:cNvGrpSpPr>
              <p:nvPr/>
            </p:nvGrpSpPr>
            <p:grpSpPr bwMode="auto">
              <a:xfrm>
                <a:off x="748" y="1890"/>
                <a:ext cx="404" cy="326"/>
                <a:chOff x="3448" y="727"/>
                <a:chExt cx="202" cy="177"/>
              </a:xfrm>
            </p:grpSpPr>
            <p:grpSp>
              <p:nvGrpSpPr>
                <p:cNvPr id="1198" name="Group 108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145" cy="137"/>
                  <a:chOff x="3448" y="727"/>
                  <a:chExt cx="145" cy="137"/>
                </a:xfrm>
              </p:grpSpPr>
              <p:sp>
                <p:nvSpPr>
                  <p:cNvPr id="1202" name="Freeform 109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3" name="Freeform 110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99" name="Group 111"/>
                <p:cNvGrpSpPr>
                  <a:grpSpLocks/>
                </p:cNvGrpSpPr>
                <p:nvPr/>
              </p:nvGrpSpPr>
              <p:grpSpPr bwMode="auto">
                <a:xfrm>
                  <a:off x="3464" y="802"/>
                  <a:ext cx="186" cy="102"/>
                  <a:chOff x="3464" y="802"/>
                  <a:chExt cx="186" cy="102"/>
                </a:xfrm>
              </p:grpSpPr>
              <p:sp>
                <p:nvSpPr>
                  <p:cNvPr id="1200" name="Freeform 112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1" name="Freeform 113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115" name="Group 114"/>
              <p:cNvGrpSpPr>
                <a:grpSpLocks/>
              </p:cNvGrpSpPr>
              <p:nvPr/>
            </p:nvGrpSpPr>
            <p:grpSpPr bwMode="auto">
              <a:xfrm>
                <a:off x="936" y="1532"/>
                <a:ext cx="259" cy="207"/>
                <a:chOff x="3542" y="532"/>
                <a:chExt cx="129" cy="113"/>
              </a:xfrm>
            </p:grpSpPr>
            <p:grpSp>
              <p:nvGrpSpPr>
                <p:cNvPr id="1192" name="Group 115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94" cy="88"/>
                  <a:chOff x="3542" y="532"/>
                  <a:chExt cx="94" cy="88"/>
                </a:xfrm>
              </p:grpSpPr>
              <p:sp>
                <p:nvSpPr>
                  <p:cNvPr id="1196" name="Freeform 116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7" name="Freeform 117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93" name="Group 118"/>
                <p:cNvGrpSpPr>
                  <a:grpSpLocks/>
                </p:cNvGrpSpPr>
                <p:nvPr/>
              </p:nvGrpSpPr>
              <p:grpSpPr bwMode="auto">
                <a:xfrm>
                  <a:off x="3551" y="582"/>
                  <a:ext cx="120" cy="63"/>
                  <a:chOff x="3551" y="582"/>
                  <a:chExt cx="120" cy="63"/>
                </a:xfrm>
              </p:grpSpPr>
              <p:sp>
                <p:nvSpPr>
                  <p:cNvPr id="1194" name="Freeform 119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5" name="Freeform 120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116" name="Group 121"/>
              <p:cNvGrpSpPr>
                <a:grpSpLocks/>
              </p:cNvGrpSpPr>
              <p:nvPr/>
            </p:nvGrpSpPr>
            <p:grpSpPr bwMode="auto">
              <a:xfrm>
                <a:off x="1241" y="1298"/>
                <a:ext cx="214" cy="211"/>
                <a:chOff x="3694" y="405"/>
                <a:chExt cx="107" cy="115"/>
              </a:xfrm>
            </p:grpSpPr>
            <p:grpSp>
              <p:nvGrpSpPr>
                <p:cNvPr id="1186" name="Group 122"/>
                <p:cNvGrpSpPr>
                  <a:grpSpLocks/>
                </p:cNvGrpSpPr>
                <p:nvPr/>
              </p:nvGrpSpPr>
              <p:grpSpPr bwMode="auto">
                <a:xfrm>
                  <a:off x="3721" y="405"/>
                  <a:ext cx="80" cy="97"/>
                  <a:chOff x="3721" y="405"/>
                  <a:chExt cx="80" cy="97"/>
                </a:xfrm>
              </p:grpSpPr>
              <p:sp>
                <p:nvSpPr>
                  <p:cNvPr id="1190" name="Freeform 123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1" name="Freeform 124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87" name="Group 125"/>
                <p:cNvGrpSpPr>
                  <a:grpSpLocks/>
                </p:cNvGrpSpPr>
                <p:nvPr/>
              </p:nvGrpSpPr>
              <p:grpSpPr bwMode="auto">
                <a:xfrm>
                  <a:off x="3694" y="407"/>
                  <a:ext cx="71" cy="113"/>
                  <a:chOff x="3694" y="407"/>
                  <a:chExt cx="71" cy="113"/>
                </a:xfrm>
              </p:grpSpPr>
              <p:sp>
                <p:nvSpPr>
                  <p:cNvPr id="1188" name="Freeform 126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9" name="Freeform 127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117" name="Freeform 128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18" name="Freeform 129"/>
              <p:cNvSpPr>
                <a:spLocks/>
              </p:cNvSpPr>
              <p:nvPr/>
            </p:nvSpPr>
            <p:spPr bwMode="auto">
              <a:xfrm>
                <a:off x="1245" y="1647"/>
                <a:ext cx="138" cy="256"/>
              </a:xfrm>
              <a:custGeom>
                <a:avLst/>
                <a:gdLst>
                  <a:gd name="T0" fmla="*/ 0 w 30"/>
                  <a:gd name="T1" fmla="*/ 2147483647 h 56"/>
                  <a:gd name="T2" fmla="*/ 2147483647 w 30"/>
                  <a:gd name="T3" fmla="*/ 0 h 56"/>
                  <a:gd name="T4" fmla="*/ 0 60000 65536"/>
                  <a:gd name="T5" fmla="*/ 0 60000 65536"/>
                  <a:gd name="T6" fmla="*/ 0 w 30"/>
                  <a:gd name="T7" fmla="*/ 0 h 56"/>
                  <a:gd name="T8" fmla="*/ 30 w 30"/>
                  <a:gd name="T9" fmla="*/ 56 h 5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0" h="56">
                    <a:moveTo>
                      <a:pt x="0" y="56"/>
                    </a:moveTo>
                    <a:cubicBezTo>
                      <a:pt x="6" y="36"/>
                      <a:pt x="17" y="15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19" name="Freeform 130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120" name="Group 131"/>
              <p:cNvGrpSpPr>
                <a:grpSpLocks/>
              </p:cNvGrpSpPr>
              <p:nvPr/>
            </p:nvGrpSpPr>
            <p:grpSpPr bwMode="auto">
              <a:xfrm>
                <a:off x="1046" y="1403"/>
                <a:ext cx="203" cy="119"/>
                <a:chOff x="3597" y="462"/>
                <a:chExt cx="101" cy="65"/>
              </a:xfrm>
            </p:grpSpPr>
            <p:grpSp>
              <p:nvGrpSpPr>
                <p:cNvPr id="1180" name="Group 13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71" cy="48"/>
                  <a:chOff x="3597" y="462"/>
                  <a:chExt cx="71" cy="48"/>
                </a:xfrm>
              </p:grpSpPr>
              <p:sp>
                <p:nvSpPr>
                  <p:cNvPr id="1184" name="Freeform 133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5" name="Freeform 134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81" name="Group 135"/>
                <p:cNvGrpSpPr>
                  <a:grpSpLocks/>
                </p:cNvGrpSpPr>
                <p:nvPr/>
              </p:nvGrpSpPr>
              <p:grpSpPr bwMode="auto">
                <a:xfrm>
                  <a:off x="3613" y="485"/>
                  <a:ext cx="85" cy="42"/>
                  <a:chOff x="3613" y="485"/>
                  <a:chExt cx="85" cy="42"/>
                </a:xfrm>
              </p:grpSpPr>
              <p:sp>
                <p:nvSpPr>
                  <p:cNvPr id="1182" name="Freeform 136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3" name="Freeform 137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121" name="Group 138"/>
              <p:cNvGrpSpPr>
                <a:grpSpLocks/>
              </p:cNvGrpSpPr>
              <p:nvPr/>
            </p:nvGrpSpPr>
            <p:grpSpPr bwMode="auto">
              <a:xfrm>
                <a:off x="1323" y="2037"/>
                <a:ext cx="284" cy="267"/>
                <a:chOff x="3735" y="807"/>
                <a:chExt cx="142" cy="145"/>
              </a:xfrm>
            </p:grpSpPr>
            <p:sp>
              <p:nvSpPr>
                <p:cNvPr id="1178" name="Freeform 139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79" name="Freeform 140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2" name="Group 141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1176" name="Freeform 142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77" name="Freeform 143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3" name="Group 144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1174" name="Freeform 145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75" name="Freeform 146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4" name="Group 147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1172" name="Freeform 148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73" name="Freeform 149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5" name="Group 150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1170" name="Freeform 151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71" name="Freeform 152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6" name="Group 153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1168" name="Freeform 154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69" name="Freeform 155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7" name="Group 156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1166" name="Freeform 157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67" name="Freeform 158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8" name="Group 159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1164" name="Freeform 160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65" name="Freeform 161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29" name="Group 162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1162" name="Freeform 163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63" name="Freeform 164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30" name="Group 165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1160" name="Freeform 166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61" name="Freeform 167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31" name="Group 168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1158" name="Freeform 169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59" name="Freeform 170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32" name="Group 171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1156" name="Freeform 172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57" name="Freeform 173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33" name="Group 174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1154" name="Freeform 175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55" name="Freeform 176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34" name="Group 177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1152" name="Freeform 178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53" name="Freeform 179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35" name="Group 180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1150" name="Freeform 181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51" name="Freeform 182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136" name="Freeform 183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" name="Freeform 184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138" name="Group 185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1148" name="Freeform 186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9" name="Freeform 187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39" name="Group 188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1146" name="Freeform 189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7" name="Freeform 190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40" name="Group 191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1144" name="Freeform 192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5" name="Freeform 193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41" name="Group 194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1142" name="Freeform 195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143" name="Freeform 196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63" name="Group 292"/>
            <p:cNvGrpSpPr>
              <a:grpSpLocks/>
            </p:cNvGrpSpPr>
            <p:nvPr/>
          </p:nvGrpSpPr>
          <p:grpSpPr bwMode="auto">
            <a:xfrm>
              <a:off x="5695201" y="4415959"/>
              <a:ext cx="499903" cy="549579"/>
              <a:chOff x="431" y="2003"/>
              <a:chExt cx="2268" cy="882"/>
            </a:xfrm>
          </p:grpSpPr>
          <p:grpSp>
            <p:nvGrpSpPr>
              <p:cNvPr id="664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984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85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86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87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88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89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90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91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92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93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94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95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96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97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98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99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00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01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002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003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1100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1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2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3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4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5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6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7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8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004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1092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3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4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5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6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7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8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9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005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1084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5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6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7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8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9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0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1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006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1076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7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8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9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0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1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2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83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007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1008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9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0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1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012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1068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69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70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71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72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73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74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75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13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1058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59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60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61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62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63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64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65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66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67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014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5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6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7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8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9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0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1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2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3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4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025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1048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49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50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51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52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53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54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55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56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57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26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1038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39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40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41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42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43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44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45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46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47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27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1028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29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30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31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32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33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34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35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36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037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665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666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7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8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69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0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1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2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3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4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5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6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7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8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79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0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1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2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3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4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685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975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76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77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78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79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80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81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82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83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6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967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68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69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70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71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72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73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74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7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959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60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61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62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63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64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65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66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8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951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52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53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54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55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56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57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958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9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883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84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85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86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887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943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4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5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6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7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8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9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50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88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933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4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5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6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7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8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9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0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1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2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889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90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91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92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93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94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95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96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97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98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99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900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923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4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5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6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7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8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9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0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1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2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01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913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4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5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6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7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8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9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0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1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2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02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903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4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5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6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7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8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9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0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1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2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690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1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2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3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4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5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6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7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8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9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0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1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2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3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4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5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6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7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08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709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874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75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76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77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78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79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80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81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82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0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866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67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68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69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70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71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72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73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1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858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59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60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61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62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63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64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65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2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850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51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52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53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54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55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56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57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713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4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5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6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717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842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43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44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45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46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47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48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49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8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832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33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34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35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36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37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38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39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40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41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719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8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9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730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822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23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24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25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26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27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28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29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30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31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812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13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14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15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16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17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18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19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20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21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2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802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3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4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5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6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7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8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9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10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11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733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4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5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6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737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794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5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6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7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8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9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0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801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8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784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5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6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7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8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9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0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1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2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93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739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0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1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2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3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4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5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6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7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8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9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750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774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5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6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7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8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9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0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1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2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83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1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764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5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6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7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8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9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0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1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2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73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2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754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5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6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7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8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59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0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1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2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763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753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1302" name="组合 1301"/>
          <p:cNvGrpSpPr/>
          <p:nvPr/>
        </p:nvGrpSpPr>
        <p:grpSpPr>
          <a:xfrm>
            <a:off x="7148053" y="3547959"/>
            <a:ext cx="544727" cy="1433885"/>
            <a:chOff x="5650377" y="3531653"/>
            <a:chExt cx="544727" cy="1433885"/>
          </a:xfrm>
        </p:grpSpPr>
        <p:grpSp>
          <p:nvGrpSpPr>
            <p:cNvPr id="1303" name="Group 3"/>
            <p:cNvGrpSpPr>
              <a:grpSpLocks/>
            </p:cNvGrpSpPr>
            <p:nvPr/>
          </p:nvGrpSpPr>
          <p:grpSpPr bwMode="auto">
            <a:xfrm>
              <a:off x="5650377" y="3531653"/>
              <a:ext cx="507731" cy="896972"/>
              <a:chOff x="748" y="1298"/>
              <a:chExt cx="877" cy="1221"/>
            </a:xfrm>
          </p:grpSpPr>
          <p:grpSp>
            <p:nvGrpSpPr>
              <p:cNvPr id="1750" name="Group 4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221"/>
                <a:chOff x="3448" y="405"/>
                <a:chExt cx="438" cy="664"/>
              </a:xfrm>
            </p:grpSpPr>
            <p:sp>
              <p:nvSpPr>
                <p:cNvPr id="1896" name="Freeform 5"/>
                <p:cNvSpPr>
                  <a:spLocks/>
                </p:cNvSpPr>
                <p:nvPr/>
              </p:nvSpPr>
              <p:spPr bwMode="auto">
                <a:xfrm>
                  <a:off x="3671" y="487"/>
                  <a:ext cx="34" cy="582"/>
                </a:xfrm>
                <a:custGeom>
                  <a:avLst/>
                  <a:gdLst>
                    <a:gd name="T0" fmla="*/ 112274233 w 15"/>
                    <a:gd name="T1" fmla="*/ 0 h 233"/>
                    <a:gd name="T2" fmla="*/ 181653455 w 15"/>
                    <a:gd name="T3" fmla="*/ 2147483647 h 233"/>
                    <a:gd name="T4" fmla="*/ 62570780 w 15"/>
                    <a:gd name="T5" fmla="*/ 2147483647 h 233"/>
                    <a:gd name="T6" fmla="*/ 0 w 15"/>
                    <a:gd name="T7" fmla="*/ 2147483647 h 233"/>
                    <a:gd name="T8" fmla="*/ 112274233 w 15"/>
                    <a:gd name="T9" fmla="*/ 2147483647 h 233"/>
                    <a:gd name="T10" fmla="*/ 374429889 w 15"/>
                    <a:gd name="T11" fmla="*/ 2147483647 h 233"/>
                    <a:gd name="T12" fmla="*/ 436961307 w 15"/>
                    <a:gd name="T13" fmla="*/ 2147483647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233"/>
                    <a:gd name="T23" fmla="*/ 15 w 15"/>
                    <a:gd name="T24" fmla="*/ 233 h 2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233">
                      <a:moveTo>
                        <a:pt x="4" y="0"/>
                      </a:moveTo>
                      <a:cubicBezTo>
                        <a:pt x="11" y="39"/>
                        <a:pt x="11" y="28"/>
                        <a:pt x="6" y="84"/>
                      </a:cubicBezTo>
                      <a:cubicBezTo>
                        <a:pt x="6" y="93"/>
                        <a:pt x="3" y="101"/>
                        <a:pt x="2" y="110"/>
                      </a:cubicBezTo>
                      <a:cubicBezTo>
                        <a:pt x="1" y="114"/>
                        <a:pt x="0" y="123"/>
                        <a:pt x="0" y="123"/>
                      </a:cubicBezTo>
                      <a:cubicBezTo>
                        <a:pt x="0" y="125"/>
                        <a:pt x="0" y="177"/>
                        <a:pt x="4" y="193"/>
                      </a:cubicBezTo>
                      <a:cubicBezTo>
                        <a:pt x="7" y="203"/>
                        <a:pt x="10" y="211"/>
                        <a:pt x="13" y="220"/>
                      </a:cubicBezTo>
                      <a:cubicBezTo>
                        <a:pt x="14" y="224"/>
                        <a:pt x="15" y="233"/>
                        <a:pt x="15" y="233"/>
                      </a:cubicBezTo>
                    </a:path>
                  </a:pathLst>
                </a:custGeom>
                <a:noFill/>
                <a:ln w="14288" cap="flat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897" name="Group 6"/>
                <p:cNvGrpSpPr>
                  <a:grpSpLocks/>
                </p:cNvGrpSpPr>
                <p:nvPr/>
              </p:nvGrpSpPr>
              <p:grpSpPr bwMode="auto">
                <a:xfrm>
                  <a:off x="3448" y="405"/>
                  <a:ext cx="438" cy="547"/>
                  <a:chOff x="3448" y="405"/>
                  <a:chExt cx="438" cy="547"/>
                </a:xfrm>
              </p:grpSpPr>
              <p:grpSp>
                <p:nvGrpSpPr>
                  <p:cNvPr id="1898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97" cy="165"/>
                    <a:chOff x="3680" y="787"/>
                    <a:chExt cx="197" cy="165"/>
                  </a:xfrm>
                </p:grpSpPr>
                <p:grpSp>
                  <p:nvGrpSpPr>
                    <p:cNvPr id="1937" name="Group 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35" y="807"/>
                      <a:ext cx="142" cy="145"/>
                      <a:chOff x="3735" y="807"/>
                      <a:chExt cx="142" cy="145"/>
                    </a:xfrm>
                  </p:grpSpPr>
                  <p:sp>
                    <p:nvSpPr>
                      <p:cNvPr id="1941" name="Freeform 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42" name="Freeform 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938" name="Group 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0" y="787"/>
                      <a:ext cx="144" cy="140"/>
                      <a:chOff x="3680" y="787"/>
                      <a:chExt cx="144" cy="140"/>
                    </a:xfrm>
                  </p:grpSpPr>
                  <p:sp>
                    <p:nvSpPr>
                      <p:cNvPr id="1939" name="Freeform 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40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899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202" cy="177"/>
                    <a:chOff x="3448" y="727"/>
                    <a:chExt cx="202" cy="177"/>
                  </a:xfrm>
                </p:grpSpPr>
                <p:grpSp>
                  <p:nvGrpSpPr>
                    <p:cNvPr id="1931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48" y="727"/>
                      <a:ext cx="145" cy="137"/>
                      <a:chOff x="3448" y="727"/>
                      <a:chExt cx="145" cy="137"/>
                    </a:xfrm>
                  </p:grpSpPr>
                  <p:sp>
                    <p:nvSpPr>
                      <p:cNvPr id="1935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36" name="Freeform 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932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64" y="802"/>
                      <a:ext cx="186" cy="102"/>
                      <a:chOff x="3464" y="802"/>
                      <a:chExt cx="186" cy="102"/>
                    </a:xfrm>
                  </p:grpSpPr>
                  <p:sp>
                    <p:nvSpPr>
                      <p:cNvPr id="1933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34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900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129" cy="113"/>
                    <a:chOff x="3542" y="532"/>
                    <a:chExt cx="129" cy="113"/>
                  </a:xfrm>
                </p:grpSpPr>
                <p:grpSp>
                  <p:nvGrpSpPr>
                    <p:cNvPr id="1925" name="Group 2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42" y="532"/>
                      <a:ext cx="94" cy="88"/>
                      <a:chOff x="3542" y="532"/>
                      <a:chExt cx="94" cy="88"/>
                    </a:xfrm>
                  </p:grpSpPr>
                  <p:sp>
                    <p:nvSpPr>
                      <p:cNvPr id="1929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30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926" name="Group 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51" y="582"/>
                      <a:ext cx="120" cy="63"/>
                      <a:chOff x="3551" y="582"/>
                      <a:chExt cx="120" cy="63"/>
                    </a:xfrm>
                  </p:grpSpPr>
                  <p:sp>
                    <p:nvSpPr>
                      <p:cNvPr id="1927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28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901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694" y="405"/>
                    <a:ext cx="107" cy="115"/>
                    <a:chOff x="3694" y="405"/>
                    <a:chExt cx="107" cy="115"/>
                  </a:xfrm>
                </p:grpSpPr>
                <p:grpSp>
                  <p:nvGrpSpPr>
                    <p:cNvPr id="1919" name="Group 2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21" y="405"/>
                      <a:ext cx="80" cy="97"/>
                      <a:chOff x="3721" y="405"/>
                      <a:chExt cx="80" cy="97"/>
                    </a:xfrm>
                  </p:grpSpPr>
                  <p:sp>
                    <p:nvSpPr>
                      <p:cNvPr id="1923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24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920" name="Group 3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94" y="407"/>
                      <a:ext cx="71" cy="113"/>
                      <a:chOff x="3694" y="407"/>
                      <a:chExt cx="71" cy="113"/>
                    </a:xfrm>
                  </p:grpSpPr>
                  <p:sp>
                    <p:nvSpPr>
                      <p:cNvPr id="1921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22" name="Freeform 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902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97" cy="167"/>
                    <a:chOff x="3689" y="592"/>
                    <a:chExt cx="197" cy="167"/>
                  </a:xfrm>
                </p:grpSpPr>
                <p:grpSp>
                  <p:nvGrpSpPr>
                    <p:cNvPr id="1913" name="Group 3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42" y="615"/>
                      <a:ext cx="144" cy="144"/>
                      <a:chOff x="3742" y="615"/>
                      <a:chExt cx="144" cy="144"/>
                    </a:xfrm>
                  </p:grpSpPr>
                  <p:sp>
                    <p:nvSpPr>
                      <p:cNvPr id="1917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18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914" name="Group 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9" y="592"/>
                      <a:ext cx="145" cy="142"/>
                      <a:chOff x="3689" y="592"/>
                      <a:chExt cx="145" cy="142"/>
                    </a:xfrm>
                  </p:grpSpPr>
                  <p:sp>
                    <p:nvSpPr>
                      <p:cNvPr id="1915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16" name="Freeform 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1903" name="Freeform 42"/>
                  <p:cNvSpPr>
                    <a:spLocks/>
                  </p:cNvSpPr>
                  <p:nvPr/>
                </p:nvSpPr>
                <p:spPr bwMode="auto">
                  <a:xfrm>
                    <a:off x="3583" y="435"/>
                    <a:ext cx="99" cy="85"/>
                  </a:xfrm>
                  <a:custGeom>
                    <a:avLst/>
                    <a:gdLst>
                      <a:gd name="T0" fmla="*/ 1641555773 w 43"/>
                      <a:gd name="T1" fmla="*/ 2147483647 h 34"/>
                      <a:gd name="T2" fmla="*/ 1519492348 w 43"/>
                      <a:gd name="T3" fmla="*/ 1823616533 h 34"/>
                      <a:gd name="T4" fmla="*/ 614025165 w 43"/>
                      <a:gd name="T5" fmla="*/ 0 h 34"/>
                      <a:gd name="T6" fmla="*/ 0 w 43"/>
                      <a:gd name="T7" fmla="*/ 920181458 h 34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3"/>
                      <a:gd name="T13" fmla="*/ 0 h 34"/>
                      <a:gd name="T14" fmla="*/ 43 w 43"/>
                      <a:gd name="T15" fmla="*/ 34 h 34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3" h="34">
                        <a:moveTo>
                          <a:pt x="41" y="34"/>
                        </a:moveTo>
                        <a:cubicBezTo>
                          <a:pt x="40" y="26"/>
                          <a:pt x="43" y="15"/>
                          <a:pt x="38" y="8"/>
                        </a:cubicBezTo>
                        <a:cubicBezTo>
                          <a:pt x="32" y="1"/>
                          <a:pt x="15" y="0"/>
                          <a:pt x="15" y="0"/>
                        </a:cubicBezTo>
                        <a:cubicBezTo>
                          <a:pt x="3" y="4"/>
                          <a:pt x="8" y="4"/>
                          <a:pt x="0" y="4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4" name="Freeform 43"/>
                  <p:cNvSpPr>
                    <a:spLocks/>
                  </p:cNvSpPr>
                  <p:nvPr/>
                </p:nvSpPr>
                <p:spPr bwMode="auto">
                  <a:xfrm>
                    <a:off x="3696" y="595"/>
                    <a:ext cx="69" cy="139"/>
                  </a:xfrm>
                  <a:custGeom>
                    <a:avLst/>
                    <a:gdLst>
                      <a:gd name="T0" fmla="*/ 0 w 30"/>
                      <a:gd name="T1" fmla="*/ 2147483647 h 56"/>
                      <a:gd name="T2" fmla="*/ 1187904784 w 30"/>
                      <a:gd name="T3" fmla="*/ 0 h 56"/>
                      <a:gd name="T4" fmla="*/ 0 60000 65536"/>
                      <a:gd name="T5" fmla="*/ 0 60000 65536"/>
                      <a:gd name="T6" fmla="*/ 0 w 30"/>
                      <a:gd name="T7" fmla="*/ 0 h 56"/>
                      <a:gd name="T8" fmla="*/ 30 w 30"/>
                      <a:gd name="T9" fmla="*/ 56 h 5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56">
                        <a:moveTo>
                          <a:pt x="0" y="56"/>
                        </a:moveTo>
                        <a:cubicBezTo>
                          <a:pt x="6" y="36"/>
                          <a:pt x="17" y="15"/>
                          <a:pt x="30" y="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5" name="Freeform 44"/>
                  <p:cNvSpPr>
                    <a:spLocks/>
                  </p:cNvSpPr>
                  <p:nvPr/>
                </p:nvSpPr>
                <p:spPr bwMode="auto">
                  <a:xfrm>
                    <a:off x="3565" y="660"/>
                    <a:ext cx="117" cy="182"/>
                  </a:xfrm>
                  <a:custGeom>
                    <a:avLst/>
                    <a:gdLst>
                      <a:gd name="T0" fmla="*/ 1828455481 w 51"/>
                      <a:gd name="T1" fmla="*/ 2147483647 h 73"/>
                      <a:gd name="T2" fmla="*/ 1187231292 w 51"/>
                      <a:gd name="T3" fmla="*/ 2147483647 h 73"/>
                      <a:gd name="T4" fmla="*/ 867040324 w 51"/>
                      <a:gd name="T5" fmla="*/ 2147483647 h 73"/>
                      <a:gd name="T6" fmla="*/ 177256099 w 51"/>
                      <a:gd name="T7" fmla="*/ 1455192007 h 7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51"/>
                      <a:gd name="T13" fmla="*/ 0 h 73"/>
                      <a:gd name="T14" fmla="*/ 51 w 51"/>
                      <a:gd name="T15" fmla="*/ 73 h 7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51" h="73">
                        <a:moveTo>
                          <a:pt x="49" y="73"/>
                        </a:moveTo>
                        <a:cubicBezTo>
                          <a:pt x="41" y="38"/>
                          <a:pt x="51" y="70"/>
                          <a:pt x="32" y="43"/>
                        </a:cubicBezTo>
                        <a:cubicBezTo>
                          <a:pt x="28" y="38"/>
                          <a:pt x="27" y="29"/>
                          <a:pt x="23" y="25"/>
                        </a:cubicBezTo>
                        <a:cubicBezTo>
                          <a:pt x="0" y="0"/>
                          <a:pt x="16" y="37"/>
                          <a:pt x="5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906" name="Group 45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101" cy="65"/>
                    <a:chOff x="3597" y="462"/>
                    <a:chExt cx="101" cy="65"/>
                  </a:xfrm>
                </p:grpSpPr>
                <p:grpSp>
                  <p:nvGrpSpPr>
                    <p:cNvPr id="1907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97" y="462"/>
                      <a:ext cx="71" cy="48"/>
                      <a:chOff x="3597" y="462"/>
                      <a:chExt cx="71" cy="48"/>
                    </a:xfrm>
                  </p:grpSpPr>
                  <p:sp>
                    <p:nvSpPr>
                      <p:cNvPr id="1911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12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908" name="Group 4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13" y="485"/>
                      <a:ext cx="85" cy="42"/>
                      <a:chOff x="3613" y="485"/>
                      <a:chExt cx="85" cy="42"/>
                    </a:xfrm>
                  </p:grpSpPr>
                  <p:sp>
                    <p:nvSpPr>
                      <p:cNvPr id="1909" name="Freeform 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10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  <p:sp>
            <p:nvSpPr>
              <p:cNvPr id="1751" name="Freeform 52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752" name="Group 53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006"/>
                <a:chOff x="3448" y="405"/>
                <a:chExt cx="438" cy="547"/>
              </a:xfrm>
            </p:grpSpPr>
            <p:grpSp>
              <p:nvGrpSpPr>
                <p:cNvPr id="1851" name="Group 5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97" cy="165"/>
                  <a:chOff x="3680" y="787"/>
                  <a:chExt cx="197" cy="165"/>
                </a:xfrm>
              </p:grpSpPr>
              <p:grpSp>
                <p:nvGrpSpPr>
                  <p:cNvPr id="1890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3735" y="807"/>
                    <a:ext cx="142" cy="145"/>
                    <a:chOff x="3735" y="807"/>
                    <a:chExt cx="142" cy="145"/>
                  </a:xfrm>
                </p:grpSpPr>
                <p:sp>
                  <p:nvSpPr>
                    <p:cNvPr id="1894" name="Freeform 56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95" name="Freeform 57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91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44" cy="140"/>
                    <a:chOff x="3680" y="787"/>
                    <a:chExt cx="144" cy="140"/>
                  </a:xfrm>
                </p:grpSpPr>
                <p:sp>
                  <p:nvSpPr>
                    <p:cNvPr id="1892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93" name="Freeform 60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852" name="Group 61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202" cy="177"/>
                  <a:chOff x="3448" y="727"/>
                  <a:chExt cx="202" cy="177"/>
                </a:xfrm>
              </p:grpSpPr>
              <p:grpSp>
                <p:nvGrpSpPr>
                  <p:cNvPr id="1884" name="Group 62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145" cy="137"/>
                    <a:chOff x="3448" y="727"/>
                    <a:chExt cx="145" cy="137"/>
                  </a:xfrm>
                </p:grpSpPr>
                <p:sp>
                  <p:nvSpPr>
                    <p:cNvPr id="1888" name="Freeform 63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89" name="Freeform 64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85" name="Group 65"/>
                  <p:cNvGrpSpPr>
                    <a:grpSpLocks/>
                  </p:cNvGrpSpPr>
                  <p:nvPr/>
                </p:nvGrpSpPr>
                <p:grpSpPr bwMode="auto">
                  <a:xfrm>
                    <a:off x="3464" y="802"/>
                    <a:ext cx="186" cy="102"/>
                    <a:chOff x="3464" y="802"/>
                    <a:chExt cx="186" cy="102"/>
                  </a:xfrm>
                </p:grpSpPr>
                <p:sp>
                  <p:nvSpPr>
                    <p:cNvPr id="1886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87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853" name="Group 68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129" cy="113"/>
                  <a:chOff x="3542" y="532"/>
                  <a:chExt cx="129" cy="113"/>
                </a:xfrm>
              </p:grpSpPr>
              <p:grpSp>
                <p:nvGrpSpPr>
                  <p:cNvPr id="1878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94" cy="88"/>
                    <a:chOff x="3542" y="532"/>
                    <a:chExt cx="94" cy="88"/>
                  </a:xfrm>
                </p:grpSpPr>
                <p:sp>
                  <p:nvSpPr>
                    <p:cNvPr id="1882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83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79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3551" y="582"/>
                    <a:ext cx="120" cy="63"/>
                    <a:chOff x="3551" y="582"/>
                    <a:chExt cx="120" cy="63"/>
                  </a:xfrm>
                </p:grpSpPr>
                <p:sp>
                  <p:nvSpPr>
                    <p:cNvPr id="1880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81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854" name="Group 75"/>
                <p:cNvGrpSpPr>
                  <a:grpSpLocks/>
                </p:cNvGrpSpPr>
                <p:nvPr/>
              </p:nvGrpSpPr>
              <p:grpSpPr bwMode="auto">
                <a:xfrm>
                  <a:off x="3694" y="405"/>
                  <a:ext cx="107" cy="115"/>
                  <a:chOff x="3694" y="405"/>
                  <a:chExt cx="107" cy="115"/>
                </a:xfrm>
              </p:grpSpPr>
              <p:grpSp>
                <p:nvGrpSpPr>
                  <p:cNvPr id="1872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3721" y="405"/>
                    <a:ext cx="80" cy="97"/>
                    <a:chOff x="3721" y="405"/>
                    <a:chExt cx="80" cy="97"/>
                  </a:xfrm>
                </p:grpSpPr>
                <p:sp>
                  <p:nvSpPr>
                    <p:cNvPr id="1876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77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73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3694" y="407"/>
                    <a:ext cx="71" cy="113"/>
                    <a:chOff x="3694" y="407"/>
                    <a:chExt cx="71" cy="113"/>
                  </a:xfrm>
                </p:grpSpPr>
                <p:sp>
                  <p:nvSpPr>
                    <p:cNvPr id="1874" name="Freeform 80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75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1855" name="Group 82"/>
                <p:cNvGrpSpPr>
                  <a:grpSpLocks/>
                </p:cNvGrpSpPr>
                <p:nvPr/>
              </p:nvGrpSpPr>
              <p:grpSpPr bwMode="auto">
                <a:xfrm>
                  <a:off x="3689" y="592"/>
                  <a:ext cx="197" cy="167"/>
                  <a:chOff x="3689" y="592"/>
                  <a:chExt cx="197" cy="167"/>
                </a:xfrm>
              </p:grpSpPr>
              <p:grpSp>
                <p:nvGrpSpPr>
                  <p:cNvPr id="1866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3742" y="615"/>
                    <a:ext cx="144" cy="144"/>
                    <a:chOff x="3742" y="615"/>
                    <a:chExt cx="144" cy="144"/>
                  </a:xfrm>
                </p:grpSpPr>
                <p:sp>
                  <p:nvSpPr>
                    <p:cNvPr id="1870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71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67" name="Group 86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45" cy="142"/>
                    <a:chOff x="3689" y="592"/>
                    <a:chExt cx="145" cy="142"/>
                  </a:xfrm>
                </p:grpSpPr>
                <p:sp>
                  <p:nvSpPr>
                    <p:cNvPr id="1868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69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1856" name="Freeform 89"/>
                <p:cNvSpPr>
                  <a:spLocks/>
                </p:cNvSpPr>
                <p:nvPr/>
              </p:nvSpPr>
              <p:spPr bwMode="auto">
                <a:xfrm>
                  <a:off x="3583" y="435"/>
                  <a:ext cx="99" cy="85"/>
                </a:xfrm>
                <a:custGeom>
                  <a:avLst/>
                  <a:gdLst>
                    <a:gd name="T0" fmla="*/ 1641555773 w 43"/>
                    <a:gd name="T1" fmla="*/ 2147483647 h 34"/>
                    <a:gd name="T2" fmla="*/ 1519492348 w 43"/>
                    <a:gd name="T3" fmla="*/ 1823616533 h 34"/>
                    <a:gd name="T4" fmla="*/ 614025165 w 43"/>
                    <a:gd name="T5" fmla="*/ 0 h 34"/>
                    <a:gd name="T6" fmla="*/ 0 w 43"/>
                    <a:gd name="T7" fmla="*/ 920181458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3"/>
                    <a:gd name="T13" fmla="*/ 0 h 34"/>
                    <a:gd name="T14" fmla="*/ 43 w 43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3" h="34">
                      <a:moveTo>
                        <a:pt x="41" y="34"/>
                      </a:moveTo>
                      <a:cubicBezTo>
                        <a:pt x="40" y="26"/>
                        <a:pt x="43" y="15"/>
                        <a:pt x="38" y="8"/>
                      </a:cubicBezTo>
                      <a:cubicBezTo>
                        <a:pt x="32" y="1"/>
                        <a:pt x="15" y="0"/>
                        <a:pt x="15" y="0"/>
                      </a:cubicBezTo>
                      <a:cubicBezTo>
                        <a:pt x="3" y="4"/>
                        <a:pt x="8" y="4"/>
                        <a:pt x="0" y="4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57" name="Freeform 90"/>
                <p:cNvSpPr>
                  <a:spLocks/>
                </p:cNvSpPr>
                <p:nvPr/>
              </p:nvSpPr>
              <p:spPr bwMode="auto">
                <a:xfrm>
                  <a:off x="3696" y="595"/>
                  <a:ext cx="69" cy="139"/>
                </a:xfrm>
                <a:custGeom>
                  <a:avLst/>
                  <a:gdLst>
                    <a:gd name="T0" fmla="*/ 0 w 30"/>
                    <a:gd name="T1" fmla="*/ 2147483647 h 56"/>
                    <a:gd name="T2" fmla="*/ 1187904784 w 30"/>
                    <a:gd name="T3" fmla="*/ 0 h 56"/>
                    <a:gd name="T4" fmla="*/ 0 60000 65536"/>
                    <a:gd name="T5" fmla="*/ 0 60000 65536"/>
                    <a:gd name="T6" fmla="*/ 0 w 30"/>
                    <a:gd name="T7" fmla="*/ 0 h 56"/>
                    <a:gd name="T8" fmla="*/ 30 w 30"/>
                    <a:gd name="T9" fmla="*/ 56 h 5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56">
                      <a:moveTo>
                        <a:pt x="0" y="56"/>
                      </a:moveTo>
                      <a:cubicBezTo>
                        <a:pt x="6" y="36"/>
                        <a:pt x="17" y="15"/>
                        <a:pt x="30" y="0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58" name="Freeform 91"/>
                <p:cNvSpPr>
                  <a:spLocks/>
                </p:cNvSpPr>
                <p:nvPr/>
              </p:nvSpPr>
              <p:spPr bwMode="auto">
                <a:xfrm>
                  <a:off x="3565" y="660"/>
                  <a:ext cx="117" cy="182"/>
                </a:xfrm>
                <a:custGeom>
                  <a:avLst/>
                  <a:gdLst>
                    <a:gd name="T0" fmla="*/ 1828455481 w 51"/>
                    <a:gd name="T1" fmla="*/ 2147483647 h 73"/>
                    <a:gd name="T2" fmla="*/ 1187231292 w 51"/>
                    <a:gd name="T3" fmla="*/ 2147483647 h 73"/>
                    <a:gd name="T4" fmla="*/ 867040324 w 51"/>
                    <a:gd name="T5" fmla="*/ 2147483647 h 73"/>
                    <a:gd name="T6" fmla="*/ 177256099 w 51"/>
                    <a:gd name="T7" fmla="*/ 1455192007 h 7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1"/>
                    <a:gd name="T13" fmla="*/ 0 h 73"/>
                    <a:gd name="T14" fmla="*/ 51 w 51"/>
                    <a:gd name="T15" fmla="*/ 73 h 7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1" h="73">
                      <a:moveTo>
                        <a:pt x="49" y="73"/>
                      </a:moveTo>
                      <a:cubicBezTo>
                        <a:pt x="41" y="38"/>
                        <a:pt x="51" y="70"/>
                        <a:pt x="32" y="43"/>
                      </a:cubicBezTo>
                      <a:cubicBezTo>
                        <a:pt x="28" y="38"/>
                        <a:pt x="27" y="29"/>
                        <a:pt x="23" y="25"/>
                      </a:cubicBezTo>
                      <a:cubicBezTo>
                        <a:pt x="0" y="0"/>
                        <a:pt x="16" y="37"/>
                        <a:pt x="5" y="7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859" name="Group 9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101" cy="65"/>
                  <a:chOff x="3597" y="462"/>
                  <a:chExt cx="101" cy="65"/>
                </a:xfrm>
              </p:grpSpPr>
              <p:grpSp>
                <p:nvGrpSpPr>
                  <p:cNvPr id="1860" name="Group 93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71" cy="48"/>
                    <a:chOff x="3597" y="462"/>
                    <a:chExt cx="71" cy="48"/>
                  </a:xfrm>
                </p:grpSpPr>
                <p:sp>
                  <p:nvSpPr>
                    <p:cNvPr id="1864" name="Freeform 94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65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61" name="Group 96"/>
                  <p:cNvGrpSpPr>
                    <a:grpSpLocks/>
                  </p:cNvGrpSpPr>
                  <p:nvPr/>
                </p:nvGrpSpPr>
                <p:grpSpPr bwMode="auto">
                  <a:xfrm>
                    <a:off x="3613" y="485"/>
                    <a:ext cx="85" cy="42"/>
                    <a:chOff x="3613" y="485"/>
                    <a:chExt cx="85" cy="42"/>
                  </a:xfrm>
                </p:grpSpPr>
                <p:sp>
                  <p:nvSpPr>
                    <p:cNvPr id="1862" name="Freeform 97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63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1753" name="Freeform 99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754" name="Group 100"/>
              <p:cNvGrpSpPr>
                <a:grpSpLocks/>
              </p:cNvGrpSpPr>
              <p:nvPr/>
            </p:nvGrpSpPr>
            <p:grpSpPr bwMode="auto">
              <a:xfrm>
                <a:off x="1213" y="2000"/>
                <a:ext cx="394" cy="304"/>
                <a:chOff x="3680" y="787"/>
                <a:chExt cx="197" cy="165"/>
              </a:xfrm>
            </p:grpSpPr>
            <p:grpSp>
              <p:nvGrpSpPr>
                <p:cNvPr id="1845" name="Group 101"/>
                <p:cNvGrpSpPr>
                  <a:grpSpLocks/>
                </p:cNvGrpSpPr>
                <p:nvPr/>
              </p:nvGrpSpPr>
              <p:grpSpPr bwMode="auto">
                <a:xfrm>
                  <a:off x="3735" y="807"/>
                  <a:ext cx="142" cy="145"/>
                  <a:chOff x="3735" y="807"/>
                  <a:chExt cx="142" cy="145"/>
                </a:xfrm>
              </p:grpSpPr>
              <p:sp>
                <p:nvSpPr>
                  <p:cNvPr id="1849" name="Freeform 102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0" name="Freeform 103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46" name="Group 10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44" cy="140"/>
                  <a:chOff x="3680" y="787"/>
                  <a:chExt cx="144" cy="140"/>
                </a:xfrm>
              </p:grpSpPr>
              <p:sp>
                <p:nvSpPr>
                  <p:cNvPr id="1847" name="Freeform 105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8" name="Freeform 106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55" name="Group 107"/>
              <p:cNvGrpSpPr>
                <a:grpSpLocks/>
              </p:cNvGrpSpPr>
              <p:nvPr/>
            </p:nvGrpSpPr>
            <p:grpSpPr bwMode="auto">
              <a:xfrm>
                <a:off x="748" y="1890"/>
                <a:ext cx="404" cy="326"/>
                <a:chOff x="3448" y="727"/>
                <a:chExt cx="202" cy="177"/>
              </a:xfrm>
            </p:grpSpPr>
            <p:grpSp>
              <p:nvGrpSpPr>
                <p:cNvPr id="1839" name="Group 108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145" cy="137"/>
                  <a:chOff x="3448" y="727"/>
                  <a:chExt cx="145" cy="137"/>
                </a:xfrm>
              </p:grpSpPr>
              <p:sp>
                <p:nvSpPr>
                  <p:cNvPr id="1843" name="Freeform 109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4" name="Freeform 110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40" name="Group 111"/>
                <p:cNvGrpSpPr>
                  <a:grpSpLocks/>
                </p:cNvGrpSpPr>
                <p:nvPr/>
              </p:nvGrpSpPr>
              <p:grpSpPr bwMode="auto">
                <a:xfrm>
                  <a:off x="3464" y="802"/>
                  <a:ext cx="186" cy="102"/>
                  <a:chOff x="3464" y="802"/>
                  <a:chExt cx="186" cy="102"/>
                </a:xfrm>
              </p:grpSpPr>
              <p:sp>
                <p:nvSpPr>
                  <p:cNvPr id="1841" name="Freeform 112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2" name="Freeform 113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56" name="Group 114"/>
              <p:cNvGrpSpPr>
                <a:grpSpLocks/>
              </p:cNvGrpSpPr>
              <p:nvPr/>
            </p:nvGrpSpPr>
            <p:grpSpPr bwMode="auto">
              <a:xfrm>
                <a:off x="936" y="1532"/>
                <a:ext cx="259" cy="207"/>
                <a:chOff x="3542" y="532"/>
                <a:chExt cx="129" cy="113"/>
              </a:xfrm>
            </p:grpSpPr>
            <p:grpSp>
              <p:nvGrpSpPr>
                <p:cNvPr id="1833" name="Group 115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94" cy="88"/>
                  <a:chOff x="3542" y="532"/>
                  <a:chExt cx="94" cy="88"/>
                </a:xfrm>
              </p:grpSpPr>
              <p:sp>
                <p:nvSpPr>
                  <p:cNvPr id="1837" name="Freeform 116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8" name="Freeform 117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34" name="Group 118"/>
                <p:cNvGrpSpPr>
                  <a:grpSpLocks/>
                </p:cNvGrpSpPr>
                <p:nvPr/>
              </p:nvGrpSpPr>
              <p:grpSpPr bwMode="auto">
                <a:xfrm>
                  <a:off x="3551" y="582"/>
                  <a:ext cx="120" cy="63"/>
                  <a:chOff x="3551" y="582"/>
                  <a:chExt cx="120" cy="63"/>
                </a:xfrm>
              </p:grpSpPr>
              <p:sp>
                <p:nvSpPr>
                  <p:cNvPr id="1835" name="Freeform 119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6" name="Freeform 120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57" name="Group 121"/>
              <p:cNvGrpSpPr>
                <a:grpSpLocks/>
              </p:cNvGrpSpPr>
              <p:nvPr/>
            </p:nvGrpSpPr>
            <p:grpSpPr bwMode="auto">
              <a:xfrm>
                <a:off x="1241" y="1298"/>
                <a:ext cx="214" cy="211"/>
                <a:chOff x="3694" y="405"/>
                <a:chExt cx="107" cy="115"/>
              </a:xfrm>
            </p:grpSpPr>
            <p:grpSp>
              <p:nvGrpSpPr>
                <p:cNvPr id="1827" name="Group 122"/>
                <p:cNvGrpSpPr>
                  <a:grpSpLocks/>
                </p:cNvGrpSpPr>
                <p:nvPr/>
              </p:nvGrpSpPr>
              <p:grpSpPr bwMode="auto">
                <a:xfrm>
                  <a:off x="3721" y="405"/>
                  <a:ext cx="80" cy="97"/>
                  <a:chOff x="3721" y="405"/>
                  <a:chExt cx="80" cy="97"/>
                </a:xfrm>
              </p:grpSpPr>
              <p:sp>
                <p:nvSpPr>
                  <p:cNvPr id="1831" name="Freeform 123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2" name="Freeform 124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28" name="Group 125"/>
                <p:cNvGrpSpPr>
                  <a:grpSpLocks/>
                </p:cNvGrpSpPr>
                <p:nvPr/>
              </p:nvGrpSpPr>
              <p:grpSpPr bwMode="auto">
                <a:xfrm>
                  <a:off x="3694" y="407"/>
                  <a:ext cx="71" cy="113"/>
                  <a:chOff x="3694" y="407"/>
                  <a:chExt cx="71" cy="113"/>
                </a:xfrm>
              </p:grpSpPr>
              <p:sp>
                <p:nvSpPr>
                  <p:cNvPr id="1829" name="Freeform 126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0" name="Freeform 127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758" name="Freeform 128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59" name="Freeform 129"/>
              <p:cNvSpPr>
                <a:spLocks/>
              </p:cNvSpPr>
              <p:nvPr/>
            </p:nvSpPr>
            <p:spPr bwMode="auto">
              <a:xfrm>
                <a:off x="1245" y="1647"/>
                <a:ext cx="138" cy="256"/>
              </a:xfrm>
              <a:custGeom>
                <a:avLst/>
                <a:gdLst>
                  <a:gd name="T0" fmla="*/ 0 w 30"/>
                  <a:gd name="T1" fmla="*/ 2147483647 h 56"/>
                  <a:gd name="T2" fmla="*/ 2147483647 w 30"/>
                  <a:gd name="T3" fmla="*/ 0 h 56"/>
                  <a:gd name="T4" fmla="*/ 0 60000 65536"/>
                  <a:gd name="T5" fmla="*/ 0 60000 65536"/>
                  <a:gd name="T6" fmla="*/ 0 w 30"/>
                  <a:gd name="T7" fmla="*/ 0 h 56"/>
                  <a:gd name="T8" fmla="*/ 30 w 30"/>
                  <a:gd name="T9" fmla="*/ 56 h 5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0" h="56">
                    <a:moveTo>
                      <a:pt x="0" y="56"/>
                    </a:moveTo>
                    <a:cubicBezTo>
                      <a:pt x="6" y="36"/>
                      <a:pt x="17" y="15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60" name="Freeform 130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761" name="Group 131"/>
              <p:cNvGrpSpPr>
                <a:grpSpLocks/>
              </p:cNvGrpSpPr>
              <p:nvPr/>
            </p:nvGrpSpPr>
            <p:grpSpPr bwMode="auto">
              <a:xfrm>
                <a:off x="1046" y="1403"/>
                <a:ext cx="203" cy="119"/>
                <a:chOff x="3597" y="462"/>
                <a:chExt cx="101" cy="65"/>
              </a:xfrm>
            </p:grpSpPr>
            <p:grpSp>
              <p:nvGrpSpPr>
                <p:cNvPr id="1821" name="Group 13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71" cy="48"/>
                  <a:chOff x="3597" y="462"/>
                  <a:chExt cx="71" cy="48"/>
                </a:xfrm>
              </p:grpSpPr>
              <p:sp>
                <p:nvSpPr>
                  <p:cNvPr id="1825" name="Freeform 133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6" name="Freeform 134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22" name="Group 135"/>
                <p:cNvGrpSpPr>
                  <a:grpSpLocks/>
                </p:cNvGrpSpPr>
                <p:nvPr/>
              </p:nvGrpSpPr>
              <p:grpSpPr bwMode="auto">
                <a:xfrm>
                  <a:off x="3613" y="485"/>
                  <a:ext cx="85" cy="42"/>
                  <a:chOff x="3613" y="485"/>
                  <a:chExt cx="85" cy="42"/>
                </a:xfrm>
              </p:grpSpPr>
              <p:sp>
                <p:nvSpPr>
                  <p:cNvPr id="1823" name="Freeform 136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4" name="Freeform 137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62" name="Group 138"/>
              <p:cNvGrpSpPr>
                <a:grpSpLocks/>
              </p:cNvGrpSpPr>
              <p:nvPr/>
            </p:nvGrpSpPr>
            <p:grpSpPr bwMode="auto">
              <a:xfrm>
                <a:off x="1323" y="2037"/>
                <a:ext cx="284" cy="267"/>
                <a:chOff x="3735" y="807"/>
                <a:chExt cx="142" cy="145"/>
              </a:xfrm>
            </p:grpSpPr>
            <p:sp>
              <p:nvSpPr>
                <p:cNvPr id="1819" name="Freeform 139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20" name="Freeform 140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63" name="Group 141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1817" name="Freeform 142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18" name="Freeform 143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64" name="Group 144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1815" name="Freeform 145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16" name="Freeform 146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65" name="Group 147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1813" name="Freeform 148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14" name="Freeform 149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66" name="Group 150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1811" name="Freeform 151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12" name="Freeform 152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67" name="Group 153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1809" name="Freeform 154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10" name="Freeform 155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68" name="Group 156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1807" name="Freeform 157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08" name="Freeform 158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69" name="Group 159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1805" name="Freeform 160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06" name="Freeform 161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0" name="Group 162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1803" name="Freeform 163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04" name="Freeform 164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1" name="Group 165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1801" name="Freeform 166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02" name="Freeform 167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2" name="Group 168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1799" name="Freeform 169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800" name="Freeform 170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3" name="Group 171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1797" name="Freeform 172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173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4" name="Group 174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1795" name="Freeform 175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176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5" name="Group 177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1793" name="Freeform 178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94" name="Freeform 179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76" name="Group 180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1791" name="Freeform 181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182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777" name="Freeform 183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78" name="Freeform 184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779" name="Group 185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1789" name="Freeform 186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187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80" name="Group 188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1787" name="Freeform 189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88" name="Freeform 190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81" name="Group 191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1785" name="Freeform 192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86" name="Freeform 193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82" name="Group 194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1783" name="Freeform 195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784" name="Freeform 196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04" name="Group 292"/>
            <p:cNvGrpSpPr>
              <a:grpSpLocks/>
            </p:cNvGrpSpPr>
            <p:nvPr/>
          </p:nvGrpSpPr>
          <p:grpSpPr bwMode="auto">
            <a:xfrm>
              <a:off x="5695201" y="4415959"/>
              <a:ext cx="499903" cy="549579"/>
              <a:chOff x="431" y="2003"/>
              <a:chExt cx="2268" cy="882"/>
            </a:xfrm>
          </p:grpSpPr>
          <p:grpSp>
            <p:nvGrpSpPr>
              <p:cNvPr id="1305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1625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27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28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29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30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31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32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33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34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35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36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37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38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39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40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41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42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43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644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1741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2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3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4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5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6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7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8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9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45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1733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4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5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6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7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8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9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0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46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1725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6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7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8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9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0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1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2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47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1717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8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9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0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1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2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3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4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48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1649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0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1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2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653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1709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10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11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12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13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14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15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16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654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1699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0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1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2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3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4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5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6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7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8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55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6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7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8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9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0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1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2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3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4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5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666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1689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90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91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92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93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94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95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96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97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98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667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1679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80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81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82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83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84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85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86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87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88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668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1669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70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71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72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73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74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75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76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77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678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1306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1307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8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9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0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1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2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3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4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5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6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7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8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9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0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1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2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3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4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25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326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1616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7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8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21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23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24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7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1608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9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0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1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2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3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4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15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8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1600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1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4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5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6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607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9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1592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3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4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5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6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7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8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99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30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1524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5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6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7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528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1584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5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6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7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8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9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0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1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29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1574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5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6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7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8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9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0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1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2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3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530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1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2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3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4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5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6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7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8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39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40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1541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1564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5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6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7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8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9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0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1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2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3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42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1554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5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6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7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8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9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0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1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2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3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43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1544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5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6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7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8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9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0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1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2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3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331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2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3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4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5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6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7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6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7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8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9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350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1515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0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1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2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23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51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1507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8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1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3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14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52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1499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0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1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4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506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53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1491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2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3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4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7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354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5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6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7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358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1483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4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5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6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7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90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59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1473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6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8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9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0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82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360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1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2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3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4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5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6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7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8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9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0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371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1463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4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5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6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9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1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72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72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1453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4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5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8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0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1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62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73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1443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44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45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46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47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48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49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0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1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52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374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5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6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7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378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1435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7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8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41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42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79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1425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26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27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28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29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0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1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2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380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1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2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3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4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5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6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7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8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9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90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391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1415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18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19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20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21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22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23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24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92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1405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06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07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08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09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10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11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12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13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14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93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1395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96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97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98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399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00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01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02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03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1404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394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1943" name="组合 1942"/>
          <p:cNvGrpSpPr/>
          <p:nvPr/>
        </p:nvGrpSpPr>
        <p:grpSpPr>
          <a:xfrm>
            <a:off x="7912436" y="3539772"/>
            <a:ext cx="544727" cy="1433885"/>
            <a:chOff x="5650377" y="3531653"/>
            <a:chExt cx="544727" cy="1433885"/>
          </a:xfrm>
        </p:grpSpPr>
        <p:grpSp>
          <p:nvGrpSpPr>
            <p:cNvPr id="1944" name="Group 3"/>
            <p:cNvGrpSpPr>
              <a:grpSpLocks/>
            </p:cNvGrpSpPr>
            <p:nvPr/>
          </p:nvGrpSpPr>
          <p:grpSpPr bwMode="auto">
            <a:xfrm>
              <a:off x="5650377" y="3531653"/>
              <a:ext cx="507731" cy="896972"/>
              <a:chOff x="748" y="1298"/>
              <a:chExt cx="877" cy="1221"/>
            </a:xfrm>
          </p:grpSpPr>
          <p:grpSp>
            <p:nvGrpSpPr>
              <p:cNvPr id="2391" name="Group 4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221"/>
                <a:chOff x="3448" y="405"/>
                <a:chExt cx="438" cy="664"/>
              </a:xfrm>
            </p:grpSpPr>
            <p:sp>
              <p:nvSpPr>
                <p:cNvPr id="2537" name="Freeform 5"/>
                <p:cNvSpPr>
                  <a:spLocks/>
                </p:cNvSpPr>
                <p:nvPr/>
              </p:nvSpPr>
              <p:spPr bwMode="auto">
                <a:xfrm>
                  <a:off x="3671" y="487"/>
                  <a:ext cx="34" cy="582"/>
                </a:xfrm>
                <a:custGeom>
                  <a:avLst/>
                  <a:gdLst>
                    <a:gd name="T0" fmla="*/ 112274233 w 15"/>
                    <a:gd name="T1" fmla="*/ 0 h 233"/>
                    <a:gd name="T2" fmla="*/ 181653455 w 15"/>
                    <a:gd name="T3" fmla="*/ 2147483647 h 233"/>
                    <a:gd name="T4" fmla="*/ 62570780 w 15"/>
                    <a:gd name="T5" fmla="*/ 2147483647 h 233"/>
                    <a:gd name="T6" fmla="*/ 0 w 15"/>
                    <a:gd name="T7" fmla="*/ 2147483647 h 233"/>
                    <a:gd name="T8" fmla="*/ 112274233 w 15"/>
                    <a:gd name="T9" fmla="*/ 2147483647 h 233"/>
                    <a:gd name="T10" fmla="*/ 374429889 w 15"/>
                    <a:gd name="T11" fmla="*/ 2147483647 h 233"/>
                    <a:gd name="T12" fmla="*/ 436961307 w 15"/>
                    <a:gd name="T13" fmla="*/ 2147483647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233"/>
                    <a:gd name="T23" fmla="*/ 15 w 15"/>
                    <a:gd name="T24" fmla="*/ 233 h 2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233">
                      <a:moveTo>
                        <a:pt x="4" y="0"/>
                      </a:moveTo>
                      <a:cubicBezTo>
                        <a:pt x="11" y="39"/>
                        <a:pt x="11" y="28"/>
                        <a:pt x="6" y="84"/>
                      </a:cubicBezTo>
                      <a:cubicBezTo>
                        <a:pt x="6" y="93"/>
                        <a:pt x="3" y="101"/>
                        <a:pt x="2" y="110"/>
                      </a:cubicBezTo>
                      <a:cubicBezTo>
                        <a:pt x="1" y="114"/>
                        <a:pt x="0" y="123"/>
                        <a:pt x="0" y="123"/>
                      </a:cubicBezTo>
                      <a:cubicBezTo>
                        <a:pt x="0" y="125"/>
                        <a:pt x="0" y="177"/>
                        <a:pt x="4" y="193"/>
                      </a:cubicBezTo>
                      <a:cubicBezTo>
                        <a:pt x="7" y="203"/>
                        <a:pt x="10" y="211"/>
                        <a:pt x="13" y="220"/>
                      </a:cubicBezTo>
                      <a:cubicBezTo>
                        <a:pt x="14" y="224"/>
                        <a:pt x="15" y="233"/>
                        <a:pt x="15" y="233"/>
                      </a:cubicBezTo>
                    </a:path>
                  </a:pathLst>
                </a:custGeom>
                <a:noFill/>
                <a:ln w="14288" cap="flat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538" name="Group 6"/>
                <p:cNvGrpSpPr>
                  <a:grpSpLocks/>
                </p:cNvGrpSpPr>
                <p:nvPr/>
              </p:nvGrpSpPr>
              <p:grpSpPr bwMode="auto">
                <a:xfrm>
                  <a:off x="3448" y="405"/>
                  <a:ext cx="438" cy="547"/>
                  <a:chOff x="3448" y="405"/>
                  <a:chExt cx="438" cy="547"/>
                </a:xfrm>
              </p:grpSpPr>
              <p:grpSp>
                <p:nvGrpSpPr>
                  <p:cNvPr id="2539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97" cy="165"/>
                    <a:chOff x="3680" y="787"/>
                    <a:chExt cx="197" cy="165"/>
                  </a:xfrm>
                </p:grpSpPr>
                <p:grpSp>
                  <p:nvGrpSpPr>
                    <p:cNvPr id="2578" name="Group 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35" y="807"/>
                      <a:ext cx="142" cy="145"/>
                      <a:chOff x="3735" y="807"/>
                      <a:chExt cx="142" cy="145"/>
                    </a:xfrm>
                  </p:grpSpPr>
                  <p:sp>
                    <p:nvSpPr>
                      <p:cNvPr id="2582" name="Freeform 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83" name="Freeform 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579" name="Group 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0" y="787"/>
                      <a:ext cx="144" cy="140"/>
                      <a:chOff x="3680" y="787"/>
                      <a:chExt cx="144" cy="140"/>
                    </a:xfrm>
                  </p:grpSpPr>
                  <p:sp>
                    <p:nvSpPr>
                      <p:cNvPr id="2580" name="Freeform 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81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540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202" cy="177"/>
                    <a:chOff x="3448" y="727"/>
                    <a:chExt cx="202" cy="177"/>
                  </a:xfrm>
                </p:grpSpPr>
                <p:grpSp>
                  <p:nvGrpSpPr>
                    <p:cNvPr id="2572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48" y="727"/>
                      <a:ext cx="145" cy="137"/>
                      <a:chOff x="3448" y="727"/>
                      <a:chExt cx="145" cy="137"/>
                    </a:xfrm>
                  </p:grpSpPr>
                  <p:sp>
                    <p:nvSpPr>
                      <p:cNvPr id="2576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77" name="Freeform 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573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64" y="802"/>
                      <a:ext cx="186" cy="102"/>
                      <a:chOff x="3464" y="802"/>
                      <a:chExt cx="186" cy="102"/>
                    </a:xfrm>
                  </p:grpSpPr>
                  <p:sp>
                    <p:nvSpPr>
                      <p:cNvPr id="2574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75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541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129" cy="113"/>
                    <a:chOff x="3542" y="532"/>
                    <a:chExt cx="129" cy="113"/>
                  </a:xfrm>
                </p:grpSpPr>
                <p:grpSp>
                  <p:nvGrpSpPr>
                    <p:cNvPr id="2566" name="Group 2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42" y="532"/>
                      <a:ext cx="94" cy="88"/>
                      <a:chOff x="3542" y="532"/>
                      <a:chExt cx="94" cy="88"/>
                    </a:xfrm>
                  </p:grpSpPr>
                  <p:sp>
                    <p:nvSpPr>
                      <p:cNvPr id="2570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71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567" name="Group 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51" y="582"/>
                      <a:ext cx="120" cy="63"/>
                      <a:chOff x="3551" y="582"/>
                      <a:chExt cx="120" cy="63"/>
                    </a:xfrm>
                  </p:grpSpPr>
                  <p:sp>
                    <p:nvSpPr>
                      <p:cNvPr id="2568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69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542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694" y="405"/>
                    <a:ext cx="107" cy="115"/>
                    <a:chOff x="3694" y="405"/>
                    <a:chExt cx="107" cy="115"/>
                  </a:xfrm>
                </p:grpSpPr>
                <p:grpSp>
                  <p:nvGrpSpPr>
                    <p:cNvPr id="2560" name="Group 2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21" y="405"/>
                      <a:ext cx="80" cy="97"/>
                      <a:chOff x="3721" y="405"/>
                      <a:chExt cx="80" cy="97"/>
                    </a:xfrm>
                  </p:grpSpPr>
                  <p:sp>
                    <p:nvSpPr>
                      <p:cNvPr id="2564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65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561" name="Group 3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94" y="407"/>
                      <a:ext cx="71" cy="113"/>
                      <a:chOff x="3694" y="407"/>
                      <a:chExt cx="71" cy="113"/>
                    </a:xfrm>
                  </p:grpSpPr>
                  <p:sp>
                    <p:nvSpPr>
                      <p:cNvPr id="2562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63" name="Freeform 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543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97" cy="167"/>
                    <a:chOff x="3689" y="592"/>
                    <a:chExt cx="197" cy="167"/>
                  </a:xfrm>
                </p:grpSpPr>
                <p:grpSp>
                  <p:nvGrpSpPr>
                    <p:cNvPr id="2554" name="Group 3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42" y="615"/>
                      <a:ext cx="144" cy="144"/>
                      <a:chOff x="3742" y="615"/>
                      <a:chExt cx="144" cy="144"/>
                    </a:xfrm>
                  </p:grpSpPr>
                  <p:sp>
                    <p:nvSpPr>
                      <p:cNvPr id="2558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59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555" name="Group 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9" y="592"/>
                      <a:ext cx="145" cy="142"/>
                      <a:chOff x="3689" y="592"/>
                      <a:chExt cx="145" cy="142"/>
                    </a:xfrm>
                  </p:grpSpPr>
                  <p:sp>
                    <p:nvSpPr>
                      <p:cNvPr id="2556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57" name="Freeform 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2544" name="Freeform 42"/>
                  <p:cNvSpPr>
                    <a:spLocks/>
                  </p:cNvSpPr>
                  <p:nvPr/>
                </p:nvSpPr>
                <p:spPr bwMode="auto">
                  <a:xfrm>
                    <a:off x="3583" y="435"/>
                    <a:ext cx="99" cy="85"/>
                  </a:xfrm>
                  <a:custGeom>
                    <a:avLst/>
                    <a:gdLst>
                      <a:gd name="T0" fmla="*/ 1641555773 w 43"/>
                      <a:gd name="T1" fmla="*/ 2147483647 h 34"/>
                      <a:gd name="T2" fmla="*/ 1519492348 w 43"/>
                      <a:gd name="T3" fmla="*/ 1823616533 h 34"/>
                      <a:gd name="T4" fmla="*/ 614025165 w 43"/>
                      <a:gd name="T5" fmla="*/ 0 h 34"/>
                      <a:gd name="T6" fmla="*/ 0 w 43"/>
                      <a:gd name="T7" fmla="*/ 920181458 h 34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3"/>
                      <a:gd name="T13" fmla="*/ 0 h 34"/>
                      <a:gd name="T14" fmla="*/ 43 w 43"/>
                      <a:gd name="T15" fmla="*/ 34 h 34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3" h="34">
                        <a:moveTo>
                          <a:pt x="41" y="34"/>
                        </a:moveTo>
                        <a:cubicBezTo>
                          <a:pt x="40" y="26"/>
                          <a:pt x="43" y="15"/>
                          <a:pt x="38" y="8"/>
                        </a:cubicBezTo>
                        <a:cubicBezTo>
                          <a:pt x="32" y="1"/>
                          <a:pt x="15" y="0"/>
                          <a:pt x="15" y="0"/>
                        </a:cubicBezTo>
                        <a:cubicBezTo>
                          <a:pt x="3" y="4"/>
                          <a:pt x="8" y="4"/>
                          <a:pt x="0" y="4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5" name="Freeform 43"/>
                  <p:cNvSpPr>
                    <a:spLocks/>
                  </p:cNvSpPr>
                  <p:nvPr/>
                </p:nvSpPr>
                <p:spPr bwMode="auto">
                  <a:xfrm>
                    <a:off x="3696" y="595"/>
                    <a:ext cx="69" cy="139"/>
                  </a:xfrm>
                  <a:custGeom>
                    <a:avLst/>
                    <a:gdLst>
                      <a:gd name="T0" fmla="*/ 0 w 30"/>
                      <a:gd name="T1" fmla="*/ 2147483647 h 56"/>
                      <a:gd name="T2" fmla="*/ 1187904784 w 30"/>
                      <a:gd name="T3" fmla="*/ 0 h 56"/>
                      <a:gd name="T4" fmla="*/ 0 60000 65536"/>
                      <a:gd name="T5" fmla="*/ 0 60000 65536"/>
                      <a:gd name="T6" fmla="*/ 0 w 30"/>
                      <a:gd name="T7" fmla="*/ 0 h 56"/>
                      <a:gd name="T8" fmla="*/ 30 w 30"/>
                      <a:gd name="T9" fmla="*/ 56 h 5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56">
                        <a:moveTo>
                          <a:pt x="0" y="56"/>
                        </a:moveTo>
                        <a:cubicBezTo>
                          <a:pt x="6" y="36"/>
                          <a:pt x="17" y="15"/>
                          <a:pt x="30" y="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6" name="Freeform 44"/>
                  <p:cNvSpPr>
                    <a:spLocks/>
                  </p:cNvSpPr>
                  <p:nvPr/>
                </p:nvSpPr>
                <p:spPr bwMode="auto">
                  <a:xfrm>
                    <a:off x="3565" y="660"/>
                    <a:ext cx="117" cy="182"/>
                  </a:xfrm>
                  <a:custGeom>
                    <a:avLst/>
                    <a:gdLst>
                      <a:gd name="T0" fmla="*/ 1828455481 w 51"/>
                      <a:gd name="T1" fmla="*/ 2147483647 h 73"/>
                      <a:gd name="T2" fmla="*/ 1187231292 w 51"/>
                      <a:gd name="T3" fmla="*/ 2147483647 h 73"/>
                      <a:gd name="T4" fmla="*/ 867040324 w 51"/>
                      <a:gd name="T5" fmla="*/ 2147483647 h 73"/>
                      <a:gd name="T6" fmla="*/ 177256099 w 51"/>
                      <a:gd name="T7" fmla="*/ 1455192007 h 7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51"/>
                      <a:gd name="T13" fmla="*/ 0 h 73"/>
                      <a:gd name="T14" fmla="*/ 51 w 51"/>
                      <a:gd name="T15" fmla="*/ 73 h 7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51" h="73">
                        <a:moveTo>
                          <a:pt x="49" y="73"/>
                        </a:moveTo>
                        <a:cubicBezTo>
                          <a:pt x="41" y="38"/>
                          <a:pt x="51" y="70"/>
                          <a:pt x="32" y="43"/>
                        </a:cubicBezTo>
                        <a:cubicBezTo>
                          <a:pt x="28" y="38"/>
                          <a:pt x="27" y="29"/>
                          <a:pt x="23" y="25"/>
                        </a:cubicBezTo>
                        <a:cubicBezTo>
                          <a:pt x="0" y="0"/>
                          <a:pt x="16" y="37"/>
                          <a:pt x="5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547" name="Group 45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101" cy="65"/>
                    <a:chOff x="3597" y="462"/>
                    <a:chExt cx="101" cy="65"/>
                  </a:xfrm>
                </p:grpSpPr>
                <p:grpSp>
                  <p:nvGrpSpPr>
                    <p:cNvPr id="2548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97" y="462"/>
                      <a:ext cx="71" cy="48"/>
                      <a:chOff x="3597" y="462"/>
                      <a:chExt cx="71" cy="48"/>
                    </a:xfrm>
                  </p:grpSpPr>
                  <p:sp>
                    <p:nvSpPr>
                      <p:cNvPr id="2552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53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549" name="Group 4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13" y="485"/>
                      <a:ext cx="85" cy="42"/>
                      <a:chOff x="3613" y="485"/>
                      <a:chExt cx="85" cy="42"/>
                    </a:xfrm>
                  </p:grpSpPr>
                  <p:sp>
                    <p:nvSpPr>
                      <p:cNvPr id="2550" name="Freeform 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51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  <p:sp>
            <p:nvSpPr>
              <p:cNvPr id="2392" name="Freeform 52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93" name="Group 53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006"/>
                <a:chOff x="3448" y="405"/>
                <a:chExt cx="438" cy="547"/>
              </a:xfrm>
            </p:grpSpPr>
            <p:grpSp>
              <p:nvGrpSpPr>
                <p:cNvPr id="2492" name="Group 5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97" cy="165"/>
                  <a:chOff x="3680" y="787"/>
                  <a:chExt cx="197" cy="165"/>
                </a:xfrm>
              </p:grpSpPr>
              <p:grpSp>
                <p:nvGrpSpPr>
                  <p:cNvPr id="2531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3735" y="807"/>
                    <a:ext cx="142" cy="145"/>
                    <a:chOff x="3735" y="807"/>
                    <a:chExt cx="142" cy="145"/>
                  </a:xfrm>
                </p:grpSpPr>
                <p:sp>
                  <p:nvSpPr>
                    <p:cNvPr id="2535" name="Freeform 56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36" name="Freeform 57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532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44" cy="140"/>
                    <a:chOff x="3680" y="787"/>
                    <a:chExt cx="144" cy="140"/>
                  </a:xfrm>
                </p:grpSpPr>
                <p:sp>
                  <p:nvSpPr>
                    <p:cNvPr id="2533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34" name="Freeform 60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2493" name="Group 61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202" cy="177"/>
                  <a:chOff x="3448" y="727"/>
                  <a:chExt cx="202" cy="177"/>
                </a:xfrm>
              </p:grpSpPr>
              <p:grpSp>
                <p:nvGrpSpPr>
                  <p:cNvPr id="2525" name="Group 62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145" cy="137"/>
                    <a:chOff x="3448" y="727"/>
                    <a:chExt cx="145" cy="137"/>
                  </a:xfrm>
                </p:grpSpPr>
                <p:sp>
                  <p:nvSpPr>
                    <p:cNvPr id="2529" name="Freeform 63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30" name="Freeform 64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526" name="Group 65"/>
                  <p:cNvGrpSpPr>
                    <a:grpSpLocks/>
                  </p:cNvGrpSpPr>
                  <p:nvPr/>
                </p:nvGrpSpPr>
                <p:grpSpPr bwMode="auto">
                  <a:xfrm>
                    <a:off x="3464" y="802"/>
                    <a:ext cx="186" cy="102"/>
                    <a:chOff x="3464" y="802"/>
                    <a:chExt cx="186" cy="102"/>
                  </a:xfrm>
                </p:grpSpPr>
                <p:sp>
                  <p:nvSpPr>
                    <p:cNvPr id="2527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28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2494" name="Group 68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129" cy="113"/>
                  <a:chOff x="3542" y="532"/>
                  <a:chExt cx="129" cy="113"/>
                </a:xfrm>
              </p:grpSpPr>
              <p:grpSp>
                <p:nvGrpSpPr>
                  <p:cNvPr id="2519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94" cy="88"/>
                    <a:chOff x="3542" y="532"/>
                    <a:chExt cx="94" cy="88"/>
                  </a:xfrm>
                </p:grpSpPr>
                <p:sp>
                  <p:nvSpPr>
                    <p:cNvPr id="2523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24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520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3551" y="582"/>
                    <a:ext cx="120" cy="63"/>
                    <a:chOff x="3551" y="582"/>
                    <a:chExt cx="120" cy="63"/>
                  </a:xfrm>
                </p:grpSpPr>
                <p:sp>
                  <p:nvSpPr>
                    <p:cNvPr id="2521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22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2495" name="Group 75"/>
                <p:cNvGrpSpPr>
                  <a:grpSpLocks/>
                </p:cNvGrpSpPr>
                <p:nvPr/>
              </p:nvGrpSpPr>
              <p:grpSpPr bwMode="auto">
                <a:xfrm>
                  <a:off x="3694" y="405"/>
                  <a:ext cx="107" cy="115"/>
                  <a:chOff x="3694" y="405"/>
                  <a:chExt cx="107" cy="115"/>
                </a:xfrm>
              </p:grpSpPr>
              <p:grpSp>
                <p:nvGrpSpPr>
                  <p:cNvPr id="2513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3721" y="405"/>
                    <a:ext cx="80" cy="97"/>
                    <a:chOff x="3721" y="405"/>
                    <a:chExt cx="80" cy="97"/>
                  </a:xfrm>
                </p:grpSpPr>
                <p:sp>
                  <p:nvSpPr>
                    <p:cNvPr id="2517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18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514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3694" y="407"/>
                    <a:ext cx="71" cy="113"/>
                    <a:chOff x="3694" y="407"/>
                    <a:chExt cx="71" cy="113"/>
                  </a:xfrm>
                </p:grpSpPr>
                <p:sp>
                  <p:nvSpPr>
                    <p:cNvPr id="2515" name="Freeform 80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16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2496" name="Group 82"/>
                <p:cNvGrpSpPr>
                  <a:grpSpLocks/>
                </p:cNvGrpSpPr>
                <p:nvPr/>
              </p:nvGrpSpPr>
              <p:grpSpPr bwMode="auto">
                <a:xfrm>
                  <a:off x="3689" y="592"/>
                  <a:ext cx="197" cy="167"/>
                  <a:chOff x="3689" y="592"/>
                  <a:chExt cx="197" cy="167"/>
                </a:xfrm>
              </p:grpSpPr>
              <p:grpSp>
                <p:nvGrpSpPr>
                  <p:cNvPr id="2507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3742" y="615"/>
                    <a:ext cx="144" cy="144"/>
                    <a:chOff x="3742" y="615"/>
                    <a:chExt cx="144" cy="144"/>
                  </a:xfrm>
                </p:grpSpPr>
                <p:sp>
                  <p:nvSpPr>
                    <p:cNvPr id="2511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12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508" name="Group 86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45" cy="142"/>
                    <a:chOff x="3689" y="592"/>
                    <a:chExt cx="145" cy="142"/>
                  </a:xfrm>
                </p:grpSpPr>
                <p:sp>
                  <p:nvSpPr>
                    <p:cNvPr id="2509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10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2497" name="Freeform 89"/>
                <p:cNvSpPr>
                  <a:spLocks/>
                </p:cNvSpPr>
                <p:nvPr/>
              </p:nvSpPr>
              <p:spPr bwMode="auto">
                <a:xfrm>
                  <a:off x="3583" y="435"/>
                  <a:ext cx="99" cy="85"/>
                </a:xfrm>
                <a:custGeom>
                  <a:avLst/>
                  <a:gdLst>
                    <a:gd name="T0" fmla="*/ 1641555773 w 43"/>
                    <a:gd name="T1" fmla="*/ 2147483647 h 34"/>
                    <a:gd name="T2" fmla="*/ 1519492348 w 43"/>
                    <a:gd name="T3" fmla="*/ 1823616533 h 34"/>
                    <a:gd name="T4" fmla="*/ 614025165 w 43"/>
                    <a:gd name="T5" fmla="*/ 0 h 34"/>
                    <a:gd name="T6" fmla="*/ 0 w 43"/>
                    <a:gd name="T7" fmla="*/ 920181458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3"/>
                    <a:gd name="T13" fmla="*/ 0 h 34"/>
                    <a:gd name="T14" fmla="*/ 43 w 43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3" h="34">
                      <a:moveTo>
                        <a:pt x="41" y="34"/>
                      </a:moveTo>
                      <a:cubicBezTo>
                        <a:pt x="40" y="26"/>
                        <a:pt x="43" y="15"/>
                        <a:pt x="38" y="8"/>
                      </a:cubicBezTo>
                      <a:cubicBezTo>
                        <a:pt x="32" y="1"/>
                        <a:pt x="15" y="0"/>
                        <a:pt x="15" y="0"/>
                      </a:cubicBezTo>
                      <a:cubicBezTo>
                        <a:pt x="3" y="4"/>
                        <a:pt x="8" y="4"/>
                        <a:pt x="0" y="4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8" name="Freeform 90"/>
                <p:cNvSpPr>
                  <a:spLocks/>
                </p:cNvSpPr>
                <p:nvPr/>
              </p:nvSpPr>
              <p:spPr bwMode="auto">
                <a:xfrm>
                  <a:off x="3696" y="595"/>
                  <a:ext cx="69" cy="139"/>
                </a:xfrm>
                <a:custGeom>
                  <a:avLst/>
                  <a:gdLst>
                    <a:gd name="T0" fmla="*/ 0 w 30"/>
                    <a:gd name="T1" fmla="*/ 2147483647 h 56"/>
                    <a:gd name="T2" fmla="*/ 1187904784 w 30"/>
                    <a:gd name="T3" fmla="*/ 0 h 56"/>
                    <a:gd name="T4" fmla="*/ 0 60000 65536"/>
                    <a:gd name="T5" fmla="*/ 0 60000 65536"/>
                    <a:gd name="T6" fmla="*/ 0 w 30"/>
                    <a:gd name="T7" fmla="*/ 0 h 56"/>
                    <a:gd name="T8" fmla="*/ 30 w 30"/>
                    <a:gd name="T9" fmla="*/ 56 h 5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56">
                      <a:moveTo>
                        <a:pt x="0" y="56"/>
                      </a:moveTo>
                      <a:cubicBezTo>
                        <a:pt x="6" y="36"/>
                        <a:pt x="17" y="15"/>
                        <a:pt x="30" y="0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9" name="Freeform 91"/>
                <p:cNvSpPr>
                  <a:spLocks/>
                </p:cNvSpPr>
                <p:nvPr/>
              </p:nvSpPr>
              <p:spPr bwMode="auto">
                <a:xfrm>
                  <a:off x="3565" y="660"/>
                  <a:ext cx="117" cy="182"/>
                </a:xfrm>
                <a:custGeom>
                  <a:avLst/>
                  <a:gdLst>
                    <a:gd name="T0" fmla="*/ 1828455481 w 51"/>
                    <a:gd name="T1" fmla="*/ 2147483647 h 73"/>
                    <a:gd name="T2" fmla="*/ 1187231292 w 51"/>
                    <a:gd name="T3" fmla="*/ 2147483647 h 73"/>
                    <a:gd name="T4" fmla="*/ 867040324 w 51"/>
                    <a:gd name="T5" fmla="*/ 2147483647 h 73"/>
                    <a:gd name="T6" fmla="*/ 177256099 w 51"/>
                    <a:gd name="T7" fmla="*/ 1455192007 h 7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1"/>
                    <a:gd name="T13" fmla="*/ 0 h 73"/>
                    <a:gd name="T14" fmla="*/ 51 w 51"/>
                    <a:gd name="T15" fmla="*/ 73 h 7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1" h="73">
                      <a:moveTo>
                        <a:pt x="49" y="73"/>
                      </a:moveTo>
                      <a:cubicBezTo>
                        <a:pt x="41" y="38"/>
                        <a:pt x="51" y="70"/>
                        <a:pt x="32" y="43"/>
                      </a:cubicBezTo>
                      <a:cubicBezTo>
                        <a:pt x="28" y="38"/>
                        <a:pt x="27" y="29"/>
                        <a:pt x="23" y="25"/>
                      </a:cubicBezTo>
                      <a:cubicBezTo>
                        <a:pt x="0" y="0"/>
                        <a:pt x="16" y="37"/>
                        <a:pt x="5" y="7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500" name="Group 9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101" cy="65"/>
                  <a:chOff x="3597" y="462"/>
                  <a:chExt cx="101" cy="65"/>
                </a:xfrm>
              </p:grpSpPr>
              <p:grpSp>
                <p:nvGrpSpPr>
                  <p:cNvPr id="2501" name="Group 93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71" cy="48"/>
                    <a:chOff x="3597" y="462"/>
                    <a:chExt cx="71" cy="48"/>
                  </a:xfrm>
                </p:grpSpPr>
                <p:sp>
                  <p:nvSpPr>
                    <p:cNvPr id="2505" name="Freeform 94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06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502" name="Group 96"/>
                  <p:cNvGrpSpPr>
                    <a:grpSpLocks/>
                  </p:cNvGrpSpPr>
                  <p:nvPr/>
                </p:nvGrpSpPr>
                <p:grpSpPr bwMode="auto">
                  <a:xfrm>
                    <a:off x="3613" y="485"/>
                    <a:ext cx="85" cy="42"/>
                    <a:chOff x="3613" y="485"/>
                    <a:chExt cx="85" cy="42"/>
                  </a:xfrm>
                </p:grpSpPr>
                <p:sp>
                  <p:nvSpPr>
                    <p:cNvPr id="2503" name="Freeform 97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04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394" name="Freeform 99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95" name="Group 100"/>
              <p:cNvGrpSpPr>
                <a:grpSpLocks/>
              </p:cNvGrpSpPr>
              <p:nvPr/>
            </p:nvGrpSpPr>
            <p:grpSpPr bwMode="auto">
              <a:xfrm>
                <a:off x="1213" y="2000"/>
                <a:ext cx="394" cy="304"/>
                <a:chOff x="3680" y="787"/>
                <a:chExt cx="197" cy="165"/>
              </a:xfrm>
            </p:grpSpPr>
            <p:grpSp>
              <p:nvGrpSpPr>
                <p:cNvPr id="2486" name="Group 101"/>
                <p:cNvGrpSpPr>
                  <a:grpSpLocks/>
                </p:cNvGrpSpPr>
                <p:nvPr/>
              </p:nvGrpSpPr>
              <p:grpSpPr bwMode="auto">
                <a:xfrm>
                  <a:off x="3735" y="807"/>
                  <a:ext cx="142" cy="145"/>
                  <a:chOff x="3735" y="807"/>
                  <a:chExt cx="142" cy="145"/>
                </a:xfrm>
              </p:grpSpPr>
              <p:sp>
                <p:nvSpPr>
                  <p:cNvPr id="2490" name="Freeform 102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91" name="Freeform 103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87" name="Group 10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44" cy="140"/>
                  <a:chOff x="3680" y="787"/>
                  <a:chExt cx="144" cy="140"/>
                </a:xfrm>
              </p:grpSpPr>
              <p:sp>
                <p:nvSpPr>
                  <p:cNvPr id="2488" name="Freeform 105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9" name="Freeform 106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396" name="Group 107"/>
              <p:cNvGrpSpPr>
                <a:grpSpLocks/>
              </p:cNvGrpSpPr>
              <p:nvPr/>
            </p:nvGrpSpPr>
            <p:grpSpPr bwMode="auto">
              <a:xfrm>
                <a:off x="748" y="1890"/>
                <a:ext cx="404" cy="326"/>
                <a:chOff x="3448" y="727"/>
                <a:chExt cx="202" cy="177"/>
              </a:xfrm>
            </p:grpSpPr>
            <p:grpSp>
              <p:nvGrpSpPr>
                <p:cNvPr id="2480" name="Group 108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145" cy="137"/>
                  <a:chOff x="3448" y="727"/>
                  <a:chExt cx="145" cy="137"/>
                </a:xfrm>
              </p:grpSpPr>
              <p:sp>
                <p:nvSpPr>
                  <p:cNvPr id="2484" name="Freeform 109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5" name="Freeform 110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81" name="Group 111"/>
                <p:cNvGrpSpPr>
                  <a:grpSpLocks/>
                </p:cNvGrpSpPr>
                <p:nvPr/>
              </p:nvGrpSpPr>
              <p:grpSpPr bwMode="auto">
                <a:xfrm>
                  <a:off x="3464" y="802"/>
                  <a:ext cx="186" cy="102"/>
                  <a:chOff x="3464" y="802"/>
                  <a:chExt cx="186" cy="102"/>
                </a:xfrm>
              </p:grpSpPr>
              <p:sp>
                <p:nvSpPr>
                  <p:cNvPr id="2482" name="Freeform 112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3" name="Freeform 113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397" name="Group 114"/>
              <p:cNvGrpSpPr>
                <a:grpSpLocks/>
              </p:cNvGrpSpPr>
              <p:nvPr/>
            </p:nvGrpSpPr>
            <p:grpSpPr bwMode="auto">
              <a:xfrm>
                <a:off x="936" y="1532"/>
                <a:ext cx="259" cy="207"/>
                <a:chOff x="3542" y="532"/>
                <a:chExt cx="129" cy="113"/>
              </a:xfrm>
            </p:grpSpPr>
            <p:grpSp>
              <p:nvGrpSpPr>
                <p:cNvPr id="2474" name="Group 115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94" cy="88"/>
                  <a:chOff x="3542" y="532"/>
                  <a:chExt cx="94" cy="88"/>
                </a:xfrm>
              </p:grpSpPr>
              <p:sp>
                <p:nvSpPr>
                  <p:cNvPr id="2478" name="Freeform 116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9" name="Freeform 117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75" name="Group 118"/>
                <p:cNvGrpSpPr>
                  <a:grpSpLocks/>
                </p:cNvGrpSpPr>
                <p:nvPr/>
              </p:nvGrpSpPr>
              <p:grpSpPr bwMode="auto">
                <a:xfrm>
                  <a:off x="3551" y="582"/>
                  <a:ext cx="120" cy="63"/>
                  <a:chOff x="3551" y="582"/>
                  <a:chExt cx="120" cy="63"/>
                </a:xfrm>
              </p:grpSpPr>
              <p:sp>
                <p:nvSpPr>
                  <p:cNvPr id="2476" name="Freeform 119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7" name="Freeform 120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398" name="Group 121"/>
              <p:cNvGrpSpPr>
                <a:grpSpLocks/>
              </p:cNvGrpSpPr>
              <p:nvPr/>
            </p:nvGrpSpPr>
            <p:grpSpPr bwMode="auto">
              <a:xfrm>
                <a:off x="1241" y="1298"/>
                <a:ext cx="214" cy="211"/>
                <a:chOff x="3694" y="405"/>
                <a:chExt cx="107" cy="115"/>
              </a:xfrm>
            </p:grpSpPr>
            <p:grpSp>
              <p:nvGrpSpPr>
                <p:cNvPr id="2468" name="Group 122"/>
                <p:cNvGrpSpPr>
                  <a:grpSpLocks/>
                </p:cNvGrpSpPr>
                <p:nvPr/>
              </p:nvGrpSpPr>
              <p:grpSpPr bwMode="auto">
                <a:xfrm>
                  <a:off x="3721" y="405"/>
                  <a:ext cx="80" cy="97"/>
                  <a:chOff x="3721" y="405"/>
                  <a:chExt cx="80" cy="97"/>
                </a:xfrm>
              </p:grpSpPr>
              <p:sp>
                <p:nvSpPr>
                  <p:cNvPr id="2472" name="Freeform 123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3" name="Freeform 124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69" name="Group 125"/>
                <p:cNvGrpSpPr>
                  <a:grpSpLocks/>
                </p:cNvGrpSpPr>
                <p:nvPr/>
              </p:nvGrpSpPr>
              <p:grpSpPr bwMode="auto">
                <a:xfrm>
                  <a:off x="3694" y="407"/>
                  <a:ext cx="71" cy="113"/>
                  <a:chOff x="3694" y="407"/>
                  <a:chExt cx="71" cy="113"/>
                </a:xfrm>
              </p:grpSpPr>
              <p:sp>
                <p:nvSpPr>
                  <p:cNvPr id="2470" name="Freeform 126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1" name="Freeform 127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2399" name="Freeform 128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0" name="Freeform 129"/>
              <p:cNvSpPr>
                <a:spLocks/>
              </p:cNvSpPr>
              <p:nvPr/>
            </p:nvSpPr>
            <p:spPr bwMode="auto">
              <a:xfrm>
                <a:off x="1245" y="1647"/>
                <a:ext cx="138" cy="256"/>
              </a:xfrm>
              <a:custGeom>
                <a:avLst/>
                <a:gdLst>
                  <a:gd name="T0" fmla="*/ 0 w 30"/>
                  <a:gd name="T1" fmla="*/ 2147483647 h 56"/>
                  <a:gd name="T2" fmla="*/ 2147483647 w 30"/>
                  <a:gd name="T3" fmla="*/ 0 h 56"/>
                  <a:gd name="T4" fmla="*/ 0 60000 65536"/>
                  <a:gd name="T5" fmla="*/ 0 60000 65536"/>
                  <a:gd name="T6" fmla="*/ 0 w 30"/>
                  <a:gd name="T7" fmla="*/ 0 h 56"/>
                  <a:gd name="T8" fmla="*/ 30 w 30"/>
                  <a:gd name="T9" fmla="*/ 56 h 5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0" h="56">
                    <a:moveTo>
                      <a:pt x="0" y="56"/>
                    </a:moveTo>
                    <a:cubicBezTo>
                      <a:pt x="6" y="36"/>
                      <a:pt x="17" y="15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1" name="Freeform 130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402" name="Group 131"/>
              <p:cNvGrpSpPr>
                <a:grpSpLocks/>
              </p:cNvGrpSpPr>
              <p:nvPr/>
            </p:nvGrpSpPr>
            <p:grpSpPr bwMode="auto">
              <a:xfrm>
                <a:off x="1046" y="1403"/>
                <a:ext cx="203" cy="119"/>
                <a:chOff x="3597" y="462"/>
                <a:chExt cx="101" cy="65"/>
              </a:xfrm>
            </p:grpSpPr>
            <p:grpSp>
              <p:nvGrpSpPr>
                <p:cNvPr id="2462" name="Group 13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71" cy="48"/>
                  <a:chOff x="3597" y="462"/>
                  <a:chExt cx="71" cy="48"/>
                </a:xfrm>
              </p:grpSpPr>
              <p:sp>
                <p:nvSpPr>
                  <p:cNvPr id="2466" name="Freeform 133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7" name="Freeform 134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63" name="Group 135"/>
                <p:cNvGrpSpPr>
                  <a:grpSpLocks/>
                </p:cNvGrpSpPr>
                <p:nvPr/>
              </p:nvGrpSpPr>
              <p:grpSpPr bwMode="auto">
                <a:xfrm>
                  <a:off x="3613" y="485"/>
                  <a:ext cx="85" cy="42"/>
                  <a:chOff x="3613" y="485"/>
                  <a:chExt cx="85" cy="42"/>
                </a:xfrm>
              </p:grpSpPr>
              <p:sp>
                <p:nvSpPr>
                  <p:cNvPr id="2464" name="Freeform 136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5" name="Freeform 137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403" name="Group 138"/>
              <p:cNvGrpSpPr>
                <a:grpSpLocks/>
              </p:cNvGrpSpPr>
              <p:nvPr/>
            </p:nvGrpSpPr>
            <p:grpSpPr bwMode="auto">
              <a:xfrm>
                <a:off x="1323" y="2037"/>
                <a:ext cx="284" cy="267"/>
                <a:chOff x="3735" y="807"/>
                <a:chExt cx="142" cy="145"/>
              </a:xfrm>
            </p:grpSpPr>
            <p:sp>
              <p:nvSpPr>
                <p:cNvPr id="2460" name="Freeform 139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1" name="Freeform 140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4" name="Group 141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2458" name="Freeform 142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9" name="Freeform 143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5" name="Group 144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2456" name="Freeform 145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7" name="Freeform 146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6" name="Group 147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2454" name="Freeform 148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5" name="Freeform 149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7" name="Group 150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2452" name="Freeform 151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3" name="Freeform 152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8" name="Group 153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2450" name="Freeform 154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1" name="Freeform 155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9" name="Group 156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2448" name="Freeform 157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9" name="Freeform 158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10" name="Group 159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2446" name="Freeform 160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7" name="Freeform 161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11" name="Group 162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2444" name="Freeform 163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5" name="Freeform 164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12" name="Group 165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2442" name="Freeform 166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3" name="Freeform 167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13" name="Group 168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2440" name="Freeform 169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1" name="Freeform 170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14" name="Group 171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2438" name="Freeform 172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9" name="Freeform 173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15" name="Group 174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2436" name="Freeform 175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7" name="Freeform 176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16" name="Group 177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2434" name="Freeform 178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5" name="Freeform 179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17" name="Group 180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2432" name="Freeform 181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3" name="Freeform 182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418" name="Freeform 183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9" name="Freeform 184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420" name="Group 185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2430" name="Freeform 186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1" name="Freeform 187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21" name="Group 188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2428" name="Freeform 189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9" name="Freeform 190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22" name="Group 191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2426" name="Freeform 192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7" name="Freeform 193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23" name="Group 194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2424" name="Freeform 195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25" name="Freeform 196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945" name="Group 292"/>
            <p:cNvGrpSpPr>
              <a:grpSpLocks/>
            </p:cNvGrpSpPr>
            <p:nvPr/>
          </p:nvGrpSpPr>
          <p:grpSpPr bwMode="auto">
            <a:xfrm>
              <a:off x="5695201" y="4415959"/>
              <a:ext cx="499903" cy="549579"/>
              <a:chOff x="431" y="2003"/>
              <a:chExt cx="2268" cy="882"/>
            </a:xfrm>
          </p:grpSpPr>
          <p:grpSp>
            <p:nvGrpSpPr>
              <p:cNvPr id="1946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2266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67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68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69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0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1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2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3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4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5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6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7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8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79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80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81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82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83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84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285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2382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3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4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5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6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7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8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9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90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286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2374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5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6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7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8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9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0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1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287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2366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7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8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9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0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1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2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73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288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2358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59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0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1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2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3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4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5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289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2290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1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2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3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294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2350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51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52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53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54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55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56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57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95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2340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1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2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3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4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5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6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7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8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9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296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7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8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9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0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1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2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3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4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5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6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307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2330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1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2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3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4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5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6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7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8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9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308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2320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1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2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3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4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5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6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7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8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9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309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2310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1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2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3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4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5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6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7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8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9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1947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1948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5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6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7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8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9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0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1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2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3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4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5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66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967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2257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58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59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60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61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62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63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64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65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68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2249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50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51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52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53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54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55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56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69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2241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42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43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44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45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46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47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48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0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2233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34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35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36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37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38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39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240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71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2165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6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7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8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169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2225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6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7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8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9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0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1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2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70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2215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6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7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8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9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0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1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2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3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4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171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2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3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4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5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6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7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8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79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80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81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182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2205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6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7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8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9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0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1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2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3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4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83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2195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6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7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8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9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0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1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2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3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04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84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2185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6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7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8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89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0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1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2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3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4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1972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3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4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5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6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7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8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79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0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1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2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3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4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5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6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7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8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89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90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991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2156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7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8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9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0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1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2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3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64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92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2148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9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0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1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2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3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4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55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93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2140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1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2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3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4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5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6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47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94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2132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3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4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5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6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7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8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9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1995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96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97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98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1999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2124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5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6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7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8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9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0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31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00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2114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5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6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7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8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9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0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1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2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23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001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2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3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4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5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6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7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8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09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10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11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012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2104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5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6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7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8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9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0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1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2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13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13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2094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95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96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97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98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99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0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1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2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103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14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2084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85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86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87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88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89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90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91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92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93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015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16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17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18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019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2076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77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78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79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80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81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82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83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20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2066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67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68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69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70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71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72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73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74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75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021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2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3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4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5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6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7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8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29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30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31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032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2056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57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58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59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60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61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62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63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64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65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33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2046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7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8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9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50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51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52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53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54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55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34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2036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37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38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39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0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1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2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3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4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045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035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2584" name="组合 2583"/>
          <p:cNvGrpSpPr/>
          <p:nvPr/>
        </p:nvGrpSpPr>
        <p:grpSpPr>
          <a:xfrm>
            <a:off x="9456595" y="3516026"/>
            <a:ext cx="544727" cy="1433885"/>
            <a:chOff x="5650377" y="3531653"/>
            <a:chExt cx="544727" cy="1433885"/>
          </a:xfrm>
        </p:grpSpPr>
        <p:grpSp>
          <p:nvGrpSpPr>
            <p:cNvPr id="2585" name="Group 3"/>
            <p:cNvGrpSpPr>
              <a:grpSpLocks/>
            </p:cNvGrpSpPr>
            <p:nvPr/>
          </p:nvGrpSpPr>
          <p:grpSpPr bwMode="auto">
            <a:xfrm>
              <a:off x="5650377" y="3531653"/>
              <a:ext cx="507731" cy="896972"/>
              <a:chOff x="748" y="1298"/>
              <a:chExt cx="877" cy="1221"/>
            </a:xfrm>
          </p:grpSpPr>
          <p:grpSp>
            <p:nvGrpSpPr>
              <p:cNvPr id="3032" name="Group 4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221"/>
                <a:chOff x="3448" y="405"/>
                <a:chExt cx="438" cy="664"/>
              </a:xfrm>
            </p:grpSpPr>
            <p:sp>
              <p:nvSpPr>
                <p:cNvPr id="3178" name="Freeform 5"/>
                <p:cNvSpPr>
                  <a:spLocks/>
                </p:cNvSpPr>
                <p:nvPr/>
              </p:nvSpPr>
              <p:spPr bwMode="auto">
                <a:xfrm>
                  <a:off x="3671" y="487"/>
                  <a:ext cx="34" cy="582"/>
                </a:xfrm>
                <a:custGeom>
                  <a:avLst/>
                  <a:gdLst>
                    <a:gd name="T0" fmla="*/ 112274233 w 15"/>
                    <a:gd name="T1" fmla="*/ 0 h 233"/>
                    <a:gd name="T2" fmla="*/ 181653455 w 15"/>
                    <a:gd name="T3" fmla="*/ 2147483647 h 233"/>
                    <a:gd name="T4" fmla="*/ 62570780 w 15"/>
                    <a:gd name="T5" fmla="*/ 2147483647 h 233"/>
                    <a:gd name="T6" fmla="*/ 0 w 15"/>
                    <a:gd name="T7" fmla="*/ 2147483647 h 233"/>
                    <a:gd name="T8" fmla="*/ 112274233 w 15"/>
                    <a:gd name="T9" fmla="*/ 2147483647 h 233"/>
                    <a:gd name="T10" fmla="*/ 374429889 w 15"/>
                    <a:gd name="T11" fmla="*/ 2147483647 h 233"/>
                    <a:gd name="T12" fmla="*/ 436961307 w 15"/>
                    <a:gd name="T13" fmla="*/ 2147483647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233"/>
                    <a:gd name="T23" fmla="*/ 15 w 15"/>
                    <a:gd name="T24" fmla="*/ 233 h 2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233">
                      <a:moveTo>
                        <a:pt x="4" y="0"/>
                      </a:moveTo>
                      <a:cubicBezTo>
                        <a:pt x="11" y="39"/>
                        <a:pt x="11" y="28"/>
                        <a:pt x="6" y="84"/>
                      </a:cubicBezTo>
                      <a:cubicBezTo>
                        <a:pt x="6" y="93"/>
                        <a:pt x="3" y="101"/>
                        <a:pt x="2" y="110"/>
                      </a:cubicBezTo>
                      <a:cubicBezTo>
                        <a:pt x="1" y="114"/>
                        <a:pt x="0" y="123"/>
                        <a:pt x="0" y="123"/>
                      </a:cubicBezTo>
                      <a:cubicBezTo>
                        <a:pt x="0" y="125"/>
                        <a:pt x="0" y="177"/>
                        <a:pt x="4" y="193"/>
                      </a:cubicBezTo>
                      <a:cubicBezTo>
                        <a:pt x="7" y="203"/>
                        <a:pt x="10" y="211"/>
                        <a:pt x="13" y="220"/>
                      </a:cubicBezTo>
                      <a:cubicBezTo>
                        <a:pt x="14" y="224"/>
                        <a:pt x="15" y="233"/>
                        <a:pt x="15" y="233"/>
                      </a:cubicBezTo>
                    </a:path>
                  </a:pathLst>
                </a:custGeom>
                <a:noFill/>
                <a:ln w="14288" cap="flat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179" name="Group 6"/>
                <p:cNvGrpSpPr>
                  <a:grpSpLocks/>
                </p:cNvGrpSpPr>
                <p:nvPr/>
              </p:nvGrpSpPr>
              <p:grpSpPr bwMode="auto">
                <a:xfrm>
                  <a:off x="3448" y="405"/>
                  <a:ext cx="438" cy="547"/>
                  <a:chOff x="3448" y="405"/>
                  <a:chExt cx="438" cy="547"/>
                </a:xfrm>
              </p:grpSpPr>
              <p:grpSp>
                <p:nvGrpSpPr>
                  <p:cNvPr id="3180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97" cy="165"/>
                    <a:chOff x="3680" y="787"/>
                    <a:chExt cx="197" cy="165"/>
                  </a:xfrm>
                </p:grpSpPr>
                <p:grpSp>
                  <p:nvGrpSpPr>
                    <p:cNvPr id="3219" name="Group 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35" y="807"/>
                      <a:ext cx="142" cy="145"/>
                      <a:chOff x="3735" y="807"/>
                      <a:chExt cx="142" cy="145"/>
                    </a:xfrm>
                  </p:grpSpPr>
                  <p:sp>
                    <p:nvSpPr>
                      <p:cNvPr id="3223" name="Freeform 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24" name="Freeform 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20" name="Group 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0" y="787"/>
                      <a:ext cx="144" cy="140"/>
                      <a:chOff x="3680" y="787"/>
                      <a:chExt cx="144" cy="140"/>
                    </a:xfrm>
                  </p:grpSpPr>
                  <p:sp>
                    <p:nvSpPr>
                      <p:cNvPr id="3221" name="Freeform 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22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181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202" cy="177"/>
                    <a:chOff x="3448" y="727"/>
                    <a:chExt cx="202" cy="177"/>
                  </a:xfrm>
                </p:grpSpPr>
                <p:grpSp>
                  <p:nvGrpSpPr>
                    <p:cNvPr id="3213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48" y="727"/>
                      <a:ext cx="145" cy="137"/>
                      <a:chOff x="3448" y="727"/>
                      <a:chExt cx="145" cy="137"/>
                    </a:xfrm>
                  </p:grpSpPr>
                  <p:sp>
                    <p:nvSpPr>
                      <p:cNvPr id="3217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18" name="Freeform 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14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64" y="802"/>
                      <a:ext cx="186" cy="102"/>
                      <a:chOff x="3464" y="802"/>
                      <a:chExt cx="186" cy="102"/>
                    </a:xfrm>
                  </p:grpSpPr>
                  <p:sp>
                    <p:nvSpPr>
                      <p:cNvPr id="3215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16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182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129" cy="113"/>
                    <a:chOff x="3542" y="532"/>
                    <a:chExt cx="129" cy="113"/>
                  </a:xfrm>
                </p:grpSpPr>
                <p:grpSp>
                  <p:nvGrpSpPr>
                    <p:cNvPr id="3207" name="Group 2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42" y="532"/>
                      <a:ext cx="94" cy="88"/>
                      <a:chOff x="3542" y="532"/>
                      <a:chExt cx="94" cy="88"/>
                    </a:xfrm>
                  </p:grpSpPr>
                  <p:sp>
                    <p:nvSpPr>
                      <p:cNvPr id="3211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12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08" name="Group 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51" y="582"/>
                      <a:ext cx="120" cy="63"/>
                      <a:chOff x="3551" y="582"/>
                      <a:chExt cx="120" cy="63"/>
                    </a:xfrm>
                  </p:grpSpPr>
                  <p:sp>
                    <p:nvSpPr>
                      <p:cNvPr id="3209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10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183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694" y="405"/>
                    <a:ext cx="107" cy="115"/>
                    <a:chOff x="3694" y="405"/>
                    <a:chExt cx="107" cy="115"/>
                  </a:xfrm>
                </p:grpSpPr>
                <p:grpSp>
                  <p:nvGrpSpPr>
                    <p:cNvPr id="3201" name="Group 2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21" y="405"/>
                      <a:ext cx="80" cy="97"/>
                      <a:chOff x="3721" y="405"/>
                      <a:chExt cx="80" cy="97"/>
                    </a:xfrm>
                  </p:grpSpPr>
                  <p:sp>
                    <p:nvSpPr>
                      <p:cNvPr id="3205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06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02" name="Group 3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94" y="407"/>
                      <a:ext cx="71" cy="113"/>
                      <a:chOff x="3694" y="407"/>
                      <a:chExt cx="71" cy="113"/>
                    </a:xfrm>
                  </p:grpSpPr>
                  <p:sp>
                    <p:nvSpPr>
                      <p:cNvPr id="3203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04" name="Freeform 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184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97" cy="167"/>
                    <a:chOff x="3689" y="592"/>
                    <a:chExt cx="197" cy="167"/>
                  </a:xfrm>
                </p:grpSpPr>
                <p:grpSp>
                  <p:nvGrpSpPr>
                    <p:cNvPr id="3195" name="Group 3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42" y="615"/>
                      <a:ext cx="144" cy="144"/>
                      <a:chOff x="3742" y="615"/>
                      <a:chExt cx="144" cy="144"/>
                    </a:xfrm>
                  </p:grpSpPr>
                  <p:sp>
                    <p:nvSpPr>
                      <p:cNvPr id="3199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00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196" name="Group 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9" y="592"/>
                      <a:ext cx="145" cy="142"/>
                      <a:chOff x="3689" y="592"/>
                      <a:chExt cx="145" cy="142"/>
                    </a:xfrm>
                  </p:grpSpPr>
                  <p:sp>
                    <p:nvSpPr>
                      <p:cNvPr id="3197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98" name="Freeform 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3185" name="Freeform 42"/>
                  <p:cNvSpPr>
                    <a:spLocks/>
                  </p:cNvSpPr>
                  <p:nvPr/>
                </p:nvSpPr>
                <p:spPr bwMode="auto">
                  <a:xfrm>
                    <a:off x="3583" y="435"/>
                    <a:ext cx="99" cy="85"/>
                  </a:xfrm>
                  <a:custGeom>
                    <a:avLst/>
                    <a:gdLst>
                      <a:gd name="T0" fmla="*/ 1641555773 w 43"/>
                      <a:gd name="T1" fmla="*/ 2147483647 h 34"/>
                      <a:gd name="T2" fmla="*/ 1519492348 w 43"/>
                      <a:gd name="T3" fmla="*/ 1823616533 h 34"/>
                      <a:gd name="T4" fmla="*/ 614025165 w 43"/>
                      <a:gd name="T5" fmla="*/ 0 h 34"/>
                      <a:gd name="T6" fmla="*/ 0 w 43"/>
                      <a:gd name="T7" fmla="*/ 920181458 h 34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3"/>
                      <a:gd name="T13" fmla="*/ 0 h 34"/>
                      <a:gd name="T14" fmla="*/ 43 w 43"/>
                      <a:gd name="T15" fmla="*/ 34 h 34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3" h="34">
                        <a:moveTo>
                          <a:pt x="41" y="34"/>
                        </a:moveTo>
                        <a:cubicBezTo>
                          <a:pt x="40" y="26"/>
                          <a:pt x="43" y="15"/>
                          <a:pt x="38" y="8"/>
                        </a:cubicBezTo>
                        <a:cubicBezTo>
                          <a:pt x="32" y="1"/>
                          <a:pt x="15" y="0"/>
                          <a:pt x="15" y="0"/>
                        </a:cubicBezTo>
                        <a:cubicBezTo>
                          <a:pt x="3" y="4"/>
                          <a:pt x="8" y="4"/>
                          <a:pt x="0" y="4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86" name="Freeform 43"/>
                  <p:cNvSpPr>
                    <a:spLocks/>
                  </p:cNvSpPr>
                  <p:nvPr/>
                </p:nvSpPr>
                <p:spPr bwMode="auto">
                  <a:xfrm>
                    <a:off x="3696" y="595"/>
                    <a:ext cx="69" cy="139"/>
                  </a:xfrm>
                  <a:custGeom>
                    <a:avLst/>
                    <a:gdLst>
                      <a:gd name="T0" fmla="*/ 0 w 30"/>
                      <a:gd name="T1" fmla="*/ 2147483647 h 56"/>
                      <a:gd name="T2" fmla="*/ 1187904784 w 30"/>
                      <a:gd name="T3" fmla="*/ 0 h 56"/>
                      <a:gd name="T4" fmla="*/ 0 60000 65536"/>
                      <a:gd name="T5" fmla="*/ 0 60000 65536"/>
                      <a:gd name="T6" fmla="*/ 0 w 30"/>
                      <a:gd name="T7" fmla="*/ 0 h 56"/>
                      <a:gd name="T8" fmla="*/ 30 w 30"/>
                      <a:gd name="T9" fmla="*/ 56 h 5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56">
                        <a:moveTo>
                          <a:pt x="0" y="56"/>
                        </a:moveTo>
                        <a:cubicBezTo>
                          <a:pt x="6" y="36"/>
                          <a:pt x="17" y="15"/>
                          <a:pt x="30" y="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87" name="Freeform 44"/>
                  <p:cNvSpPr>
                    <a:spLocks/>
                  </p:cNvSpPr>
                  <p:nvPr/>
                </p:nvSpPr>
                <p:spPr bwMode="auto">
                  <a:xfrm>
                    <a:off x="3565" y="660"/>
                    <a:ext cx="117" cy="182"/>
                  </a:xfrm>
                  <a:custGeom>
                    <a:avLst/>
                    <a:gdLst>
                      <a:gd name="T0" fmla="*/ 1828455481 w 51"/>
                      <a:gd name="T1" fmla="*/ 2147483647 h 73"/>
                      <a:gd name="T2" fmla="*/ 1187231292 w 51"/>
                      <a:gd name="T3" fmla="*/ 2147483647 h 73"/>
                      <a:gd name="T4" fmla="*/ 867040324 w 51"/>
                      <a:gd name="T5" fmla="*/ 2147483647 h 73"/>
                      <a:gd name="T6" fmla="*/ 177256099 w 51"/>
                      <a:gd name="T7" fmla="*/ 1455192007 h 7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51"/>
                      <a:gd name="T13" fmla="*/ 0 h 73"/>
                      <a:gd name="T14" fmla="*/ 51 w 51"/>
                      <a:gd name="T15" fmla="*/ 73 h 7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51" h="73">
                        <a:moveTo>
                          <a:pt x="49" y="73"/>
                        </a:moveTo>
                        <a:cubicBezTo>
                          <a:pt x="41" y="38"/>
                          <a:pt x="51" y="70"/>
                          <a:pt x="32" y="43"/>
                        </a:cubicBezTo>
                        <a:cubicBezTo>
                          <a:pt x="28" y="38"/>
                          <a:pt x="27" y="29"/>
                          <a:pt x="23" y="25"/>
                        </a:cubicBezTo>
                        <a:cubicBezTo>
                          <a:pt x="0" y="0"/>
                          <a:pt x="16" y="37"/>
                          <a:pt x="5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3188" name="Group 45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101" cy="65"/>
                    <a:chOff x="3597" y="462"/>
                    <a:chExt cx="101" cy="65"/>
                  </a:xfrm>
                </p:grpSpPr>
                <p:grpSp>
                  <p:nvGrpSpPr>
                    <p:cNvPr id="3189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97" y="462"/>
                      <a:ext cx="71" cy="48"/>
                      <a:chOff x="3597" y="462"/>
                      <a:chExt cx="71" cy="48"/>
                    </a:xfrm>
                  </p:grpSpPr>
                  <p:sp>
                    <p:nvSpPr>
                      <p:cNvPr id="3193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94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190" name="Group 4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13" y="485"/>
                      <a:ext cx="85" cy="42"/>
                      <a:chOff x="3613" y="485"/>
                      <a:chExt cx="85" cy="42"/>
                    </a:xfrm>
                  </p:grpSpPr>
                  <p:sp>
                    <p:nvSpPr>
                      <p:cNvPr id="3191" name="Freeform 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92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  <p:sp>
            <p:nvSpPr>
              <p:cNvPr id="3033" name="Freeform 52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034" name="Group 53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006"/>
                <a:chOff x="3448" y="405"/>
                <a:chExt cx="438" cy="547"/>
              </a:xfrm>
            </p:grpSpPr>
            <p:grpSp>
              <p:nvGrpSpPr>
                <p:cNvPr id="3133" name="Group 5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97" cy="165"/>
                  <a:chOff x="3680" y="787"/>
                  <a:chExt cx="197" cy="165"/>
                </a:xfrm>
              </p:grpSpPr>
              <p:grpSp>
                <p:nvGrpSpPr>
                  <p:cNvPr id="3172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3735" y="807"/>
                    <a:ext cx="142" cy="145"/>
                    <a:chOff x="3735" y="807"/>
                    <a:chExt cx="142" cy="145"/>
                  </a:xfrm>
                </p:grpSpPr>
                <p:sp>
                  <p:nvSpPr>
                    <p:cNvPr id="3176" name="Freeform 56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77" name="Freeform 57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173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44" cy="140"/>
                    <a:chOff x="3680" y="787"/>
                    <a:chExt cx="144" cy="140"/>
                  </a:xfrm>
                </p:grpSpPr>
                <p:sp>
                  <p:nvSpPr>
                    <p:cNvPr id="3174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75" name="Freeform 60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3134" name="Group 61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202" cy="177"/>
                  <a:chOff x="3448" y="727"/>
                  <a:chExt cx="202" cy="177"/>
                </a:xfrm>
              </p:grpSpPr>
              <p:grpSp>
                <p:nvGrpSpPr>
                  <p:cNvPr id="3166" name="Group 62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145" cy="137"/>
                    <a:chOff x="3448" y="727"/>
                    <a:chExt cx="145" cy="137"/>
                  </a:xfrm>
                </p:grpSpPr>
                <p:sp>
                  <p:nvSpPr>
                    <p:cNvPr id="3170" name="Freeform 63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71" name="Freeform 64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167" name="Group 65"/>
                  <p:cNvGrpSpPr>
                    <a:grpSpLocks/>
                  </p:cNvGrpSpPr>
                  <p:nvPr/>
                </p:nvGrpSpPr>
                <p:grpSpPr bwMode="auto">
                  <a:xfrm>
                    <a:off x="3464" y="802"/>
                    <a:ext cx="186" cy="102"/>
                    <a:chOff x="3464" y="802"/>
                    <a:chExt cx="186" cy="102"/>
                  </a:xfrm>
                </p:grpSpPr>
                <p:sp>
                  <p:nvSpPr>
                    <p:cNvPr id="3168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69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3135" name="Group 68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129" cy="113"/>
                  <a:chOff x="3542" y="532"/>
                  <a:chExt cx="129" cy="113"/>
                </a:xfrm>
              </p:grpSpPr>
              <p:grpSp>
                <p:nvGrpSpPr>
                  <p:cNvPr id="3160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94" cy="88"/>
                    <a:chOff x="3542" y="532"/>
                    <a:chExt cx="94" cy="88"/>
                  </a:xfrm>
                </p:grpSpPr>
                <p:sp>
                  <p:nvSpPr>
                    <p:cNvPr id="3164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65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161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3551" y="582"/>
                    <a:ext cx="120" cy="63"/>
                    <a:chOff x="3551" y="582"/>
                    <a:chExt cx="120" cy="63"/>
                  </a:xfrm>
                </p:grpSpPr>
                <p:sp>
                  <p:nvSpPr>
                    <p:cNvPr id="3162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63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3136" name="Group 75"/>
                <p:cNvGrpSpPr>
                  <a:grpSpLocks/>
                </p:cNvGrpSpPr>
                <p:nvPr/>
              </p:nvGrpSpPr>
              <p:grpSpPr bwMode="auto">
                <a:xfrm>
                  <a:off x="3694" y="405"/>
                  <a:ext cx="107" cy="115"/>
                  <a:chOff x="3694" y="405"/>
                  <a:chExt cx="107" cy="115"/>
                </a:xfrm>
              </p:grpSpPr>
              <p:grpSp>
                <p:nvGrpSpPr>
                  <p:cNvPr id="3154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3721" y="405"/>
                    <a:ext cx="80" cy="97"/>
                    <a:chOff x="3721" y="405"/>
                    <a:chExt cx="80" cy="97"/>
                  </a:xfrm>
                </p:grpSpPr>
                <p:sp>
                  <p:nvSpPr>
                    <p:cNvPr id="3158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59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155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3694" y="407"/>
                    <a:ext cx="71" cy="113"/>
                    <a:chOff x="3694" y="407"/>
                    <a:chExt cx="71" cy="113"/>
                  </a:xfrm>
                </p:grpSpPr>
                <p:sp>
                  <p:nvSpPr>
                    <p:cNvPr id="3156" name="Freeform 80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57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3137" name="Group 82"/>
                <p:cNvGrpSpPr>
                  <a:grpSpLocks/>
                </p:cNvGrpSpPr>
                <p:nvPr/>
              </p:nvGrpSpPr>
              <p:grpSpPr bwMode="auto">
                <a:xfrm>
                  <a:off x="3689" y="592"/>
                  <a:ext cx="197" cy="167"/>
                  <a:chOff x="3689" y="592"/>
                  <a:chExt cx="197" cy="167"/>
                </a:xfrm>
              </p:grpSpPr>
              <p:grpSp>
                <p:nvGrpSpPr>
                  <p:cNvPr id="3148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3742" y="615"/>
                    <a:ext cx="144" cy="144"/>
                    <a:chOff x="3742" y="615"/>
                    <a:chExt cx="144" cy="144"/>
                  </a:xfrm>
                </p:grpSpPr>
                <p:sp>
                  <p:nvSpPr>
                    <p:cNvPr id="3152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53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149" name="Group 86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45" cy="142"/>
                    <a:chOff x="3689" y="592"/>
                    <a:chExt cx="145" cy="142"/>
                  </a:xfrm>
                </p:grpSpPr>
                <p:sp>
                  <p:nvSpPr>
                    <p:cNvPr id="3150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51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3138" name="Freeform 89"/>
                <p:cNvSpPr>
                  <a:spLocks/>
                </p:cNvSpPr>
                <p:nvPr/>
              </p:nvSpPr>
              <p:spPr bwMode="auto">
                <a:xfrm>
                  <a:off x="3583" y="435"/>
                  <a:ext cx="99" cy="85"/>
                </a:xfrm>
                <a:custGeom>
                  <a:avLst/>
                  <a:gdLst>
                    <a:gd name="T0" fmla="*/ 1641555773 w 43"/>
                    <a:gd name="T1" fmla="*/ 2147483647 h 34"/>
                    <a:gd name="T2" fmla="*/ 1519492348 w 43"/>
                    <a:gd name="T3" fmla="*/ 1823616533 h 34"/>
                    <a:gd name="T4" fmla="*/ 614025165 w 43"/>
                    <a:gd name="T5" fmla="*/ 0 h 34"/>
                    <a:gd name="T6" fmla="*/ 0 w 43"/>
                    <a:gd name="T7" fmla="*/ 920181458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3"/>
                    <a:gd name="T13" fmla="*/ 0 h 34"/>
                    <a:gd name="T14" fmla="*/ 43 w 43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3" h="34">
                      <a:moveTo>
                        <a:pt x="41" y="34"/>
                      </a:moveTo>
                      <a:cubicBezTo>
                        <a:pt x="40" y="26"/>
                        <a:pt x="43" y="15"/>
                        <a:pt x="38" y="8"/>
                      </a:cubicBezTo>
                      <a:cubicBezTo>
                        <a:pt x="32" y="1"/>
                        <a:pt x="15" y="0"/>
                        <a:pt x="15" y="0"/>
                      </a:cubicBezTo>
                      <a:cubicBezTo>
                        <a:pt x="3" y="4"/>
                        <a:pt x="8" y="4"/>
                        <a:pt x="0" y="4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39" name="Freeform 90"/>
                <p:cNvSpPr>
                  <a:spLocks/>
                </p:cNvSpPr>
                <p:nvPr/>
              </p:nvSpPr>
              <p:spPr bwMode="auto">
                <a:xfrm>
                  <a:off x="3696" y="595"/>
                  <a:ext cx="69" cy="139"/>
                </a:xfrm>
                <a:custGeom>
                  <a:avLst/>
                  <a:gdLst>
                    <a:gd name="T0" fmla="*/ 0 w 30"/>
                    <a:gd name="T1" fmla="*/ 2147483647 h 56"/>
                    <a:gd name="T2" fmla="*/ 1187904784 w 30"/>
                    <a:gd name="T3" fmla="*/ 0 h 56"/>
                    <a:gd name="T4" fmla="*/ 0 60000 65536"/>
                    <a:gd name="T5" fmla="*/ 0 60000 65536"/>
                    <a:gd name="T6" fmla="*/ 0 w 30"/>
                    <a:gd name="T7" fmla="*/ 0 h 56"/>
                    <a:gd name="T8" fmla="*/ 30 w 30"/>
                    <a:gd name="T9" fmla="*/ 56 h 5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56">
                      <a:moveTo>
                        <a:pt x="0" y="56"/>
                      </a:moveTo>
                      <a:cubicBezTo>
                        <a:pt x="6" y="36"/>
                        <a:pt x="17" y="15"/>
                        <a:pt x="30" y="0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40" name="Freeform 91"/>
                <p:cNvSpPr>
                  <a:spLocks/>
                </p:cNvSpPr>
                <p:nvPr/>
              </p:nvSpPr>
              <p:spPr bwMode="auto">
                <a:xfrm>
                  <a:off x="3565" y="660"/>
                  <a:ext cx="117" cy="182"/>
                </a:xfrm>
                <a:custGeom>
                  <a:avLst/>
                  <a:gdLst>
                    <a:gd name="T0" fmla="*/ 1828455481 w 51"/>
                    <a:gd name="T1" fmla="*/ 2147483647 h 73"/>
                    <a:gd name="T2" fmla="*/ 1187231292 w 51"/>
                    <a:gd name="T3" fmla="*/ 2147483647 h 73"/>
                    <a:gd name="T4" fmla="*/ 867040324 w 51"/>
                    <a:gd name="T5" fmla="*/ 2147483647 h 73"/>
                    <a:gd name="T6" fmla="*/ 177256099 w 51"/>
                    <a:gd name="T7" fmla="*/ 1455192007 h 7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1"/>
                    <a:gd name="T13" fmla="*/ 0 h 73"/>
                    <a:gd name="T14" fmla="*/ 51 w 51"/>
                    <a:gd name="T15" fmla="*/ 73 h 7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1" h="73">
                      <a:moveTo>
                        <a:pt x="49" y="73"/>
                      </a:moveTo>
                      <a:cubicBezTo>
                        <a:pt x="41" y="38"/>
                        <a:pt x="51" y="70"/>
                        <a:pt x="32" y="43"/>
                      </a:cubicBezTo>
                      <a:cubicBezTo>
                        <a:pt x="28" y="38"/>
                        <a:pt x="27" y="29"/>
                        <a:pt x="23" y="25"/>
                      </a:cubicBezTo>
                      <a:cubicBezTo>
                        <a:pt x="0" y="0"/>
                        <a:pt x="16" y="37"/>
                        <a:pt x="5" y="7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141" name="Group 9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101" cy="65"/>
                  <a:chOff x="3597" y="462"/>
                  <a:chExt cx="101" cy="65"/>
                </a:xfrm>
              </p:grpSpPr>
              <p:grpSp>
                <p:nvGrpSpPr>
                  <p:cNvPr id="3142" name="Group 93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71" cy="48"/>
                    <a:chOff x="3597" y="462"/>
                    <a:chExt cx="71" cy="48"/>
                  </a:xfrm>
                </p:grpSpPr>
                <p:sp>
                  <p:nvSpPr>
                    <p:cNvPr id="3146" name="Freeform 94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47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143" name="Group 96"/>
                  <p:cNvGrpSpPr>
                    <a:grpSpLocks/>
                  </p:cNvGrpSpPr>
                  <p:nvPr/>
                </p:nvGrpSpPr>
                <p:grpSpPr bwMode="auto">
                  <a:xfrm>
                    <a:off x="3613" y="485"/>
                    <a:ext cx="85" cy="42"/>
                    <a:chOff x="3613" y="485"/>
                    <a:chExt cx="85" cy="42"/>
                  </a:xfrm>
                </p:grpSpPr>
                <p:sp>
                  <p:nvSpPr>
                    <p:cNvPr id="3144" name="Freeform 97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145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3035" name="Freeform 99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036" name="Group 100"/>
              <p:cNvGrpSpPr>
                <a:grpSpLocks/>
              </p:cNvGrpSpPr>
              <p:nvPr/>
            </p:nvGrpSpPr>
            <p:grpSpPr bwMode="auto">
              <a:xfrm>
                <a:off x="1213" y="2000"/>
                <a:ext cx="394" cy="304"/>
                <a:chOff x="3680" y="787"/>
                <a:chExt cx="197" cy="165"/>
              </a:xfrm>
            </p:grpSpPr>
            <p:grpSp>
              <p:nvGrpSpPr>
                <p:cNvPr id="3127" name="Group 101"/>
                <p:cNvGrpSpPr>
                  <a:grpSpLocks/>
                </p:cNvGrpSpPr>
                <p:nvPr/>
              </p:nvGrpSpPr>
              <p:grpSpPr bwMode="auto">
                <a:xfrm>
                  <a:off x="3735" y="807"/>
                  <a:ext cx="142" cy="145"/>
                  <a:chOff x="3735" y="807"/>
                  <a:chExt cx="142" cy="145"/>
                </a:xfrm>
              </p:grpSpPr>
              <p:sp>
                <p:nvSpPr>
                  <p:cNvPr id="3131" name="Freeform 102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32" name="Freeform 103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28" name="Group 10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44" cy="140"/>
                  <a:chOff x="3680" y="787"/>
                  <a:chExt cx="144" cy="140"/>
                </a:xfrm>
              </p:grpSpPr>
              <p:sp>
                <p:nvSpPr>
                  <p:cNvPr id="3129" name="Freeform 105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30" name="Freeform 106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037" name="Group 107"/>
              <p:cNvGrpSpPr>
                <a:grpSpLocks/>
              </p:cNvGrpSpPr>
              <p:nvPr/>
            </p:nvGrpSpPr>
            <p:grpSpPr bwMode="auto">
              <a:xfrm>
                <a:off x="748" y="1890"/>
                <a:ext cx="404" cy="326"/>
                <a:chOff x="3448" y="727"/>
                <a:chExt cx="202" cy="177"/>
              </a:xfrm>
            </p:grpSpPr>
            <p:grpSp>
              <p:nvGrpSpPr>
                <p:cNvPr id="3121" name="Group 108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145" cy="137"/>
                  <a:chOff x="3448" y="727"/>
                  <a:chExt cx="145" cy="137"/>
                </a:xfrm>
              </p:grpSpPr>
              <p:sp>
                <p:nvSpPr>
                  <p:cNvPr id="3125" name="Freeform 109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26" name="Freeform 110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22" name="Group 111"/>
                <p:cNvGrpSpPr>
                  <a:grpSpLocks/>
                </p:cNvGrpSpPr>
                <p:nvPr/>
              </p:nvGrpSpPr>
              <p:grpSpPr bwMode="auto">
                <a:xfrm>
                  <a:off x="3464" y="802"/>
                  <a:ext cx="186" cy="102"/>
                  <a:chOff x="3464" y="802"/>
                  <a:chExt cx="186" cy="102"/>
                </a:xfrm>
              </p:grpSpPr>
              <p:sp>
                <p:nvSpPr>
                  <p:cNvPr id="3123" name="Freeform 112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24" name="Freeform 113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038" name="Group 114"/>
              <p:cNvGrpSpPr>
                <a:grpSpLocks/>
              </p:cNvGrpSpPr>
              <p:nvPr/>
            </p:nvGrpSpPr>
            <p:grpSpPr bwMode="auto">
              <a:xfrm>
                <a:off x="936" y="1532"/>
                <a:ext cx="259" cy="207"/>
                <a:chOff x="3542" y="532"/>
                <a:chExt cx="129" cy="113"/>
              </a:xfrm>
            </p:grpSpPr>
            <p:grpSp>
              <p:nvGrpSpPr>
                <p:cNvPr id="3115" name="Group 115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94" cy="88"/>
                  <a:chOff x="3542" y="532"/>
                  <a:chExt cx="94" cy="88"/>
                </a:xfrm>
              </p:grpSpPr>
              <p:sp>
                <p:nvSpPr>
                  <p:cNvPr id="3119" name="Freeform 116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20" name="Freeform 117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16" name="Group 118"/>
                <p:cNvGrpSpPr>
                  <a:grpSpLocks/>
                </p:cNvGrpSpPr>
                <p:nvPr/>
              </p:nvGrpSpPr>
              <p:grpSpPr bwMode="auto">
                <a:xfrm>
                  <a:off x="3551" y="582"/>
                  <a:ext cx="120" cy="63"/>
                  <a:chOff x="3551" y="582"/>
                  <a:chExt cx="120" cy="63"/>
                </a:xfrm>
              </p:grpSpPr>
              <p:sp>
                <p:nvSpPr>
                  <p:cNvPr id="3117" name="Freeform 119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18" name="Freeform 120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039" name="Group 121"/>
              <p:cNvGrpSpPr>
                <a:grpSpLocks/>
              </p:cNvGrpSpPr>
              <p:nvPr/>
            </p:nvGrpSpPr>
            <p:grpSpPr bwMode="auto">
              <a:xfrm>
                <a:off x="1241" y="1298"/>
                <a:ext cx="214" cy="211"/>
                <a:chOff x="3694" y="405"/>
                <a:chExt cx="107" cy="115"/>
              </a:xfrm>
            </p:grpSpPr>
            <p:grpSp>
              <p:nvGrpSpPr>
                <p:cNvPr id="3109" name="Group 122"/>
                <p:cNvGrpSpPr>
                  <a:grpSpLocks/>
                </p:cNvGrpSpPr>
                <p:nvPr/>
              </p:nvGrpSpPr>
              <p:grpSpPr bwMode="auto">
                <a:xfrm>
                  <a:off x="3721" y="405"/>
                  <a:ext cx="80" cy="97"/>
                  <a:chOff x="3721" y="405"/>
                  <a:chExt cx="80" cy="97"/>
                </a:xfrm>
              </p:grpSpPr>
              <p:sp>
                <p:nvSpPr>
                  <p:cNvPr id="3113" name="Freeform 123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14" name="Freeform 124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10" name="Group 125"/>
                <p:cNvGrpSpPr>
                  <a:grpSpLocks/>
                </p:cNvGrpSpPr>
                <p:nvPr/>
              </p:nvGrpSpPr>
              <p:grpSpPr bwMode="auto">
                <a:xfrm>
                  <a:off x="3694" y="407"/>
                  <a:ext cx="71" cy="113"/>
                  <a:chOff x="3694" y="407"/>
                  <a:chExt cx="71" cy="113"/>
                </a:xfrm>
              </p:grpSpPr>
              <p:sp>
                <p:nvSpPr>
                  <p:cNvPr id="3111" name="Freeform 126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12" name="Freeform 127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3040" name="Freeform 128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41" name="Freeform 129"/>
              <p:cNvSpPr>
                <a:spLocks/>
              </p:cNvSpPr>
              <p:nvPr/>
            </p:nvSpPr>
            <p:spPr bwMode="auto">
              <a:xfrm>
                <a:off x="1245" y="1647"/>
                <a:ext cx="138" cy="256"/>
              </a:xfrm>
              <a:custGeom>
                <a:avLst/>
                <a:gdLst>
                  <a:gd name="T0" fmla="*/ 0 w 30"/>
                  <a:gd name="T1" fmla="*/ 2147483647 h 56"/>
                  <a:gd name="T2" fmla="*/ 2147483647 w 30"/>
                  <a:gd name="T3" fmla="*/ 0 h 56"/>
                  <a:gd name="T4" fmla="*/ 0 60000 65536"/>
                  <a:gd name="T5" fmla="*/ 0 60000 65536"/>
                  <a:gd name="T6" fmla="*/ 0 w 30"/>
                  <a:gd name="T7" fmla="*/ 0 h 56"/>
                  <a:gd name="T8" fmla="*/ 30 w 30"/>
                  <a:gd name="T9" fmla="*/ 56 h 5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0" h="56">
                    <a:moveTo>
                      <a:pt x="0" y="56"/>
                    </a:moveTo>
                    <a:cubicBezTo>
                      <a:pt x="6" y="36"/>
                      <a:pt x="17" y="15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42" name="Freeform 130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043" name="Group 131"/>
              <p:cNvGrpSpPr>
                <a:grpSpLocks/>
              </p:cNvGrpSpPr>
              <p:nvPr/>
            </p:nvGrpSpPr>
            <p:grpSpPr bwMode="auto">
              <a:xfrm>
                <a:off x="1046" y="1403"/>
                <a:ext cx="203" cy="119"/>
                <a:chOff x="3597" y="462"/>
                <a:chExt cx="101" cy="65"/>
              </a:xfrm>
            </p:grpSpPr>
            <p:grpSp>
              <p:nvGrpSpPr>
                <p:cNvPr id="3103" name="Group 13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71" cy="48"/>
                  <a:chOff x="3597" y="462"/>
                  <a:chExt cx="71" cy="48"/>
                </a:xfrm>
              </p:grpSpPr>
              <p:sp>
                <p:nvSpPr>
                  <p:cNvPr id="3107" name="Freeform 133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08" name="Freeform 134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04" name="Group 135"/>
                <p:cNvGrpSpPr>
                  <a:grpSpLocks/>
                </p:cNvGrpSpPr>
                <p:nvPr/>
              </p:nvGrpSpPr>
              <p:grpSpPr bwMode="auto">
                <a:xfrm>
                  <a:off x="3613" y="485"/>
                  <a:ext cx="85" cy="42"/>
                  <a:chOff x="3613" y="485"/>
                  <a:chExt cx="85" cy="42"/>
                </a:xfrm>
              </p:grpSpPr>
              <p:sp>
                <p:nvSpPr>
                  <p:cNvPr id="3105" name="Freeform 136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06" name="Freeform 137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044" name="Group 138"/>
              <p:cNvGrpSpPr>
                <a:grpSpLocks/>
              </p:cNvGrpSpPr>
              <p:nvPr/>
            </p:nvGrpSpPr>
            <p:grpSpPr bwMode="auto">
              <a:xfrm>
                <a:off x="1323" y="2037"/>
                <a:ext cx="284" cy="267"/>
                <a:chOff x="3735" y="807"/>
                <a:chExt cx="142" cy="145"/>
              </a:xfrm>
            </p:grpSpPr>
            <p:sp>
              <p:nvSpPr>
                <p:cNvPr id="3101" name="Freeform 139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02" name="Freeform 140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45" name="Group 141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3099" name="Freeform 142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00" name="Freeform 143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46" name="Group 144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3097" name="Freeform 145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98" name="Freeform 146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47" name="Group 147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3095" name="Freeform 148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96" name="Freeform 149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48" name="Group 150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3093" name="Freeform 151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94" name="Freeform 152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49" name="Group 153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3091" name="Freeform 154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92" name="Freeform 155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0" name="Group 156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3089" name="Freeform 157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90" name="Freeform 158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1" name="Group 159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3087" name="Freeform 160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88" name="Freeform 161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2" name="Group 162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3085" name="Freeform 163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86" name="Freeform 164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3" name="Group 165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3083" name="Freeform 166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84" name="Freeform 167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4" name="Group 168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3081" name="Freeform 169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82" name="Freeform 170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5" name="Group 171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3079" name="Freeform 172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80" name="Freeform 173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6" name="Group 174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3077" name="Freeform 175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78" name="Freeform 176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7" name="Group 177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3075" name="Freeform 178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76" name="Freeform 179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58" name="Group 180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3073" name="Freeform 181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74" name="Freeform 182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059" name="Freeform 183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60" name="Freeform 184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061" name="Group 185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3071" name="Freeform 186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72" name="Freeform 187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62" name="Group 188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3069" name="Freeform 189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70" name="Freeform 190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63" name="Group 191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3067" name="Freeform 192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68" name="Freeform 193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064" name="Group 194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3065" name="Freeform 195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66" name="Freeform 196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586" name="Group 292"/>
            <p:cNvGrpSpPr>
              <a:grpSpLocks/>
            </p:cNvGrpSpPr>
            <p:nvPr/>
          </p:nvGrpSpPr>
          <p:grpSpPr bwMode="auto">
            <a:xfrm>
              <a:off x="5695201" y="4415959"/>
              <a:ext cx="499903" cy="549579"/>
              <a:chOff x="431" y="2003"/>
              <a:chExt cx="2268" cy="882"/>
            </a:xfrm>
          </p:grpSpPr>
          <p:grpSp>
            <p:nvGrpSpPr>
              <p:cNvPr id="2587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2907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8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9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0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1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2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3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4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5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6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7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8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9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20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21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22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23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24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25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926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3023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4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5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6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7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8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9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0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1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927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3015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6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7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8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9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0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1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2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928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3007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8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9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0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1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2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3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4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929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2999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0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1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2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3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4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5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06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930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2931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2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3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4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935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2991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92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93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94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95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96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97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98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936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2981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82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83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84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85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86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87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88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89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90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937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8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9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0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1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2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3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4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5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6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947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948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2971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2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3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4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5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6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7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8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9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80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949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2961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2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3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4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5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6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7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8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9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0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950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2951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2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3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4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5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6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7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8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9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0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588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2589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1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2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3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4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5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6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7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8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9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0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1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2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3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4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5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6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7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608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2898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9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0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1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2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3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4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5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6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09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2890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1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2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3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4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5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6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7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10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2882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83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84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85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86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87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88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89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11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2874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75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76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77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78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79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80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81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12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2806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7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8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9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810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2866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7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8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9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0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1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2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3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811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2856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7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8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9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0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1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2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3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4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5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812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13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14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15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16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17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18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19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20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21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22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823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2846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7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8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9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0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1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2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3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4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5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824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2836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7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8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9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0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1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2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3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4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5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825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2826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7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8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9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0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1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2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3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4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5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2613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4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5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6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7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8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9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0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1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2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3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4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5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6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7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8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9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0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1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632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2797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8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9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0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1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2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3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4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5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33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2789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0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1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2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3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4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5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6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34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2781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2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3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4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5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6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7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8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35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2773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4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5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6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7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8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9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0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636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7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8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9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640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2765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66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67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68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69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0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1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2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1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2755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6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7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8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9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60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61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62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63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64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642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3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4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5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6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7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8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9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0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1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2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653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2745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6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7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8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9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0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1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2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3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4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54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2735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6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7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8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9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0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1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2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3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4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55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2725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6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7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8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9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0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1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2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3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4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656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7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8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9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660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2717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8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9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0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1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2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3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4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61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2707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08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09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0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1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2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3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4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5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6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662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3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673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2697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98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99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00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01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02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03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04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05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06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74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2687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88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89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90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91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92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93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94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95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96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75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2677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78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79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80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81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82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83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84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85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86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676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3225" name="组合 3224"/>
          <p:cNvGrpSpPr/>
          <p:nvPr/>
        </p:nvGrpSpPr>
        <p:grpSpPr>
          <a:xfrm>
            <a:off x="10151641" y="3528197"/>
            <a:ext cx="544727" cy="1433885"/>
            <a:chOff x="5650377" y="3531653"/>
            <a:chExt cx="544727" cy="1433885"/>
          </a:xfrm>
        </p:grpSpPr>
        <p:grpSp>
          <p:nvGrpSpPr>
            <p:cNvPr id="3226" name="Group 3"/>
            <p:cNvGrpSpPr>
              <a:grpSpLocks/>
            </p:cNvGrpSpPr>
            <p:nvPr/>
          </p:nvGrpSpPr>
          <p:grpSpPr bwMode="auto">
            <a:xfrm>
              <a:off x="5650377" y="3531653"/>
              <a:ext cx="507731" cy="896972"/>
              <a:chOff x="748" y="1298"/>
              <a:chExt cx="877" cy="1221"/>
            </a:xfrm>
          </p:grpSpPr>
          <p:grpSp>
            <p:nvGrpSpPr>
              <p:cNvPr id="3673" name="Group 4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221"/>
                <a:chOff x="3448" y="405"/>
                <a:chExt cx="438" cy="664"/>
              </a:xfrm>
            </p:grpSpPr>
            <p:sp>
              <p:nvSpPr>
                <p:cNvPr id="3819" name="Freeform 5"/>
                <p:cNvSpPr>
                  <a:spLocks/>
                </p:cNvSpPr>
                <p:nvPr/>
              </p:nvSpPr>
              <p:spPr bwMode="auto">
                <a:xfrm>
                  <a:off x="3671" y="487"/>
                  <a:ext cx="34" cy="582"/>
                </a:xfrm>
                <a:custGeom>
                  <a:avLst/>
                  <a:gdLst>
                    <a:gd name="T0" fmla="*/ 112274233 w 15"/>
                    <a:gd name="T1" fmla="*/ 0 h 233"/>
                    <a:gd name="T2" fmla="*/ 181653455 w 15"/>
                    <a:gd name="T3" fmla="*/ 2147483647 h 233"/>
                    <a:gd name="T4" fmla="*/ 62570780 w 15"/>
                    <a:gd name="T5" fmla="*/ 2147483647 h 233"/>
                    <a:gd name="T6" fmla="*/ 0 w 15"/>
                    <a:gd name="T7" fmla="*/ 2147483647 h 233"/>
                    <a:gd name="T8" fmla="*/ 112274233 w 15"/>
                    <a:gd name="T9" fmla="*/ 2147483647 h 233"/>
                    <a:gd name="T10" fmla="*/ 374429889 w 15"/>
                    <a:gd name="T11" fmla="*/ 2147483647 h 233"/>
                    <a:gd name="T12" fmla="*/ 436961307 w 15"/>
                    <a:gd name="T13" fmla="*/ 2147483647 h 2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233"/>
                    <a:gd name="T23" fmla="*/ 15 w 15"/>
                    <a:gd name="T24" fmla="*/ 233 h 2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233">
                      <a:moveTo>
                        <a:pt x="4" y="0"/>
                      </a:moveTo>
                      <a:cubicBezTo>
                        <a:pt x="11" y="39"/>
                        <a:pt x="11" y="28"/>
                        <a:pt x="6" y="84"/>
                      </a:cubicBezTo>
                      <a:cubicBezTo>
                        <a:pt x="6" y="93"/>
                        <a:pt x="3" y="101"/>
                        <a:pt x="2" y="110"/>
                      </a:cubicBezTo>
                      <a:cubicBezTo>
                        <a:pt x="1" y="114"/>
                        <a:pt x="0" y="123"/>
                        <a:pt x="0" y="123"/>
                      </a:cubicBezTo>
                      <a:cubicBezTo>
                        <a:pt x="0" y="125"/>
                        <a:pt x="0" y="177"/>
                        <a:pt x="4" y="193"/>
                      </a:cubicBezTo>
                      <a:cubicBezTo>
                        <a:pt x="7" y="203"/>
                        <a:pt x="10" y="211"/>
                        <a:pt x="13" y="220"/>
                      </a:cubicBezTo>
                      <a:cubicBezTo>
                        <a:pt x="14" y="224"/>
                        <a:pt x="15" y="233"/>
                        <a:pt x="15" y="233"/>
                      </a:cubicBezTo>
                    </a:path>
                  </a:pathLst>
                </a:custGeom>
                <a:noFill/>
                <a:ln w="14288" cap="flat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820" name="Group 6"/>
                <p:cNvGrpSpPr>
                  <a:grpSpLocks/>
                </p:cNvGrpSpPr>
                <p:nvPr/>
              </p:nvGrpSpPr>
              <p:grpSpPr bwMode="auto">
                <a:xfrm>
                  <a:off x="3448" y="405"/>
                  <a:ext cx="438" cy="547"/>
                  <a:chOff x="3448" y="405"/>
                  <a:chExt cx="438" cy="547"/>
                </a:xfrm>
              </p:grpSpPr>
              <p:grpSp>
                <p:nvGrpSpPr>
                  <p:cNvPr id="3821" name="Group 7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97" cy="165"/>
                    <a:chOff x="3680" y="787"/>
                    <a:chExt cx="197" cy="165"/>
                  </a:xfrm>
                </p:grpSpPr>
                <p:grpSp>
                  <p:nvGrpSpPr>
                    <p:cNvPr id="3860" name="Group 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35" y="807"/>
                      <a:ext cx="142" cy="145"/>
                      <a:chOff x="3735" y="807"/>
                      <a:chExt cx="142" cy="145"/>
                    </a:xfrm>
                  </p:grpSpPr>
                  <p:sp>
                    <p:nvSpPr>
                      <p:cNvPr id="3864" name="Freeform 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65" name="Freeform 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35" y="807"/>
                        <a:ext cx="142" cy="145"/>
                      </a:xfrm>
                      <a:custGeom>
                        <a:avLst/>
                        <a:gdLst>
                          <a:gd name="T0" fmla="*/ 645963256 w 62"/>
                          <a:gd name="T1" fmla="*/ 2147483647 h 58"/>
                          <a:gd name="T2" fmla="*/ 2147483647 w 62"/>
                          <a:gd name="T3" fmla="*/ 2147483647 h 58"/>
                          <a:gd name="T4" fmla="*/ 1906798086 w 62"/>
                          <a:gd name="T5" fmla="*/ 2147483647 h 58"/>
                          <a:gd name="T6" fmla="*/ 1771381251 w 62"/>
                          <a:gd name="T7" fmla="*/ 2147483647 h 58"/>
                          <a:gd name="T8" fmla="*/ 1735732458 w 62"/>
                          <a:gd name="T9" fmla="*/ 2147483647 h 58"/>
                          <a:gd name="T10" fmla="*/ 1344274925 w 62"/>
                          <a:gd name="T11" fmla="*/ 2147483647 h 58"/>
                          <a:gd name="T12" fmla="*/ 1260477470 w 62"/>
                          <a:gd name="T13" fmla="*/ 2147483647 h 58"/>
                          <a:gd name="T14" fmla="*/ 1088566886 w 62"/>
                          <a:gd name="T15" fmla="*/ 2147483647 h 58"/>
                          <a:gd name="T16" fmla="*/ 613525374 w 62"/>
                          <a:gd name="T17" fmla="*/ 2147483647 h 58"/>
                          <a:gd name="T18" fmla="*/ 0 w 62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2"/>
                          <a:gd name="T31" fmla="*/ 0 h 58"/>
                          <a:gd name="T32" fmla="*/ 62 w 62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2" h="58">
                            <a:moveTo>
                              <a:pt x="18" y="10"/>
                            </a:moveTo>
                            <a:cubicBezTo>
                              <a:pt x="38" y="6"/>
                              <a:pt x="48" y="0"/>
                              <a:pt x="62" y="19"/>
                            </a:cubicBezTo>
                            <a:cubicBezTo>
                              <a:pt x="61" y="26"/>
                              <a:pt x="58" y="29"/>
                              <a:pt x="53" y="34"/>
                            </a:cubicBezTo>
                            <a:cubicBezTo>
                              <a:pt x="52" y="36"/>
                              <a:pt x="50" y="36"/>
                              <a:pt x="49" y="38"/>
                            </a:cubicBezTo>
                            <a:cubicBezTo>
                              <a:pt x="46" y="43"/>
                              <a:pt x="48" y="48"/>
                              <a:pt x="48" y="52"/>
                            </a:cubicBezTo>
                            <a:cubicBezTo>
                              <a:pt x="47" y="52"/>
                              <a:pt x="38" y="49"/>
                              <a:pt x="37" y="51"/>
                            </a:cubicBezTo>
                            <a:cubicBezTo>
                              <a:pt x="35" y="52"/>
                              <a:pt x="36" y="55"/>
                              <a:pt x="35" y="57"/>
                            </a:cubicBezTo>
                            <a:cubicBezTo>
                              <a:pt x="33" y="57"/>
                              <a:pt x="31" y="58"/>
                              <a:pt x="30" y="57"/>
                            </a:cubicBezTo>
                            <a:cubicBezTo>
                              <a:pt x="25" y="54"/>
                              <a:pt x="20" y="42"/>
                              <a:pt x="17" y="37"/>
                            </a:cubicBezTo>
                            <a:cubicBezTo>
                              <a:pt x="3" y="33"/>
                              <a:pt x="8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861" name="Group 1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0" y="787"/>
                      <a:ext cx="144" cy="140"/>
                      <a:chOff x="3680" y="787"/>
                      <a:chExt cx="144" cy="140"/>
                    </a:xfrm>
                  </p:grpSpPr>
                  <p:sp>
                    <p:nvSpPr>
                      <p:cNvPr id="3862" name="Freeform 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63" name="Freeform 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0" y="787"/>
                        <a:ext cx="144" cy="140"/>
                      </a:xfrm>
                      <a:custGeom>
                        <a:avLst/>
                        <a:gdLst>
                          <a:gd name="T0" fmla="*/ 2147483647 w 63"/>
                          <a:gd name="T1" fmla="*/ 2147483647 h 56"/>
                          <a:gd name="T2" fmla="*/ 1664751072 w 63"/>
                          <a:gd name="T3" fmla="*/ 0 h 56"/>
                          <a:gd name="T4" fmla="*/ 1531398242 w 63"/>
                          <a:gd name="T5" fmla="*/ 920181458 h 56"/>
                          <a:gd name="T6" fmla="*/ 1319353808 w 63"/>
                          <a:gd name="T7" fmla="*/ 1385815438 h 56"/>
                          <a:gd name="T8" fmla="*/ 1073594786 w 63"/>
                          <a:gd name="T9" fmla="*/ 920181458 h 56"/>
                          <a:gd name="T10" fmla="*/ 1134067723 w 63"/>
                          <a:gd name="T11" fmla="*/ 2147483647 h 56"/>
                          <a:gd name="T12" fmla="*/ 1107397079 w 63"/>
                          <a:gd name="T13" fmla="*/ 2147483647 h 56"/>
                          <a:gd name="T14" fmla="*/ 1000712578 w 63"/>
                          <a:gd name="T15" fmla="*/ 2147483647 h 56"/>
                          <a:gd name="T16" fmla="*/ 895859733 w 63"/>
                          <a:gd name="T17" fmla="*/ 2147483647 h 56"/>
                          <a:gd name="T18" fmla="*/ 0 w 63"/>
                          <a:gd name="T19" fmla="*/ 2147483647 h 56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6"/>
                          <a:gd name="T32" fmla="*/ 63 w 63"/>
                          <a:gd name="T33" fmla="*/ 56 h 56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6">
                            <a:moveTo>
                              <a:pt x="63" y="15"/>
                            </a:moveTo>
                            <a:cubicBezTo>
                              <a:pt x="51" y="4"/>
                              <a:pt x="55" y="9"/>
                              <a:pt x="48" y="0"/>
                            </a:cubicBezTo>
                            <a:cubicBezTo>
                              <a:pt x="47" y="1"/>
                              <a:pt x="45" y="2"/>
                              <a:pt x="44" y="4"/>
                            </a:cubicBezTo>
                            <a:cubicBezTo>
                              <a:pt x="41" y="11"/>
                              <a:pt x="47" y="15"/>
                              <a:pt x="38" y="6"/>
                            </a:cubicBezTo>
                            <a:cubicBezTo>
                              <a:pt x="36" y="5"/>
                              <a:pt x="32" y="2"/>
                              <a:pt x="31" y="4"/>
                            </a:cubicBezTo>
                            <a:cubicBezTo>
                              <a:pt x="30" y="7"/>
                              <a:pt x="32" y="13"/>
                              <a:pt x="33" y="17"/>
                            </a:cubicBezTo>
                            <a:cubicBezTo>
                              <a:pt x="33" y="26"/>
                              <a:pt x="33" y="22"/>
                              <a:pt x="32" y="31"/>
                            </a:cubicBezTo>
                            <a:cubicBezTo>
                              <a:pt x="31" y="33"/>
                              <a:pt x="30" y="35"/>
                              <a:pt x="29" y="37"/>
                            </a:cubicBezTo>
                            <a:cubicBezTo>
                              <a:pt x="28" y="39"/>
                              <a:pt x="28" y="43"/>
                              <a:pt x="26" y="45"/>
                            </a:cubicBezTo>
                            <a:cubicBezTo>
                              <a:pt x="19" y="50"/>
                              <a:pt x="9" y="53"/>
                              <a:pt x="0" y="56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822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202" cy="177"/>
                    <a:chOff x="3448" y="727"/>
                    <a:chExt cx="202" cy="177"/>
                  </a:xfrm>
                </p:grpSpPr>
                <p:grpSp>
                  <p:nvGrpSpPr>
                    <p:cNvPr id="3854" name="Group 1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48" y="727"/>
                      <a:ext cx="145" cy="137"/>
                      <a:chOff x="3448" y="727"/>
                      <a:chExt cx="145" cy="137"/>
                    </a:xfrm>
                  </p:grpSpPr>
                  <p:sp>
                    <p:nvSpPr>
                      <p:cNvPr id="3858" name="Freeform 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59" name="Freeform 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48" y="727"/>
                        <a:ext cx="145" cy="137"/>
                      </a:xfrm>
                      <a:custGeom>
                        <a:avLst/>
                        <a:gdLst>
                          <a:gd name="T0" fmla="*/ 1110470730 w 63"/>
                          <a:gd name="T1" fmla="*/ 2147483647 h 55"/>
                          <a:gd name="T2" fmla="*/ 308211991 w 63"/>
                          <a:gd name="T3" fmla="*/ 411031953 h 55"/>
                          <a:gd name="T4" fmla="*/ 1110470730 w 63"/>
                          <a:gd name="T5" fmla="*/ 843904838 h 55"/>
                          <a:gd name="T6" fmla="*/ 1359685615 w 63"/>
                          <a:gd name="T7" fmla="*/ 1434812981 h 55"/>
                          <a:gd name="T8" fmla="*/ 1882558647 w 63"/>
                          <a:gd name="T9" fmla="*/ 0 h 55"/>
                          <a:gd name="T10" fmla="*/ 2125092017 w 63"/>
                          <a:gd name="T11" fmla="*/ 2147483647 h 55"/>
                          <a:gd name="T12" fmla="*/ 2147483647 w 63"/>
                          <a:gd name="T13" fmla="*/ 2147483647 h 55"/>
                          <a:gd name="T14" fmla="*/ 2147483647 w 63"/>
                          <a:gd name="T15" fmla="*/ 2147483647 h 55"/>
                          <a:gd name="T16" fmla="*/ 2125092017 w 63"/>
                          <a:gd name="T17" fmla="*/ 2147483647 h 55"/>
                          <a:gd name="T18" fmla="*/ 2147483647 w 63"/>
                          <a:gd name="T19" fmla="*/ 2147483647 h 5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5"/>
                          <a:gd name="T32" fmla="*/ 63 w 63"/>
                          <a:gd name="T33" fmla="*/ 55 h 5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5">
                            <a:moveTo>
                              <a:pt x="28" y="49"/>
                            </a:moveTo>
                            <a:cubicBezTo>
                              <a:pt x="11" y="32"/>
                              <a:pt x="0" y="24"/>
                              <a:pt x="8" y="2"/>
                            </a:cubicBezTo>
                            <a:cubicBezTo>
                              <a:pt x="15" y="1"/>
                              <a:pt x="20" y="2"/>
                              <a:pt x="28" y="4"/>
                            </a:cubicBezTo>
                            <a:cubicBezTo>
                              <a:pt x="30" y="5"/>
                              <a:pt x="32" y="6"/>
                              <a:pt x="34" y="7"/>
                            </a:cubicBezTo>
                            <a:cubicBezTo>
                              <a:pt x="39" y="7"/>
                              <a:pt x="43" y="3"/>
                              <a:pt x="47" y="0"/>
                            </a:cubicBezTo>
                            <a:cubicBezTo>
                              <a:pt x="48" y="2"/>
                              <a:pt x="50" y="11"/>
                              <a:pt x="53" y="12"/>
                            </a:cubicBezTo>
                            <a:cubicBezTo>
                              <a:pt x="55" y="13"/>
                              <a:pt x="57" y="11"/>
                              <a:pt x="59" y="11"/>
                            </a:cubicBezTo>
                            <a:cubicBezTo>
                              <a:pt x="61" y="13"/>
                              <a:pt x="63" y="14"/>
                              <a:pt x="63" y="16"/>
                            </a:cubicBezTo>
                            <a:cubicBezTo>
                              <a:pt x="63" y="22"/>
                              <a:pt x="55" y="33"/>
                              <a:pt x="53" y="38"/>
                            </a:cubicBezTo>
                            <a:cubicBezTo>
                              <a:pt x="58" y="53"/>
                              <a:pt x="54" y="48"/>
                              <a:pt x="62" y="5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855" name="Group 1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464" y="802"/>
                      <a:ext cx="186" cy="102"/>
                      <a:chOff x="3464" y="802"/>
                      <a:chExt cx="186" cy="102"/>
                    </a:xfrm>
                  </p:grpSpPr>
                  <p:sp>
                    <p:nvSpPr>
                      <p:cNvPr id="3856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57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464" y="802"/>
                        <a:ext cx="186" cy="102"/>
                      </a:xfrm>
                      <a:custGeom>
                        <a:avLst/>
                        <a:gdLst>
                          <a:gd name="T0" fmla="*/ 179862953 w 81"/>
                          <a:gd name="T1" fmla="*/ 0 h 41"/>
                          <a:gd name="T2" fmla="*/ 0 w 81"/>
                          <a:gd name="T3" fmla="*/ 2147483647 h 41"/>
                          <a:gd name="T4" fmla="*/ 230665082 w 81"/>
                          <a:gd name="T5" fmla="*/ 2147483647 h 41"/>
                          <a:gd name="T6" fmla="*/ 463774940 w 81"/>
                          <a:gd name="T7" fmla="*/ 2147483647 h 41"/>
                          <a:gd name="T8" fmla="*/ 529675373 w 81"/>
                          <a:gd name="T9" fmla="*/ 2147483647 h 41"/>
                          <a:gd name="T10" fmla="*/ 999118307 w 81"/>
                          <a:gd name="T11" fmla="*/ 2147483647 h 41"/>
                          <a:gd name="T12" fmla="*/ 1496988551 w 81"/>
                          <a:gd name="T13" fmla="*/ 2147483647 h 41"/>
                          <a:gd name="T14" fmla="*/ 1758414118 w 81"/>
                          <a:gd name="T15" fmla="*/ 2147483647 h 41"/>
                          <a:gd name="T16" fmla="*/ 2093104344 w 81"/>
                          <a:gd name="T17" fmla="*/ 2147483647 h 41"/>
                          <a:gd name="T18" fmla="*/ 2147483647 w 81"/>
                          <a:gd name="T19" fmla="*/ 2147483647 h 41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81"/>
                          <a:gd name="T31" fmla="*/ 0 h 41"/>
                          <a:gd name="T32" fmla="*/ 81 w 81"/>
                          <a:gd name="T33" fmla="*/ 41 h 41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81" h="41">
                            <a:moveTo>
                              <a:pt x="5" y="0"/>
                            </a:moveTo>
                            <a:cubicBezTo>
                              <a:pt x="2" y="17"/>
                              <a:pt x="5" y="10"/>
                              <a:pt x="0" y="21"/>
                            </a:cubicBezTo>
                            <a:cubicBezTo>
                              <a:pt x="2" y="22"/>
                              <a:pt x="4" y="24"/>
                              <a:pt x="6" y="24"/>
                            </a:cubicBezTo>
                            <a:cubicBezTo>
                              <a:pt x="15" y="24"/>
                              <a:pt x="14" y="16"/>
                              <a:pt x="12" y="29"/>
                            </a:cubicBezTo>
                            <a:cubicBezTo>
                              <a:pt x="13" y="31"/>
                              <a:pt x="12" y="36"/>
                              <a:pt x="14" y="36"/>
                            </a:cubicBezTo>
                            <a:cubicBezTo>
                              <a:pt x="19" y="36"/>
                              <a:pt x="22" y="31"/>
                              <a:pt x="26" y="29"/>
                            </a:cubicBezTo>
                            <a:cubicBezTo>
                              <a:pt x="34" y="24"/>
                              <a:pt x="29" y="26"/>
                              <a:pt x="39" y="23"/>
                            </a:cubicBezTo>
                            <a:cubicBezTo>
                              <a:pt x="41" y="23"/>
                              <a:pt x="44" y="23"/>
                              <a:pt x="46" y="23"/>
                            </a:cubicBezTo>
                            <a:cubicBezTo>
                              <a:pt x="49" y="23"/>
                              <a:pt x="52" y="21"/>
                              <a:pt x="55" y="22"/>
                            </a:cubicBezTo>
                            <a:cubicBezTo>
                              <a:pt x="63" y="27"/>
                              <a:pt x="73" y="35"/>
                              <a:pt x="81" y="41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823" name="Group 21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129" cy="113"/>
                    <a:chOff x="3542" y="532"/>
                    <a:chExt cx="129" cy="113"/>
                  </a:xfrm>
                </p:grpSpPr>
                <p:grpSp>
                  <p:nvGrpSpPr>
                    <p:cNvPr id="3848" name="Group 2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42" y="532"/>
                      <a:ext cx="94" cy="88"/>
                      <a:chOff x="3542" y="532"/>
                      <a:chExt cx="94" cy="88"/>
                    </a:xfrm>
                  </p:grpSpPr>
                  <p:sp>
                    <p:nvSpPr>
                      <p:cNvPr id="3852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53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42" y="532"/>
                        <a:ext cx="94" cy="88"/>
                      </a:xfrm>
                      <a:custGeom>
                        <a:avLst/>
                        <a:gdLst>
                          <a:gd name="T0" fmla="*/ 625328835 w 41"/>
                          <a:gd name="T1" fmla="*/ 2147483647 h 35"/>
                          <a:gd name="T2" fmla="*/ 223179335 w 41"/>
                          <a:gd name="T3" fmla="*/ 532609681 h 35"/>
                          <a:gd name="T4" fmla="*/ 711007515 w 41"/>
                          <a:gd name="T5" fmla="*/ 808562734 h 35"/>
                          <a:gd name="T6" fmla="*/ 857922268 w 41"/>
                          <a:gd name="T7" fmla="*/ 1012237180 h 35"/>
                          <a:gd name="T8" fmla="*/ 1145177285 w 41"/>
                          <a:gd name="T9" fmla="*/ 0 h 35"/>
                          <a:gd name="T10" fmla="*/ 1286766674 w 41"/>
                          <a:gd name="T11" fmla="*/ 1820871647 h 35"/>
                          <a:gd name="T12" fmla="*/ 1433680744 w 41"/>
                          <a:gd name="T13" fmla="*/ 1546119842 h 35"/>
                          <a:gd name="T14" fmla="*/ 1516466663 w 41"/>
                          <a:gd name="T15" fmla="*/ 2147483647 h 35"/>
                          <a:gd name="T16" fmla="*/ 1255972474 w 41"/>
                          <a:gd name="T17" fmla="*/ 2147483647 h 35"/>
                          <a:gd name="T18" fmla="*/ 1433680744 w 41"/>
                          <a:gd name="T19" fmla="*/ 2147483647 h 3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41"/>
                          <a:gd name="T31" fmla="*/ 0 h 35"/>
                          <a:gd name="T32" fmla="*/ 41 w 41"/>
                          <a:gd name="T33" fmla="*/ 35 h 3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41" h="35">
                            <a:moveTo>
                              <a:pt x="17" y="32"/>
                            </a:moveTo>
                            <a:cubicBezTo>
                              <a:pt x="7" y="22"/>
                              <a:pt x="0" y="17"/>
                              <a:pt x="6" y="2"/>
                            </a:cubicBezTo>
                            <a:cubicBezTo>
                              <a:pt x="11" y="1"/>
                              <a:pt x="14" y="2"/>
                              <a:pt x="19" y="3"/>
                            </a:cubicBezTo>
                            <a:cubicBezTo>
                              <a:pt x="20" y="3"/>
                              <a:pt x="21" y="4"/>
                              <a:pt x="23" y="4"/>
                            </a:cubicBezTo>
                            <a:cubicBezTo>
                              <a:pt x="26" y="4"/>
                              <a:pt x="29" y="2"/>
                              <a:pt x="31" y="0"/>
                            </a:cubicBezTo>
                            <a:cubicBezTo>
                              <a:pt x="32" y="1"/>
                              <a:pt x="33" y="7"/>
                              <a:pt x="35" y="7"/>
                            </a:cubicBezTo>
                            <a:cubicBezTo>
                              <a:pt x="36" y="8"/>
                              <a:pt x="38" y="6"/>
                              <a:pt x="39" y="6"/>
                            </a:cubicBezTo>
                            <a:cubicBezTo>
                              <a:pt x="40" y="7"/>
                              <a:pt x="41" y="8"/>
                              <a:pt x="41" y="9"/>
                            </a:cubicBezTo>
                            <a:cubicBezTo>
                              <a:pt x="41" y="13"/>
                              <a:pt x="36" y="21"/>
                              <a:pt x="34" y="24"/>
                            </a:cubicBezTo>
                            <a:cubicBezTo>
                              <a:pt x="37" y="34"/>
                              <a:pt x="34" y="31"/>
                              <a:pt x="39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849" name="Group 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51" y="582"/>
                      <a:ext cx="120" cy="63"/>
                      <a:chOff x="3551" y="582"/>
                      <a:chExt cx="120" cy="63"/>
                    </a:xfrm>
                  </p:grpSpPr>
                  <p:sp>
                    <p:nvSpPr>
                      <p:cNvPr id="3850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51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1" y="582"/>
                        <a:ext cx="120" cy="63"/>
                      </a:xfrm>
                      <a:custGeom>
                        <a:avLst/>
                        <a:gdLst>
                          <a:gd name="T0" fmla="*/ 165712627 w 52"/>
                          <a:gd name="T1" fmla="*/ 0 h 25"/>
                          <a:gd name="T2" fmla="*/ 0 w 52"/>
                          <a:gd name="T3" fmla="*/ 2147483647 h 25"/>
                          <a:gd name="T4" fmla="*/ 165712627 w 52"/>
                          <a:gd name="T5" fmla="*/ 2147483647 h 25"/>
                          <a:gd name="T6" fmla="*/ 292404473 w 52"/>
                          <a:gd name="T7" fmla="*/ 2147483647 h 25"/>
                          <a:gd name="T8" fmla="*/ 334422346 w 52"/>
                          <a:gd name="T9" fmla="*/ 2147483647 h 25"/>
                          <a:gd name="T10" fmla="*/ 674779553 w 52"/>
                          <a:gd name="T11" fmla="*/ 2147483647 h 25"/>
                          <a:gd name="T12" fmla="*/ 1064111303 w 52"/>
                          <a:gd name="T13" fmla="*/ 2147483647 h 25"/>
                          <a:gd name="T14" fmla="*/ 1264816145 w 52"/>
                          <a:gd name="T15" fmla="*/ 2147483647 h 25"/>
                          <a:gd name="T16" fmla="*/ 1488542912 w 52"/>
                          <a:gd name="T17" fmla="*/ 2147483647 h 25"/>
                          <a:gd name="T18" fmla="*/ 2147483647 w 52"/>
                          <a:gd name="T19" fmla="*/ 2147483647 h 2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52"/>
                          <a:gd name="T31" fmla="*/ 0 h 25"/>
                          <a:gd name="T32" fmla="*/ 52 w 52"/>
                          <a:gd name="T33" fmla="*/ 25 h 2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52" h="25">
                            <a:moveTo>
                              <a:pt x="4" y="0"/>
                            </a:moveTo>
                            <a:cubicBezTo>
                              <a:pt x="1" y="12"/>
                              <a:pt x="3" y="7"/>
                              <a:pt x="0" y="15"/>
                            </a:cubicBezTo>
                            <a:cubicBezTo>
                              <a:pt x="1" y="15"/>
                              <a:pt x="2" y="16"/>
                              <a:pt x="4" y="16"/>
                            </a:cubicBezTo>
                            <a:cubicBezTo>
                              <a:pt x="10" y="16"/>
                              <a:pt x="9" y="10"/>
                              <a:pt x="7" y="19"/>
                            </a:cubicBezTo>
                            <a:cubicBezTo>
                              <a:pt x="8" y="21"/>
                              <a:pt x="7" y="24"/>
                              <a:pt x="8" y="24"/>
                            </a:cubicBezTo>
                            <a:cubicBezTo>
                              <a:pt x="11" y="24"/>
                              <a:pt x="13" y="20"/>
                              <a:pt x="16" y="19"/>
                            </a:cubicBezTo>
                            <a:cubicBezTo>
                              <a:pt x="21" y="15"/>
                              <a:pt x="18" y="17"/>
                              <a:pt x="25" y="14"/>
                            </a:cubicBezTo>
                            <a:cubicBezTo>
                              <a:pt x="26" y="14"/>
                              <a:pt x="28" y="14"/>
                              <a:pt x="30" y="14"/>
                            </a:cubicBezTo>
                            <a:cubicBezTo>
                              <a:pt x="31" y="14"/>
                              <a:pt x="34" y="13"/>
                              <a:pt x="35" y="13"/>
                            </a:cubicBezTo>
                            <a:cubicBezTo>
                              <a:pt x="41" y="16"/>
                              <a:pt x="47" y="21"/>
                              <a:pt x="52" y="2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824" name="Group 28"/>
                  <p:cNvGrpSpPr>
                    <a:grpSpLocks/>
                  </p:cNvGrpSpPr>
                  <p:nvPr/>
                </p:nvGrpSpPr>
                <p:grpSpPr bwMode="auto">
                  <a:xfrm>
                    <a:off x="3694" y="405"/>
                    <a:ext cx="107" cy="115"/>
                    <a:chOff x="3694" y="405"/>
                    <a:chExt cx="107" cy="115"/>
                  </a:xfrm>
                </p:grpSpPr>
                <p:grpSp>
                  <p:nvGrpSpPr>
                    <p:cNvPr id="3842" name="Group 2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21" y="405"/>
                      <a:ext cx="80" cy="97"/>
                      <a:chOff x="3721" y="405"/>
                      <a:chExt cx="80" cy="97"/>
                    </a:xfrm>
                  </p:grpSpPr>
                  <p:sp>
                    <p:nvSpPr>
                      <p:cNvPr id="3846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47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21" y="405"/>
                        <a:ext cx="80" cy="97"/>
                      </a:xfrm>
                      <a:custGeom>
                        <a:avLst/>
                        <a:gdLst>
                          <a:gd name="T0" fmla="*/ 211962722 w 35"/>
                          <a:gd name="T1" fmla="*/ 2147483647 h 39"/>
                          <a:gd name="T2" fmla="*/ 1211837237 w 35"/>
                          <a:gd name="T3" fmla="*/ 1642437602 h 39"/>
                          <a:gd name="T4" fmla="*/ 1107397079 w 35"/>
                          <a:gd name="T5" fmla="*/ 2147483647 h 39"/>
                          <a:gd name="T6" fmla="*/ 1046912464 w 35"/>
                          <a:gd name="T7" fmla="*/ 2147483647 h 39"/>
                          <a:gd name="T8" fmla="*/ 1134067723 w 35"/>
                          <a:gd name="T9" fmla="*/ 2147483647 h 39"/>
                          <a:gd name="T10" fmla="*/ 895859733 w 35"/>
                          <a:gd name="T11" fmla="*/ 2147483647 h 39"/>
                          <a:gd name="T12" fmla="*/ 895859733 w 35"/>
                          <a:gd name="T13" fmla="*/ 2147483647 h 39"/>
                          <a:gd name="T14" fmla="*/ 803127118 w 35"/>
                          <a:gd name="T15" fmla="*/ 2147483647 h 39"/>
                          <a:gd name="T16" fmla="*/ 376821358 w 35"/>
                          <a:gd name="T17" fmla="*/ 2147483647 h 39"/>
                          <a:gd name="T18" fmla="*/ 0 w 35"/>
                          <a:gd name="T19" fmla="*/ 2147483647 h 3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5"/>
                          <a:gd name="T31" fmla="*/ 0 h 39"/>
                          <a:gd name="T32" fmla="*/ 35 w 35"/>
                          <a:gd name="T33" fmla="*/ 39 h 3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5" h="39">
                            <a:moveTo>
                              <a:pt x="6" y="13"/>
                            </a:moveTo>
                            <a:cubicBezTo>
                              <a:pt x="17" y="6"/>
                              <a:pt x="22" y="0"/>
                              <a:pt x="35" y="8"/>
                            </a:cubicBezTo>
                            <a:cubicBezTo>
                              <a:pt x="35" y="12"/>
                              <a:pt x="34" y="15"/>
                              <a:pt x="32" y="19"/>
                            </a:cubicBezTo>
                            <a:cubicBezTo>
                              <a:pt x="32" y="20"/>
                              <a:pt x="31" y="21"/>
                              <a:pt x="30" y="22"/>
                            </a:cubicBezTo>
                            <a:cubicBezTo>
                              <a:pt x="30" y="26"/>
                              <a:pt x="32" y="28"/>
                              <a:pt x="33" y="31"/>
                            </a:cubicBezTo>
                            <a:cubicBezTo>
                              <a:pt x="32" y="31"/>
                              <a:pt x="26" y="31"/>
                              <a:pt x="26" y="33"/>
                            </a:cubicBezTo>
                            <a:cubicBezTo>
                              <a:pt x="25" y="34"/>
                              <a:pt x="26" y="36"/>
                              <a:pt x="26" y="37"/>
                            </a:cubicBezTo>
                            <a:cubicBezTo>
                              <a:pt x="25" y="38"/>
                              <a:pt x="24" y="39"/>
                              <a:pt x="23" y="38"/>
                            </a:cubicBezTo>
                            <a:cubicBezTo>
                              <a:pt x="19" y="38"/>
                              <a:pt x="13" y="32"/>
                              <a:pt x="11" y="30"/>
                            </a:cubicBezTo>
                            <a:cubicBezTo>
                              <a:pt x="1" y="30"/>
                              <a:pt x="4" y="29"/>
                              <a:pt x="0" y="33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843" name="Group 3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94" y="407"/>
                      <a:ext cx="71" cy="113"/>
                      <a:chOff x="3694" y="407"/>
                      <a:chExt cx="71" cy="113"/>
                    </a:xfrm>
                  </p:grpSpPr>
                  <p:sp>
                    <p:nvSpPr>
                      <p:cNvPr id="3844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45" name="Freeform 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94" y="407"/>
                        <a:ext cx="71" cy="113"/>
                      </a:xfrm>
                      <a:custGeom>
                        <a:avLst/>
                        <a:gdLst>
                          <a:gd name="T0" fmla="*/ 1121360860 w 31"/>
                          <a:gd name="T1" fmla="*/ 1304955316 h 45"/>
                          <a:gd name="T2" fmla="*/ 645963256 w 31"/>
                          <a:gd name="T3" fmla="*/ 0 h 45"/>
                          <a:gd name="T4" fmla="*/ 586936939 w 31"/>
                          <a:gd name="T5" fmla="*/ 790365693 h 45"/>
                          <a:gd name="T6" fmla="*/ 475289767 w 31"/>
                          <a:gd name="T7" fmla="*/ 1499971226 h 45"/>
                          <a:gd name="T8" fmla="*/ 282040295 w 31"/>
                          <a:gd name="T9" fmla="*/ 1499971226 h 45"/>
                          <a:gd name="T10" fmla="*/ 426523506 w 31"/>
                          <a:gd name="T11" fmla="*/ 2147483647 h 45"/>
                          <a:gd name="T12" fmla="*/ 538316897 w 31"/>
                          <a:gd name="T13" fmla="*/ 2147483647 h 45"/>
                          <a:gd name="T14" fmla="*/ 501621450 w 31"/>
                          <a:gd name="T15" fmla="*/ 2147483647 h 45"/>
                          <a:gd name="T16" fmla="*/ 501621450 w 31"/>
                          <a:gd name="T17" fmla="*/ 2147483647 h 45"/>
                          <a:gd name="T18" fmla="*/ 0 w 31"/>
                          <a:gd name="T19" fmla="*/ 2147483647 h 45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45"/>
                          <a:gd name="T32" fmla="*/ 31 w 31"/>
                          <a:gd name="T33" fmla="*/ 45 h 45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45">
                            <a:moveTo>
                              <a:pt x="31" y="5"/>
                            </a:moveTo>
                            <a:cubicBezTo>
                              <a:pt x="20" y="1"/>
                              <a:pt x="24" y="4"/>
                              <a:pt x="18" y="0"/>
                            </a:cubicBezTo>
                            <a:cubicBezTo>
                              <a:pt x="18" y="1"/>
                              <a:pt x="17" y="2"/>
                              <a:pt x="16" y="3"/>
                            </a:cubicBezTo>
                            <a:cubicBezTo>
                              <a:pt x="16" y="8"/>
                              <a:pt x="21" y="9"/>
                              <a:pt x="13" y="6"/>
                            </a:cubicBezTo>
                            <a:cubicBezTo>
                              <a:pt x="11" y="6"/>
                              <a:pt x="9" y="4"/>
                              <a:pt x="8" y="6"/>
                            </a:cubicBezTo>
                            <a:cubicBezTo>
                              <a:pt x="8" y="9"/>
                              <a:pt x="11" y="11"/>
                              <a:pt x="12" y="14"/>
                            </a:cubicBezTo>
                            <a:cubicBezTo>
                              <a:pt x="14" y="19"/>
                              <a:pt x="13" y="16"/>
                              <a:pt x="15" y="22"/>
                            </a:cubicBezTo>
                            <a:cubicBezTo>
                              <a:pt x="14" y="24"/>
                              <a:pt x="14" y="25"/>
                              <a:pt x="14" y="27"/>
                            </a:cubicBezTo>
                            <a:cubicBezTo>
                              <a:pt x="13" y="28"/>
                              <a:pt x="15" y="30"/>
                              <a:pt x="14" y="32"/>
                            </a:cubicBezTo>
                            <a:cubicBezTo>
                              <a:pt x="10" y="36"/>
                              <a:pt x="5" y="41"/>
                              <a:pt x="0" y="4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825" name="Group 35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97" cy="167"/>
                    <a:chOff x="3689" y="592"/>
                    <a:chExt cx="197" cy="167"/>
                  </a:xfrm>
                </p:grpSpPr>
                <p:grpSp>
                  <p:nvGrpSpPr>
                    <p:cNvPr id="3836" name="Group 3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742" y="615"/>
                      <a:ext cx="144" cy="144"/>
                      <a:chOff x="3742" y="615"/>
                      <a:chExt cx="144" cy="144"/>
                    </a:xfrm>
                  </p:grpSpPr>
                  <p:sp>
                    <p:nvSpPr>
                      <p:cNvPr id="3840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41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742" y="615"/>
                        <a:ext cx="144" cy="144"/>
                      </a:xfrm>
                      <a:custGeom>
                        <a:avLst/>
                        <a:gdLst>
                          <a:gd name="T0" fmla="*/ 649345568 w 63"/>
                          <a:gd name="T1" fmla="*/ 1975977377 h 58"/>
                          <a:gd name="T2" fmla="*/ 2147483647 w 63"/>
                          <a:gd name="T3" fmla="*/ 2147483647 h 58"/>
                          <a:gd name="T4" fmla="*/ 1861179794 w 63"/>
                          <a:gd name="T5" fmla="*/ 2147483647 h 58"/>
                          <a:gd name="T6" fmla="*/ 1731686937 w 63"/>
                          <a:gd name="T7" fmla="*/ 2147483647 h 58"/>
                          <a:gd name="T8" fmla="*/ 1696320151 w 63"/>
                          <a:gd name="T9" fmla="*/ 2147483647 h 58"/>
                          <a:gd name="T10" fmla="*/ 1284907248 w 63"/>
                          <a:gd name="T11" fmla="*/ 2147483647 h 58"/>
                          <a:gd name="T12" fmla="*/ 1238267314 w 63"/>
                          <a:gd name="T13" fmla="*/ 2147483647 h 58"/>
                          <a:gd name="T14" fmla="*/ 1073594786 w 63"/>
                          <a:gd name="T15" fmla="*/ 2147483647 h 58"/>
                          <a:gd name="T16" fmla="*/ 622910866 w 63"/>
                          <a:gd name="T17" fmla="*/ 2147483647 h 58"/>
                          <a:gd name="T18" fmla="*/ 0 w 63"/>
                          <a:gd name="T19" fmla="*/ 2147483647 h 58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8"/>
                          <a:gd name="T32" fmla="*/ 63 w 63"/>
                          <a:gd name="T33" fmla="*/ 58 h 58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8">
                            <a:moveTo>
                              <a:pt x="19" y="10"/>
                            </a:moveTo>
                            <a:cubicBezTo>
                              <a:pt x="38" y="5"/>
                              <a:pt x="49" y="0"/>
                              <a:pt x="63" y="18"/>
                            </a:cubicBezTo>
                            <a:cubicBezTo>
                              <a:pt x="61" y="26"/>
                              <a:pt x="58" y="29"/>
                              <a:pt x="54" y="34"/>
                            </a:cubicBezTo>
                            <a:cubicBezTo>
                              <a:pt x="53" y="35"/>
                              <a:pt x="50" y="36"/>
                              <a:pt x="50" y="38"/>
                            </a:cubicBezTo>
                            <a:cubicBezTo>
                              <a:pt x="47" y="42"/>
                              <a:pt x="49" y="47"/>
                              <a:pt x="49" y="52"/>
                            </a:cubicBezTo>
                            <a:cubicBezTo>
                              <a:pt x="48" y="52"/>
                              <a:pt x="39" y="48"/>
                              <a:pt x="37" y="50"/>
                            </a:cubicBezTo>
                            <a:cubicBezTo>
                              <a:pt x="36" y="52"/>
                              <a:pt x="37" y="55"/>
                              <a:pt x="36" y="57"/>
                            </a:cubicBezTo>
                            <a:cubicBezTo>
                              <a:pt x="34" y="57"/>
                              <a:pt x="32" y="58"/>
                              <a:pt x="31" y="57"/>
                            </a:cubicBezTo>
                            <a:cubicBezTo>
                              <a:pt x="26" y="53"/>
                              <a:pt x="20" y="41"/>
                              <a:pt x="18" y="37"/>
                            </a:cubicBezTo>
                            <a:cubicBezTo>
                              <a:pt x="4" y="33"/>
                              <a:pt x="9" y="32"/>
                              <a:pt x="0" y="35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837" name="Group 3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89" y="592"/>
                      <a:ext cx="145" cy="142"/>
                      <a:chOff x="3689" y="592"/>
                      <a:chExt cx="145" cy="142"/>
                    </a:xfrm>
                  </p:grpSpPr>
                  <p:sp>
                    <p:nvSpPr>
                      <p:cNvPr id="3838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39" name="Freeform 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89" y="592"/>
                        <a:ext cx="145" cy="142"/>
                      </a:xfrm>
                      <a:custGeom>
                        <a:avLst/>
                        <a:gdLst>
                          <a:gd name="T0" fmla="*/ 2147483647 w 63"/>
                          <a:gd name="T1" fmla="*/ 2147483647 h 57"/>
                          <a:gd name="T2" fmla="*/ 1912299767 w 63"/>
                          <a:gd name="T3" fmla="*/ 0 h 57"/>
                          <a:gd name="T4" fmla="*/ 1754177904 w 63"/>
                          <a:gd name="T5" fmla="*/ 845438626 h 57"/>
                          <a:gd name="T6" fmla="*/ 1511138635 w 63"/>
                          <a:gd name="T7" fmla="*/ 1254731743 h 57"/>
                          <a:gd name="T8" fmla="*/ 1231518907 w 63"/>
                          <a:gd name="T9" fmla="*/ 845438626 h 57"/>
                          <a:gd name="T10" fmla="*/ 1284311499 w 63"/>
                          <a:gd name="T11" fmla="*/ 2147483647 h 57"/>
                          <a:gd name="T12" fmla="*/ 1284311499 w 63"/>
                          <a:gd name="T13" fmla="*/ 2147483647 h 57"/>
                          <a:gd name="T14" fmla="*/ 1110470730 w 63"/>
                          <a:gd name="T15" fmla="*/ 2147483647 h 57"/>
                          <a:gd name="T16" fmla="*/ 1044822898 w 63"/>
                          <a:gd name="T17" fmla="*/ 2147483647 h 57"/>
                          <a:gd name="T18" fmla="*/ 0 w 63"/>
                          <a:gd name="T19" fmla="*/ 2147483647 h 5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63"/>
                          <a:gd name="T31" fmla="*/ 0 h 57"/>
                          <a:gd name="T32" fmla="*/ 63 w 63"/>
                          <a:gd name="T33" fmla="*/ 57 h 5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63" h="57">
                            <a:moveTo>
                              <a:pt x="63" y="16"/>
                            </a:moveTo>
                            <a:cubicBezTo>
                              <a:pt x="51" y="4"/>
                              <a:pt x="55" y="10"/>
                              <a:pt x="48" y="0"/>
                            </a:cubicBezTo>
                            <a:cubicBezTo>
                              <a:pt x="47" y="2"/>
                              <a:pt x="45" y="2"/>
                              <a:pt x="44" y="4"/>
                            </a:cubicBezTo>
                            <a:cubicBezTo>
                              <a:pt x="40" y="12"/>
                              <a:pt x="47" y="15"/>
                              <a:pt x="38" y="6"/>
                            </a:cubicBezTo>
                            <a:cubicBezTo>
                              <a:pt x="35" y="6"/>
                              <a:pt x="32" y="2"/>
                              <a:pt x="31" y="4"/>
                            </a:cubicBezTo>
                            <a:cubicBezTo>
                              <a:pt x="29" y="8"/>
                              <a:pt x="32" y="13"/>
                              <a:pt x="32" y="18"/>
                            </a:cubicBezTo>
                            <a:cubicBezTo>
                              <a:pt x="33" y="27"/>
                              <a:pt x="33" y="22"/>
                              <a:pt x="32" y="32"/>
                            </a:cubicBezTo>
                            <a:cubicBezTo>
                              <a:pt x="31" y="34"/>
                              <a:pt x="29" y="35"/>
                              <a:pt x="28" y="37"/>
                            </a:cubicBezTo>
                            <a:cubicBezTo>
                              <a:pt x="27" y="40"/>
                              <a:pt x="28" y="44"/>
                              <a:pt x="26" y="45"/>
                            </a:cubicBezTo>
                            <a:cubicBezTo>
                              <a:pt x="19" y="50"/>
                              <a:pt x="9" y="54"/>
                              <a:pt x="0" y="5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sp>
                <p:nvSpPr>
                  <p:cNvPr id="3826" name="Freeform 42"/>
                  <p:cNvSpPr>
                    <a:spLocks/>
                  </p:cNvSpPr>
                  <p:nvPr/>
                </p:nvSpPr>
                <p:spPr bwMode="auto">
                  <a:xfrm>
                    <a:off x="3583" y="435"/>
                    <a:ext cx="99" cy="85"/>
                  </a:xfrm>
                  <a:custGeom>
                    <a:avLst/>
                    <a:gdLst>
                      <a:gd name="T0" fmla="*/ 1641555773 w 43"/>
                      <a:gd name="T1" fmla="*/ 2147483647 h 34"/>
                      <a:gd name="T2" fmla="*/ 1519492348 w 43"/>
                      <a:gd name="T3" fmla="*/ 1823616533 h 34"/>
                      <a:gd name="T4" fmla="*/ 614025165 w 43"/>
                      <a:gd name="T5" fmla="*/ 0 h 34"/>
                      <a:gd name="T6" fmla="*/ 0 w 43"/>
                      <a:gd name="T7" fmla="*/ 920181458 h 34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3"/>
                      <a:gd name="T13" fmla="*/ 0 h 34"/>
                      <a:gd name="T14" fmla="*/ 43 w 43"/>
                      <a:gd name="T15" fmla="*/ 34 h 34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3" h="34">
                        <a:moveTo>
                          <a:pt x="41" y="34"/>
                        </a:moveTo>
                        <a:cubicBezTo>
                          <a:pt x="40" y="26"/>
                          <a:pt x="43" y="15"/>
                          <a:pt x="38" y="8"/>
                        </a:cubicBezTo>
                        <a:cubicBezTo>
                          <a:pt x="32" y="1"/>
                          <a:pt x="15" y="0"/>
                          <a:pt x="15" y="0"/>
                        </a:cubicBezTo>
                        <a:cubicBezTo>
                          <a:pt x="3" y="4"/>
                          <a:pt x="8" y="4"/>
                          <a:pt x="0" y="4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27" name="Freeform 43"/>
                  <p:cNvSpPr>
                    <a:spLocks/>
                  </p:cNvSpPr>
                  <p:nvPr/>
                </p:nvSpPr>
                <p:spPr bwMode="auto">
                  <a:xfrm>
                    <a:off x="3696" y="595"/>
                    <a:ext cx="69" cy="139"/>
                  </a:xfrm>
                  <a:custGeom>
                    <a:avLst/>
                    <a:gdLst>
                      <a:gd name="T0" fmla="*/ 0 w 30"/>
                      <a:gd name="T1" fmla="*/ 2147483647 h 56"/>
                      <a:gd name="T2" fmla="*/ 1187904784 w 30"/>
                      <a:gd name="T3" fmla="*/ 0 h 56"/>
                      <a:gd name="T4" fmla="*/ 0 60000 65536"/>
                      <a:gd name="T5" fmla="*/ 0 60000 65536"/>
                      <a:gd name="T6" fmla="*/ 0 w 30"/>
                      <a:gd name="T7" fmla="*/ 0 h 56"/>
                      <a:gd name="T8" fmla="*/ 30 w 30"/>
                      <a:gd name="T9" fmla="*/ 56 h 56"/>
                    </a:gdLst>
                    <a:ahLst/>
                    <a:cxnLst>
                      <a:cxn ang="T4">
                        <a:pos x="T0" y="T1"/>
                      </a:cxn>
                      <a:cxn ang="T5">
                        <a:pos x="T2" y="T3"/>
                      </a:cxn>
                    </a:cxnLst>
                    <a:rect l="T6" t="T7" r="T8" b="T9"/>
                    <a:pathLst>
                      <a:path w="30" h="56">
                        <a:moveTo>
                          <a:pt x="0" y="56"/>
                        </a:moveTo>
                        <a:cubicBezTo>
                          <a:pt x="6" y="36"/>
                          <a:pt x="17" y="15"/>
                          <a:pt x="30" y="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28" name="Freeform 44"/>
                  <p:cNvSpPr>
                    <a:spLocks/>
                  </p:cNvSpPr>
                  <p:nvPr/>
                </p:nvSpPr>
                <p:spPr bwMode="auto">
                  <a:xfrm>
                    <a:off x="3565" y="660"/>
                    <a:ext cx="117" cy="182"/>
                  </a:xfrm>
                  <a:custGeom>
                    <a:avLst/>
                    <a:gdLst>
                      <a:gd name="T0" fmla="*/ 1828455481 w 51"/>
                      <a:gd name="T1" fmla="*/ 2147483647 h 73"/>
                      <a:gd name="T2" fmla="*/ 1187231292 w 51"/>
                      <a:gd name="T3" fmla="*/ 2147483647 h 73"/>
                      <a:gd name="T4" fmla="*/ 867040324 w 51"/>
                      <a:gd name="T5" fmla="*/ 2147483647 h 73"/>
                      <a:gd name="T6" fmla="*/ 177256099 w 51"/>
                      <a:gd name="T7" fmla="*/ 1455192007 h 7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51"/>
                      <a:gd name="T13" fmla="*/ 0 h 73"/>
                      <a:gd name="T14" fmla="*/ 51 w 51"/>
                      <a:gd name="T15" fmla="*/ 73 h 7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51" h="73">
                        <a:moveTo>
                          <a:pt x="49" y="73"/>
                        </a:moveTo>
                        <a:cubicBezTo>
                          <a:pt x="41" y="38"/>
                          <a:pt x="51" y="70"/>
                          <a:pt x="32" y="43"/>
                        </a:cubicBezTo>
                        <a:cubicBezTo>
                          <a:pt x="28" y="38"/>
                          <a:pt x="27" y="29"/>
                          <a:pt x="23" y="25"/>
                        </a:cubicBezTo>
                        <a:cubicBezTo>
                          <a:pt x="0" y="0"/>
                          <a:pt x="16" y="37"/>
                          <a:pt x="5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3829" name="Group 45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101" cy="65"/>
                    <a:chOff x="3597" y="462"/>
                    <a:chExt cx="101" cy="65"/>
                  </a:xfrm>
                </p:grpSpPr>
                <p:grpSp>
                  <p:nvGrpSpPr>
                    <p:cNvPr id="3830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597" y="462"/>
                      <a:ext cx="71" cy="48"/>
                      <a:chOff x="3597" y="462"/>
                      <a:chExt cx="71" cy="48"/>
                    </a:xfrm>
                  </p:grpSpPr>
                  <p:sp>
                    <p:nvSpPr>
                      <p:cNvPr id="3834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35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97" y="462"/>
                        <a:ext cx="71" cy="48"/>
                      </a:xfrm>
                      <a:custGeom>
                        <a:avLst/>
                        <a:gdLst>
                          <a:gd name="T0" fmla="*/ 586936939 w 31"/>
                          <a:gd name="T1" fmla="*/ 2147483647 h 19"/>
                          <a:gd name="T2" fmla="*/ 0 w 31"/>
                          <a:gd name="T3" fmla="*/ 0 h 19"/>
                          <a:gd name="T4" fmla="*/ 330894444 w 31"/>
                          <a:gd name="T5" fmla="*/ 578473341 h 19"/>
                          <a:gd name="T6" fmla="*/ 393749457 w 31"/>
                          <a:gd name="T7" fmla="*/ 898076855 h 19"/>
                          <a:gd name="T8" fmla="*/ 586936939 w 31"/>
                          <a:gd name="T9" fmla="*/ 355488755 h 19"/>
                          <a:gd name="T10" fmla="*/ 722352665 w 31"/>
                          <a:gd name="T11" fmla="*/ 1461406335 h 19"/>
                          <a:gd name="T12" fmla="*/ 790438243 w 31"/>
                          <a:gd name="T13" fmla="*/ 1461406335 h 19"/>
                          <a:gd name="T14" fmla="*/ 901813272 w 31"/>
                          <a:gd name="T15" fmla="*/ 2003974070 h 19"/>
                          <a:gd name="T16" fmla="*/ 869047627 w 31"/>
                          <a:gd name="T17" fmla="*/ 2147483647 h 19"/>
                          <a:gd name="T18" fmla="*/ 1121360860 w 31"/>
                          <a:gd name="T19" fmla="*/ 2147483647 h 19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1"/>
                          <a:gd name="T31" fmla="*/ 0 h 19"/>
                          <a:gd name="T32" fmla="*/ 31 w 31"/>
                          <a:gd name="T33" fmla="*/ 19 h 19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1" h="19">
                            <a:moveTo>
                              <a:pt x="16" y="16"/>
                            </a:moveTo>
                            <a:cubicBezTo>
                              <a:pt x="7" y="10"/>
                              <a:pt x="1" y="7"/>
                              <a:pt x="0" y="0"/>
                            </a:cubicBezTo>
                            <a:cubicBezTo>
                              <a:pt x="3" y="0"/>
                              <a:pt x="5" y="1"/>
                              <a:pt x="9" y="2"/>
                            </a:cubicBezTo>
                            <a:cubicBezTo>
                              <a:pt x="10" y="2"/>
                              <a:pt x="11" y="2"/>
                              <a:pt x="11" y="3"/>
                            </a:cubicBezTo>
                            <a:cubicBezTo>
                              <a:pt x="14" y="3"/>
                              <a:pt x="15" y="2"/>
                              <a:pt x="16" y="1"/>
                            </a:cubicBezTo>
                            <a:cubicBezTo>
                              <a:pt x="16" y="2"/>
                              <a:pt x="19" y="5"/>
                              <a:pt x="20" y="5"/>
                            </a:cubicBezTo>
                            <a:cubicBezTo>
                              <a:pt x="21" y="6"/>
                              <a:pt x="22" y="5"/>
                              <a:pt x="22" y="5"/>
                            </a:cubicBezTo>
                            <a:cubicBezTo>
                              <a:pt x="23" y="6"/>
                              <a:pt x="24" y="6"/>
                              <a:pt x="25" y="7"/>
                            </a:cubicBezTo>
                            <a:cubicBezTo>
                              <a:pt x="25" y="9"/>
                              <a:pt x="24" y="12"/>
                              <a:pt x="24" y="13"/>
                            </a:cubicBezTo>
                            <a:cubicBezTo>
                              <a:pt x="29" y="19"/>
                              <a:pt x="26" y="17"/>
                              <a:pt x="31" y="19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831" name="Group 4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613" y="485"/>
                      <a:ext cx="85" cy="42"/>
                      <a:chOff x="3613" y="485"/>
                      <a:chExt cx="85" cy="42"/>
                    </a:xfrm>
                  </p:grpSpPr>
                  <p:sp>
                    <p:nvSpPr>
                      <p:cNvPr id="3832" name="Freeform 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solidFill>
                        <a:srgbClr val="00990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33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613" y="485"/>
                        <a:ext cx="85" cy="42"/>
                      </a:xfrm>
                      <a:custGeom>
                        <a:avLst/>
                        <a:gdLst>
                          <a:gd name="T0" fmla="*/ 0 w 37"/>
                          <a:gd name="T1" fmla="*/ 0 h 17"/>
                          <a:gd name="T2" fmla="*/ 78781802 w 37"/>
                          <a:gd name="T3" fmla="*/ 1223431050 h 17"/>
                          <a:gd name="T4" fmla="*/ 152247373 w 37"/>
                          <a:gd name="T5" fmla="*/ 1423938217 h 17"/>
                          <a:gd name="T6" fmla="*/ 298424972 w 37"/>
                          <a:gd name="T7" fmla="*/ 1799790755 h 17"/>
                          <a:gd name="T8" fmla="*/ 386928879 w 37"/>
                          <a:gd name="T9" fmla="*/ 2147483647 h 17"/>
                          <a:gd name="T10" fmla="*/ 504838600 w 37"/>
                          <a:gd name="T11" fmla="*/ 1799790755 h 17"/>
                          <a:gd name="T12" fmla="*/ 658319254 w 37"/>
                          <a:gd name="T13" fmla="*/ 1566613472 h 17"/>
                          <a:gd name="T14" fmla="*/ 775667493 w 37"/>
                          <a:gd name="T15" fmla="*/ 1566613472 h 17"/>
                          <a:gd name="T16" fmla="*/ 888890668 w 37"/>
                          <a:gd name="T17" fmla="*/ 1566613472 h 17"/>
                          <a:gd name="T18" fmla="*/ 1422792730 w 37"/>
                          <a:gd name="T19" fmla="*/ 2147483647 h 17"/>
                          <a:gd name="T20" fmla="*/ 0 60000 65536"/>
                          <a:gd name="T21" fmla="*/ 0 60000 65536"/>
                          <a:gd name="T22" fmla="*/ 0 60000 65536"/>
                          <a:gd name="T23" fmla="*/ 0 60000 65536"/>
                          <a:gd name="T24" fmla="*/ 0 60000 65536"/>
                          <a:gd name="T25" fmla="*/ 0 60000 65536"/>
                          <a:gd name="T26" fmla="*/ 0 60000 65536"/>
                          <a:gd name="T27" fmla="*/ 0 60000 65536"/>
                          <a:gd name="T28" fmla="*/ 0 60000 65536"/>
                          <a:gd name="T29" fmla="*/ 0 60000 65536"/>
                          <a:gd name="T30" fmla="*/ 0 w 37"/>
                          <a:gd name="T31" fmla="*/ 0 h 17"/>
                          <a:gd name="T32" fmla="*/ 37 w 37"/>
                          <a:gd name="T33" fmla="*/ 17 h 17"/>
                        </a:gdLst>
                        <a:ahLst/>
                        <a:cxnLst>
                          <a:cxn ang="T20">
                            <a:pos x="T0" y="T1"/>
                          </a:cxn>
                          <a:cxn ang="T21">
                            <a:pos x="T2" y="T3"/>
                          </a:cxn>
                          <a:cxn ang="T22">
                            <a:pos x="T4" y="T5"/>
                          </a:cxn>
                          <a:cxn ang="T23">
                            <a:pos x="T6" y="T7"/>
                          </a:cxn>
                          <a:cxn ang="T24">
                            <a:pos x="T8" y="T9"/>
                          </a:cxn>
                          <a:cxn ang="T25">
                            <a:pos x="T10" y="T11"/>
                          </a:cxn>
                          <a:cxn ang="T26">
                            <a:pos x="T12" y="T13"/>
                          </a:cxn>
                          <a:cxn ang="T27">
                            <a:pos x="T14" y="T15"/>
                          </a:cxn>
                          <a:cxn ang="T28">
                            <a:pos x="T16" y="T17"/>
                          </a:cxn>
                          <a:cxn ang="T29">
                            <a:pos x="T18" y="T19"/>
                          </a:cxn>
                        </a:cxnLst>
                        <a:rect l="T30" t="T31" r="T32" b="T33"/>
                        <a:pathLst>
                          <a:path w="37" h="17">
                            <a:moveTo>
                              <a:pt x="0" y="0"/>
                            </a:moveTo>
                            <a:cubicBezTo>
                              <a:pt x="2" y="6"/>
                              <a:pt x="1" y="3"/>
                              <a:pt x="2" y="7"/>
                            </a:cubicBezTo>
                            <a:cubicBezTo>
                              <a:pt x="2" y="7"/>
                              <a:pt x="3" y="8"/>
                              <a:pt x="4" y="8"/>
                            </a:cubicBezTo>
                            <a:cubicBezTo>
                              <a:pt x="8" y="8"/>
                              <a:pt x="6" y="6"/>
                              <a:pt x="8" y="10"/>
                            </a:cubicBezTo>
                            <a:cubicBezTo>
                              <a:pt x="8" y="10"/>
                              <a:pt x="9" y="12"/>
                              <a:pt x="10" y="12"/>
                            </a:cubicBezTo>
                            <a:cubicBezTo>
                              <a:pt x="11" y="12"/>
                              <a:pt x="12" y="11"/>
                              <a:pt x="13" y="10"/>
                            </a:cubicBezTo>
                            <a:cubicBezTo>
                              <a:pt x="15" y="9"/>
                              <a:pt x="14" y="9"/>
                              <a:pt x="17" y="9"/>
                            </a:cubicBezTo>
                            <a:cubicBezTo>
                              <a:pt x="18" y="9"/>
                              <a:pt x="19" y="9"/>
                              <a:pt x="20" y="9"/>
                            </a:cubicBezTo>
                            <a:cubicBezTo>
                              <a:pt x="21" y="9"/>
                              <a:pt x="22" y="9"/>
                              <a:pt x="23" y="9"/>
                            </a:cubicBezTo>
                            <a:cubicBezTo>
                              <a:pt x="28" y="11"/>
                              <a:pt x="33" y="14"/>
                              <a:pt x="37" y="17"/>
                            </a:cubicBezTo>
                          </a:path>
                        </a:pathLst>
                      </a:custGeom>
                      <a:noFill/>
                      <a:ln w="3175" cap="rnd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  <p:sp>
            <p:nvSpPr>
              <p:cNvPr id="3674" name="Freeform 52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75" name="Group 53"/>
              <p:cNvGrpSpPr>
                <a:grpSpLocks/>
              </p:cNvGrpSpPr>
              <p:nvPr/>
            </p:nvGrpSpPr>
            <p:grpSpPr bwMode="auto">
              <a:xfrm>
                <a:off x="748" y="1298"/>
                <a:ext cx="877" cy="1006"/>
                <a:chOff x="3448" y="405"/>
                <a:chExt cx="438" cy="547"/>
              </a:xfrm>
            </p:grpSpPr>
            <p:grpSp>
              <p:nvGrpSpPr>
                <p:cNvPr id="3774" name="Group 5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97" cy="165"/>
                  <a:chOff x="3680" y="787"/>
                  <a:chExt cx="197" cy="165"/>
                </a:xfrm>
              </p:grpSpPr>
              <p:grpSp>
                <p:nvGrpSpPr>
                  <p:cNvPr id="3813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3735" y="807"/>
                    <a:ext cx="142" cy="145"/>
                    <a:chOff x="3735" y="807"/>
                    <a:chExt cx="142" cy="145"/>
                  </a:xfrm>
                </p:grpSpPr>
                <p:sp>
                  <p:nvSpPr>
                    <p:cNvPr id="3817" name="Freeform 56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18" name="Freeform 57"/>
                    <p:cNvSpPr>
                      <a:spLocks/>
                    </p:cNvSpPr>
                    <p:nvPr/>
                  </p:nvSpPr>
                  <p:spPr bwMode="auto">
                    <a:xfrm>
                      <a:off x="3735" y="807"/>
                      <a:ext cx="142" cy="145"/>
                    </a:xfrm>
                    <a:custGeom>
                      <a:avLst/>
                      <a:gdLst>
                        <a:gd name="T0" fmla="*/ 645963256 w 62"/>
                        <a:gd name="T1" fmla="*/ 2147483647 h 58"/>
                        <a:gd name="T2" fmla="*/ 2147483647 w 62"/>
                        <a:gd name="T3" fmla="*/ 2147483647 h 58"/>
                        <a:gd name="T4" fmla="*/ 1906798086 w 62"/>
                        <a:gd name="T5" fmla="*/ 2147483647 h 58"/>
                        <a:gd name="T6" fmla="*/ 1771381251 w 62"/>
                        <a:gd name="T7" fmla="*/ 2147483647 h 58"/>
                        <a:gd name="T8" fmla="*/ 1735732458 w 62"/>
                        <a:gd name="T9" fmla="*/ 2147483647 h 58"/>
                        <a:gd name="T10" fmla="*/ 1344274925 w 62"/>
                        <a:gd name="T11" fmla="*/ 2147483647 h 58"/>
                        <a:gd name="T12" fmla="*/ 1260477470 w 62"/>
                        <a:gd name="T13" fmla="*/ 2147483647 h 58"/>
                        <a:gd name="T14" fmla="*/ 1088566886 w 62"/>
                        <a:gd name="T15" fmla="*/ 2147483647 h 58"/>
                        <a:gd name="T16" fmla="*/ 613525374 w 62"/>
                        <a:gd name="T17" fmla="*/ 2147483647 h 58"/>
                        <a:gd name="T18" fmla="*/ 0 w 62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2"/>
                        <a:gd name="T31" fmla="*/ 0 h 58"/>
                        <a:gd name="T32" fmla="*/ 62 w 62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2" h="58">
                          <a:moveTo>
                            <a:pt x="18" y="10"/>
                          </a:moveTo>
                          <a:cubicBezTo>
                            <a:pt x="38" y="6"/>
                            <a:pt x="48" y="0"/>
                            <a:pt x="62" y="19"/>
                          </a:cubicBezTo>
                          <a:cubicBezTo>
                            <a:pt x="61" y="26"/>
                            <a:pt x="58" y="29"/>
                            <a:pt x="53" y="34"/>
                          </a:cubicBezTo>
                          <a:cubicBezTo>
                            <a:pt x="52" y="36"/>
                            <a:pt x="50" y="36"/>
                            <a:pt x="49" y="38"/>
                          </a:cubicBezTo>
                          <a:cubicBezTo>
                            <a:pt x="46" y="43"/>
                            <a:pt x="48" y="48"/>
                            <a:pt x="48" y="52"/>
                          </a:cubicBezTo>
                          <a:cubicBezTo>
                            <a:pt x="47" y="52"/>
                            <a:pt x="38" y="49"/>
                            <a:pt x="37" y="51"/>
                          </a:cubicBezTo>
                          <a:cubicBezTo>
                            <a:pt x="35" y="52"/>
                            <a:pt x="36" y="55"/>
                            <a:pt x="35" y="57"/>
                          </a:cubicBezTo>
                          <a:cubicBezTo>
                            <a:pt x="33" y="57"/>
                            <a:pt x="31" y="58"/>
                            <a:pt x="30" y="57"/>
                          </a:cubicBezTo>
                          <a:cubicBezTo>
                            <a:pt x="25" y="54"/>
                            <a:pt x="20" y="42"/>
                            <a:pt x="17" y="37"/>
                          </a:cubicBezTo>
                          <a:cubicBezTo>
                            <a:pt x="3" y="33"/>
                            <a:pt x="8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814" name="Group 58"/>
                  <p:cNvGrpSpPr>
                    <a:grpSpLocks/>
                  </p:cNvGrpSpPr>
                  <p:nvPr/>
                </p:nvGrpSpPr>
                <p:grpSpPr bwMode="auto">
                  <a:xfrm>
                    <a:off x="3680" y="787"/>
                    <a:ext cx="144" cy="140"/>
                    <a:chOff x="3680" y="787"/>
                    <a:chExt cx="144" cy="140"/>
                  </a:xfrm>
                </p:grpSpPr>
                <p:sp>
                  <p:nvSpPr>
                    <p:cNvPr id="3815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16" name="Freeform 60"/>
                    <p:cNvSpPr>
                      <a:spLocks/>
                    </p:cNvSpPr>
                    <p:nvPr/>
                  </p:nvSpPr>
                  <p:spPr bwMode="auto">
                    <a:xfrm>
                      <a:off x="3680" y="787"/>
                      <a:ext cx="144" cy="140"/>
                    </a:xfrm>
                    <a:custGeom>
                      <a:avLst/>
                      <a:gdLst>
                        <a:gd name="T0" fmla="*/ 2147483647 w 63"/>
                        <a:gd name="T1" fmla="*/ 2147483647 h 56"/>
                        <a:gd name="T2" fmla="*/ 1664751072 w 63"/>
                        <a:gd name="T3" fmla="*/ 0 h 56"/>
                        <a:gd name="T4" fmla="*/ 1531398242 w 63"/>
                        <a:gd name="T5" fmla="*/ 920181458 h 56"/>
                        <a:gd name="T6" fmla="*/ 1319353808 w 63"/>
                        <a:gd name="T7" fmla="*/ 1385815438 h 56"/>
                        <a:gd name="T8" fmla="*/ 1073594786 w 63"/>
                        <a:gd name="T9" fmla="*/ 920181458 h 56"/>
                        <a:gd name="T10" fmla="*/ 1134067723 w 63"/>
                        <a:gd name="T11" fmla="*/ 2147483647 h 56"/>
                        <a:gd name="T12" fmla="*/ 1107397079 w 63"/>
                        <a:gd name="T13" fmla="*/ 2147483647 h 56"/>
                        <a:gd name="T14" fmla="*/ 1000712578 w 63"/>
                        <a:gd name="T15" fmla="*/ 2147483647 h 56"/>
                        <a:gd name="T16" fmla="*/ 895859733 w 63"/>
                        <a:gd name="T17" fmla="*/ 2147483647 h 56"/>
                        <a:gd name="T18" fmla="*/ 0 w 63"/>
                        <a:gd name="T19" fmla="*/ 2147483647 h 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6"/>
                        <a:gd name="T32" fmla="*/ 63 w 63"/>
                        <a:gd name="T33" fmla="*/ 56 h 5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6">
                          <a:moveTo>
                            <a:pt x="63" y="15"/>
                          </a:moveTo>
                          <a:cubicBezTo>
                            <a:pt x="51" y="4"/>
                            <a:pt x="55" y="9"/>
                            <a:pt x="48" y="0"/>
                          </a:cubicBezTo>
                          <a:cubicBezTo>
                            <a:pt x="47" y="1"/>
                            <a:pt x="45" y="2"/>
                            <a:pt x="44" y="4"/>
                          </a:cubicBezTo>
                          <a:cubicBezTo>
                            <a:pt x="41" y="11"/>
                            <a:pt x="47" y="15"/>
                            <a:pt x="38" y="6"/>
                          </a:cubicBezTo>
                          <a:cubicBezTo>
                            <a:pt x="36" y="5"/>
                            <a:pt x="32" y="2"/>
                            <a:pt x="31" y="4"/>
                          </a:cubicBezTo>
                          <a:cubicBezTo>
                            <a:pt x="30" y="7"/>
                            <a:pt x="32" y="13"/>
                            <a:pt x="33" y="17"/>
                          </a:cubicBezTo>
                          <a:cubicBezTo>
                            <a:pt x="33" y="26"/>
                            <a:pt x="33" y="22"/>
                            <a:pt x="32" y="31"/>
                          </a:cubicBezTo>
                          <a:cubicBezTo>
                            <a:pt x="31" y="33"/>
                            <a:pt x="30" y="35"/>
                            <a:pt x="29" y="37"/>
                          </a:cubicBezTo>
                          <a:cubicBezTo>
                            <a:pt x="28" y="39"/>
                            <a:pt x="28" y="43"/>
                            <a:pt x="26" y="45"/>
                          </a:cubicBezTo>
                          <a:cubicBezTo>
                            <a:pt x="19" y="50"/>
                            <a:pt x="9" y="53"/>
                            <a:pt x="0" y="56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3775" name="Group 61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202" cy="177"/>
                  <a:chOff x="3448" y="727"/>
                  <a:chExt cx="202" cy="177"/>
                </a:xfrm>
              </p:grpSpPr>
              <p:grpSp>
                <p:nvGrpSpPr>
                  <p:cNvPr id="3807" name="Group 62"/>
                  <p:cNvGrpSpPr>
                    <a:grpSpLocks/>
                  </p:cNvGrpSpPr>
                  <p:nvPr/>
                </p:nvGrpSpPr>
                <p:grpSpPr bwMode="auto">
                  <a:xfrm>
                    <a:off x="3448" y="727"/>
                    <a:ext cx="145" cy="137"/>
                    <a:chOff x="3448" y="727"/>
                    <a:chExt cx="145" cy="137"/>
                  </a:xfrm>
                </p:grpSpPr>
                <p:sp>
                  <p:nvSpPr>
                    <p:cNvPr id="3811" name="Freeform 63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12" name="Freeform 64"/>
                    <p:cNvSpPr>
                      <a:spLocks/>
                    </p:cNvSpPr>
                    <p:nvPr/>
                  </p:nvSpPr>
                  <p:spPr bwMode="auto">
                    <a:xfrm>
                      <a:off x="3448" y="727"/>
                      <a:ext cx="145" cy="137"/>
                    </a:xfrm>
                    <a:custGeom>
                      <a:avLst/>
                      <a:gdLst>
                        <a:gd name="T0" fmla="*/ 1110470730 w 63"/>
                        <a:gd name="T1" fmla="*/ 2147483647 h 55"/>
                        <a:gd name="T2" fmla="*/ 308211991 w 63"/>
                        <a:gd name="T3" fmla="*/ 411031953 h 55"/>
                        <a:gd name="T4" fmla="*/ 1110470730 w 63"/>
                        <a:gd name="T5" fmla="*/ 843904838 h 55"/>
                        <a:gd name="T6" fmla="*/ 1359685615 w 63"/>
                        <a:gd name="T7" fmla="*/ 1434812981 h 55"/>
                        <a:gd name="T8" fmla="*/ 1882558647 w 63"/>
                        <a:gd name="T9" fmla="*/ 0 h 55"/>
                        <a:gd name="T10" fmla="*/ 2125092017 w 63"/>
                        <a:gd name="T11" fmla="*/ 2147483647 h 55"/>
                        <a:gd name="T12" fmla="*/ 2147483647 w 63"/>
                        <a:gd name="T13" fmla="*/ 2147483647 h 55"/>
                        <a:gd name="T14" fmla="*/ 2147483647 w 63"/>
                        <a:gd name="T15" fmla="*/ 2147483647 h 55"/>
                        <a:gd name="T16" fmla="*/ 2125092017 w 63"/>
                        <a:gd name="T17" fmla="*/ 2147483647 h 55"/>
                        <a:gd name="T18" fmla="*/ 2147483647 w 63"/>
                        <a:gd name="T19" fmla="*/ 2147483647 h 5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5"/>
                        <a:gd name="T32" fmla="*/ 63 w 63"/>
                        <a:gd name="T33" fmla="*/ 55 h 5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5">
                          <a:moveTo>
                            <a:pt x="28" y="49"/>
                          </a:moveTo>
                          <a:cubicBezTo>
                            <a:pt x="11" y="32"/>
                            <a:pt x="0" y="24"/>
                            <a:pt x="8" y="2"/>
                          </a:cubicBezTo>
                          <a:cubicBezTo>
                            <a:pt x="15" y="1"/>
                            <a:pt x="20" y="2"/>
                            <a:pt x="28" y="4"/>
                          </a:cubicBezTo>
                          <a:cubicBezTo>
                            <a:pt x="30" y="5"/>
                            <a:pt x="32" y="6"/>
                            <a:pt x="34" y="7"/>
                          </a:cubicBezTo>
                          <a:cubicBezTo>
                            <a:pt x="39" y="7"/>
                            <a:pt x="43" y="3"/>
                            <a:pt x="47" y="0"/>
                          </a:cubicBezTo>
                          <a:cubicBezTo>
                            <a:pt x="48" y="2"/>
                            <a:pt x="50" y="11"/>
                            <a:pt x="53" y="12"/>
                          </a:cubicBezTo>
                          <a:cubicBezTo>
                            <a:pt x="55" y="13"/>
                            <a:pt x="57" y="11"/>
                            <a:pt x="59" y="11"/>
                          </a:cubicBezTo>
                          <a:cubicBezTo>
                            <a:pt x="61" y="13"/>
                            <a:pt x="63" y="14"/>
                            <a:pt x="63" y="16"/>
                          </a:cubicBezTo>
                          <a:cubicBezTo>
                            <a:pt x="63" y="22"/>
                            <a:pt x="55" y="33"/>
                            <a:pt x="53" y="38"/>
                          </a:cubicBezTo>
                          <a:cubicBezTo>
                            <a:pt x="58" y="53"/>
                            <a:pt x="54" y="48"/>
                            <a:pt x="62" y="5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808" name="Group 65"/>
                  <p:cNvGrpSpPr>
                    <a:grpSpLocks/>
                  </p:cNvGrpSpPr>
                  <p:nvPr/>
                </p:nvGrpSpPr>
                <p:grpSpPr bwMode="auto">
                  <a:xfrm>
                    <a:off x="3464" y="802"/>
                    <a:ext cx="186" cy="102"/>
                    <a:chOff x="3464" y="802"/>
                    <a:chExt cx="186" cy="102"/>
                  </a:xfrm>
                </p:grpSpPr>
                <p:sp>
                  <p:nvSpPr>
                    <p:cNvPr id="3809" name="Freeform 66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10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3464" y="802"/>
                      <a:ext cx="186" cy="102"/>
                    </a:xfrm>
                    <a:custGeom>
                      <a:avLst/>
                      <a:gdLst>
                        <a:gd name="T0" fmla="*/ 179862953 w 81"/>
                        <a:gd name="T1" fmla="*/ 0 h 41"/>
                        <a:gd name="T2" fmla="*/ 0 w 81"/>
                        <a:gd name="T3" fmla="*/ 2147483647 h 41"/>
                        <a:gd name="T4" fmla="*/ 230665082 w 81"/>
                        <a:gd name="T5" fmla="*/ 2147483647 h 41"/>
                        <a:gd name="T6" fmla="*/ 463774940 w 81"/>
                        <a:gd name="T7" fmla="*/ 2147483647 h 41"/>
                        <a:gd name="T8" fmla="*/ 529675373 w 81"/>
                        <a:gd name="T9" fmla="*/ 2147483647 h 41"/>
                        <a:gd name="T10" fmla="*/ 999118307 w 81"/>
                        <a:gd name="T11" fmla="*/ 2147483647 h 41"/>
                        <a:gd name="T12" fmla="*/ 1496988551 w 81"/>
                        <a:gd name="T13" fmla="*/ 2147483647 h 41"/>
                        <a:gd name="T14" fmla="*/ 1758414118 w 81"/>
                        <a:gd name="T15" fmla="*/ 2147483647 h 41"/>
                        <a:gd name="T16" fmla="*/ 2093104344 w 81"/>
                        <a:gd name="T17" fmla="*/ 2147483647 h 41"/>
                        <a:gd name="T18" fmla="*/ 2147483647 w 81"/>
                        <a:gd name="T19" fmla="*/ 2147483647 h 41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81"/>
                        <a:gd name="T31" fmla="*/ 0 h 41"/>
                        <a:gd name="T32" fmla="*/ 81 w 81"/>
                        <a:gd name="T33" fmla="*/ 41 h 41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81" h="41">
                          <a:moveTo>
                            <a:pt x="5" y="0"/>
                          </a:moveTo>
                          <a:cubicBezTo>
                            <a:pt x="2" y="17"/>
                            <a:pt x="5" y="10"/>
                            <a:pt x="0" y="21"/>
                          </a:cubicBezTo>
                          <a:cubicBezTo>
                            <a:pt x="2" y="22"/>
                            <a:pt x="4" y="24"/>
                            <a:pt x="6" y="24"/>
                          </a:cubicBezTo>
                          <a:cubicBezTo>
                            <a:pt x="15" y="24"/>
                            <a:pt x="14" y="16"/>
                            <a:pt x="12" y="29"/>
                          </a:cubicBezTo>
                          <a:cubicBezTo>
                            <a:pt x="13" y="31"/>
                            <a:pt x="12" y="36"/>
                            <a:pt x="14" y="36"/>
                          </a:cubicBezTo>
                          <a:cubicBezTo>
                            <a:pt x="19" y="36"/>
                            <a:pt x="22" y="31"/>
                            <a:pt x="26" y="29"/>
                          </a:cubicBezTo>
                          <a:cubicBezTo>
                            <a:pt x="34" y="24"/>
                            <a:pt x="29" y="26"/>
                            <a:pt x="39" y="23"/>
                          </a:cubicBezTo>
                          <a:cubicBezTo>
                            <a:pt x="41" y="23"/>
                            <a:pt x="44" y="23"/>
                            <a:pt x="46" y="23"/>
                          </a:cubicBezTo>
                          <a:cubicBezTo>
                            <a:pt x="49" y="23"/>
                            <a:pt x="52" y="21"/>
                            <a:pt x="55" y="22"/>
                          </a:cubicBezTo>
                          <a:cubicBezTo>
                            <a:pt x="63" y="27"/>
                            <a:pt x="73" y="35"/>
                            <a:pt x="81" y="41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3776" name="Group 68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129" cy="113"/>
                  <a:chOff x="3542" y="532"/>
                  <a:chExt cx="129" cy="113"/>
                </a:xfrm>
              </p:grpSpPr>
              <p:grpSp>
                <p:nvGrpSpPr>
                  <p:cNvPr id="3801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3542" y="532"/>
                    <a:ext cx="94" cy="88"/>
                    <a:chOff x="3542" y="532"/>
                    <a:chExt cx="94" cy="88"/>
                  </a:xfrm>
                </p:grpSpPr>
                <p:sp>
                  <p:nvSpPr>
                    <p:cNvPr id="3805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06" name="Freeform 71"/>
                    <p:cNvSpPr>
                      <a:spLocks/>
                    </p:cNvSpPr>
                    <p:nvPr/>
                  </p:nvSpPr>
                  <p:spPr bwMode="auto">
                    <a:xfrm>
                      <a:off x="3542" y="532"/>
                      <a:ext cx="94" cy="88"/>
                    </a:xfrm>
                    <a:custGeom>
                      <a:avLst/>
                      <a:gdLst>
                        <a:gd name="T0" fmla="*/ 625328835 w 41"/>
                        <a:gd name="T1" fmla="*/ 2147483647 h 35"/>
                        <a:gd name="T2" fmla="*/ 223179335 w 41"/>
                        <a:gd name="T3" fmla="*/ 532609681 h 35"/>
                        <a:gd name="T4" fmla="*/ 711007515 w 41"/>
                        <a:gd name="T5" fmla="*/ 808562734 h 35"/>
                        <a:gd name="T6" fmla="*/ 857922268 w 41"/>
                        <a:gd name="T7" fmla="*/ 1012237180 h 35"/>
                        <a:gd name="T8" fmla="*/ 1145177285 w 41"/>
                        <a:gd name="T9" fmla="*/ 0 h 35"/>
                        <a:gd name="T10" fmla="*/ 1286766674 w 41"/>
                        <a:gd name="T11" fmla="*/ 1820871647 h 35"/>
                        <a:gd name="T12" fmla="*/ 1433680744 w 41"/>
                        <a:gd name="T13" fmla="*/ 1546119842 h 35"/>
                        <a:gd name="T14" fmla="*/ 1516466663 w 41"/>
                        <a:gd name="T15" fmla="*/ 2147483647 h 35"/>
                        <a:gd name="T16" fmla="*/ 1255972474 w 41"/>
                        <a:gd name="T17" fmla="*/ 2147483647 h 35"/>
                        <a:gd name="T18" fmla="*/ 1433680744 w 41"/>
                        <a:gd name="T19" fmla="*/ 2147483647 h 3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41"/>
                        <a:gd name="T31" fmla="*/ 0 h 35"/>
                        <a:gd name="T32" fmla="*/ 41 w 41"/>
                        <a:gd name="T33" fmla="*/ 35 h 3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41" h="35">
                          <a:moveTo>
                            <a:pt x="17" y="32"/>
                          </a:moveTo>
                          <a:cubicBezTo>
                            <a:pt x="7" y="22"/>
                            <a:pt x="0" y="17"/>
                            <a:pt x="6" y="2"/>
                          </a:cubicBezTo>
                          <a:cubicBezTo>
                            <a:pt x="11" y="1"/>
                            <a:pt x="14" y="2"/>
                            <a:pt x="19" y="3"/>
                          </a:cubicBezTo>
                          <a:cubicBezTo>
                            <a:pt x="20" y="3"/>
                            <a:pt x="21" y="4"/>
                            <a:pt x="23" y="4"/>
                          </a:cubicBezTo>
                          <a:cubicBezTo>
                            <a:pt x="26" y="4"/>
                            <a:pt x="29" y="2"/>
                            <a:pt x="31" y="0"/>
                          </a:cubicBezTo>
                          <a:cubicBezTo>
                            <a:pt x="32" y="1"/>
                            <a:pt x="33" y="7"/>
                            <a:pt x="35" y="7"/>
                          </a:cubicBezTo>
                          <a:cubicBezTo>
                            <a:pt x="36" y="8"/>
                            <a:pt x="38" y="6"/>
                            <a:pt x="39" y="6"/>
                          </a:cubicBezTo>
                          <a:cubicBezTo>
                            <a:pt x="40" y="7"/>
                            <a:pt x="41" y="8"/>
                            <a:pt x="41" y="9"/>
                          </a:cubicBezTo>
                          <a:cubicBezTo>
                            <a:pt x="41" y="13"/>
                            <a:pt x="36" y="21"/>
                            <a:pt x="34" y="24"/>
                          </a:cubicBezTo>
                          <a:cubicBezTo>
                            <a:pt x="37" y="34"/>
                            <a:pt x="34" y="31"/>
                            <a:pt x="39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802" name="Group 72"/>
                  <p:cNvGrpSpPr>
                    <a:grpSpLocks/>
                  </p:cNvGrpSpPr>
                  <p:nvPr/>
                </p:nvGrpSpPr>
                <p:grpSpPr bwMode="auto">
                  <a:xfrm>
                    <a:off x="3551" y="582"/>
                    <a:ext cx="120" cy="63"/>
                    <a:chOff x="3551" y="582"/>
                    <a:chExt cx="120" cy="63"/>
                  </a:xfrm>
                </p:grpSpPr>
                <p:sp>
                  <p:nvSpPr>
                    <p:cNvPr id="3803" name="Freeform 73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04" name="Freeform 74"/>
                    <p:cNvSpPr>
                      <a:spLocks/>
                    </p:cNvSpPr>
                    <p:nvPr/>
                  </p:nvSpPr>
                  <p:spPr bwMode="auto">
                    <a:xfrm>
                      <a:off x="3551" y="582"/>
                      <a:ext cx="120" cy="63"/>
                    </a:xfrm>
                    <a:custGeom>
                      <a:avLst/>
                      <a:gdLst>
                        <a:gd name="T0" fmla="*/ 165712627 w 52"/>
                        <a:gd name="T1" fmla="*/ 0 h 25"/>
                        <a:gd name="T2" fmla="*/ 0 w 52"/>
                        <a:gd name="T3" fmla="*/ 2147483647 h 25"/>
                        <a:gd name="T4" fmla="*/ 165712627 w 52"/>
                        <a:gd name="T5" fmla="*/ 2147483647 h 25"/>
                        <a:gd name="T6" fmla="*/ 292404473 w 52"/>
                        <a:gd name="T7" fmla="*/ 2147483647 h 25"/>
                        <a:gd name="T8" fmla="*/ 334422346 w 52"/>
                        <a:gd name="T9" fmla="*/ 2147483647 h 25"/>
                        <a:gd name="T10" fmla="*/ 674779553 w 52"/>
                        <a:gd name="T11" fmla="*/ 2147483647 h 25"/>
                        <a:gd name="T12" fmla="*/ 1064111303 w 52"/>
                        <a:gd name="T13" fmla="*/ 2147483647 h 25"/>
                        <a:gd name="T14" fmla="*/ 1264816145 w 52"/>
                        <a:gd name="T15" fmla="*/ 2147483647 h 25"/>
                        <a:gd name="T16" fmla="*/ 1488542912 w 52"/>
                        <a:gd name="T17" fmla="*/ 2147483647 h 25"/>
                        <a:gd name="T18" fmla="*/ 2147483647 w 52"/>
                        <a:gd name="T19" fmla="*/ 2147483647 h 2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52"/>
                        <a:gd name="T31" fmla="*/ 0 h 25"/>
                        <a:gd name="T32" fmla="*/ 52 w 52"/>
                        <a:gd name="T33" fmla="*/ 25 h 2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52" h="25">
                          <a:moveTo>
                            <a:pt x="4" y="0"/>
                          </a:moveTo>
                          <a:cubicBezTo>
                            <a:pt x="1" y="12"/>
                            <a:pt x="3" y="7"/>
                            <a:pt x="0" y="15"/>
                          </a:cubicBezTo>
                          <a:cubicBezTo>
                            <a:pt x="1" y="15"/>
                            <a:pt x="2" y="16"/>
                            <a:pt x="4" y="16"/>
                          </a:cubicBezTo>
                          <a:cubicBezTo>
                            <a:pt x="10" y="16"/>
                            <a:pt x="9" y="10"/>
                            <a:pt x="7" y="19"/>
                          </a:cubicBezTo>
                          <a:cubicBezTo>
                            <a:pt x="8" y="21"/>
                            <a:pt x="7" y="24"/>
                            <a:pt x="8" y="24"/>
                          </a:cubicBezTo>
                          <a:cubicBezTo>
                            <a:pt x="11" y="24"/>
                            <a:pt x="13" y="20"/>
                            <a:pt x="16" y="19"/>
                          </a:cubicBezTo>
                          <a:cubicBezTo>
                            <a:pt x="21" y="15"/>
                            <a:pt x="18" y="17"/>
                            <a:pt x="25" y="14"/>
                          </a:cubicBezTo>
                          <a:cubicBezTo>
                            <a:pt x="26" y="14"/>
                            <a:pt x="28" y="14"/>
                            <a:pt x="30" y="14"/>
                          </a:cubicBezTo>
                          <a:cubicBezTo>
                            <a:pt x="31" y="14"/>
                            <a:pt x="34" y="13"/>
                            <a:pt x="35" y="13"/>
                          </a:cubicBezTo>
                          <a:cubicBezTo>
                            <a:pt x="41" y="16"/>
                            <a:pt x="47" y="21"/>
                            <a:pt x="52" y="2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3777" name="Group 75"/>
                <p:cNvGrpSpPr>
                  <a:grpSpLocks/>
                </p:cNvGrpSpPr>
                <p:nvPr/>
              </p:nvGrpSpPr>
              <p:grpSpPr bwMode="auto">
                <a:xfrm>
                  <a:off x="3694" y="405"/>
                  <a:ext cx="107" cy="115"/>
                  <a:chOff x="3694" y="405"/>
                  <a:chExt cx="107" cy="115"/>
                </a:xfrm>
              </p:grpSpPr>
              <p:grpSp>
                <p:nvGrpSpPr>
                  <p:cNvPr id="3795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3721" y="405"/>
                    <a:ext cx="80" cy="97"/>
                    <a:chOff x="3721" y="405"/>
                    <a:chExt cx="80" cy="97"/>
                  </a:xfrm>
                </p:grpSpPr>
                <p:sp>
                  <p:nvSpPr>
                    <p:cNvPr id="3799" name="Freeform 77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800" name="Freeform 78"/>
                    <p:cNvSpPr>
                      <a:spLocks/>
                    </p:cNvSpPr>
                    <p:nvPr/>
                  </p:nvSpPr>
                  <p:spPr bwMode="auto">
                    <a:xfrm>
                      <a:off x="3721" y="405"/>
                      <a:ext cx="80" cy="97"/>
                    </a:xfrm>
                    <a:custGeom>
                      <a:avLst/>
                      <a:gdLst>
                        <a:gd name="T0" fmla="*/ 211962722 w 35"/>
                        <a:gd name="T1" fmla="*/ 2147483647 h 39"/>
                        <a:gd name="T2" fmla="*/ 1211837237 w 35"/>
                        <a:gd name="T3" fmla="*/ 1642437602 h 39"/>
                        <a:gd name="T4" fmla="*/ 1107397079 w 35"/>
                        <a:gd name="T5" fmla="*/ 2147483647 h 39"/>
                        <a:gd name="T6" fmla="*/ 1046912464 w 35"/>
                        <a:gd name="T7" fmla="*/ 2147483647 h 39"/>
                        <a:gd name="T8" fmla="*/ 1134067723 w 35"/>
                        <a:gd name="T9" fmla="*/ 2147483647 h 39"/>
                        <a:gd name="T10" fmla="*/ 895859733 w 35"/>
                        <a:gd name="T11" fmla="*/ 2147483647 h 39"/>
                        <a:gd name="T12" fmla="*/ 895859733 w 35"/>
                        <a:gd name="T13" fmla="*/ 2147483647 h 39"/>
                        <a:gd name="T14" fmla="*/ 803127118 w 35"/>
                        <a:gd name="T15" fmla="*/ 2147483647 h 39"/>
                        <a:gd name="T16" fmla="*/ 376821358 w 35"/>
                        <a:gd name="T17" fmla="*/ 2147483647 h 39"/>
                        <a:gd name="T18" fmla="*/ 0 w 35"/>
                        <a:gd name="T19" fmla="*/ 2147483647 h 3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5"/>
                        <a:gd name="T31" fmla="*/ 0 h 39"/>
                        <a:gd name="T32" fmla="*/ 35 w 35"/>
                        <a:gd name="T33" fmla="*/ 39 h 3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5" h="39">
                          <a:moveTo>
                            <a:pt x="6" y="13"/>
                          </a:moveTo>
                          <a:cubicBezTo>
                            <a:pt x="17" y="6"/>
                            <a:pt x="22" y="0"/>
                            <a:pt x="35" y="8"/>
                          </a:cubicBezTo>
                          <a:cubicBezTo>
                            <a:pt x="35" y="12"/>
                            <a:pt x="34" y="15"/>
                            <a:pt x="32" y="19"/>
                          </a:cubicBezTo>
                          <a:cubicBezTo>
                            <a:pt x="32" y="20"/>
                            <a:pt x="31" y="21"/>
                            <a:pt x="30" y="22"/>
                          </a:cubicBezTo>
                          <a:cubicBezTo>
                            <a:pt x="30" y="26"/>
                            <a:pt x="32" y="28"/>
                            <a:pt x="33" y="31"/>
                          </a:cubicBezTo>
                          <a:cubicBezTo>
                            <a:pt x="32" y="31"/>
                            <a:pt x="26" y="31"/>
                            <a:pt x="26" y="33"/>
                          </a:cubicBezTo>
                          <a:cubicBezTo>
                            <a:pt x="25" y="34"/>
                            <a:pt x="26" y="36"/>
                            <a:pt x="26" y="37"/>
                          </a:cubicBezTo>
                          <a:cubicBezTo>
                            <a:pt x="25" y="38"/>
                            <a:pt x="24" y="39"/>
                            <a:pt x="23" y="38"/>
                          </a:cubicBezTo>
                          <a:cubicBezTo>
                            <a:pt x="19" y="38"/>
                            <a:pt x="13" y="32"/>
                            <a:pt x="11" y="30"/>
                          </a:cubicBezTo>
                          <a:cubicBezTo>
                            <a:pt x="1" y="30"/>
                            <a:pt x="4" y="29"/>
                            <a:pt x="0" y="33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796" name="Group 79"/>
                  <p:cNvGrpSpPr>
                    <a:grpSpLocks/>
                  </p:cNvGrpSpPr>
                  <p:nvPr/>
                </p:nvGrpSpPr>
                <p:grpSpPr bwMode="auto">
                  <a:xfrm>
                    <a:off x="3694" y="407"/>
                    <a:ext cx="71" cy="113"/>
                    <a:chOff x="3694" y="407"/>
                    <a:chExt cx="71" cy="113"/>
                  </a:xfrm>
                </p:grpSpPr>
                <p:sp>
                  <p:nvSpPr>
                    <p:cNvPr id="3797" name="Freeform 80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98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3694" y="407"/>
                      <a:ext cx="71" cy="113"/>
                    </a:xfrm>
                    <a:custGeom>
                      <a:avLst/>
                      <a:gdLst>
                        <a:gd name="T0" fmla="*/ 1121360860 w 31"/>
                        <a:gd name="T1" fmla="*/ 1304955316 h 45"/>
                        <a:gd name="T2" fmla="*/ 645963256 w 31"/>
                        <a:gd name="T3" fmla="*/ 0 h 45"/>
                        <a:gd name="T4" fmla="*/ 586936939 w 31"/>
                        <a:gd name="T5" fmla="*/ 790365693 h 45"/>
                        <a:gd name="T6" fmla="*/ 475289767 w 31"/>
                        <a:gd name="T7" fmla="*/ 1499971226 h 45"/>
                        <a:gd name="T8" fmla="*/ 282040295 w 31"/>
                        <a:gd name="T9" fmla="*/ 1499971226 h 45"/>
                        <a:gd name="T10" fmla="*/ 426523506 w 31"/>
                        <a:gd name="T11" fmla="*/ 2147483647 h 45"/>
                        <a:gd name="T12" fmla="*/ 538316897 w 31"/>
                        <a:gd name="T13" fmla="*/ 2147483647 h 45"/>
                        <a:gd name="T14" fmla="*/ 501621450 w 31"/>
                        <a:gd name="T15" fmla="*/ 2147483647 h 45"/>
                        <a:gd name="T16" fmla="*/ 501621450 w 31"/>
                        <a:gd name="T17" fmla="*/ 2147483647 h 45"/>
                        <a:gd name="T18" fmla="*/ 0 w 31"/>
                        <a:gd name="T19" fmla="*/ 2147483647 h 45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45"/>
                        <a:gd name="T32" fmla="*/ 31 w 31"/>
                        <a:gd name="T33" fmla="*/ 45 h 45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45">
                          <a:moveTo>
                            <a:pt x="31" y="5"/>
                          </a:moveTo>
                          <a:cubicBezTo>
                            <a:pt x="20" y="1"/>
                            <a:pt x="24" y="4"/>
                            <a:pt x="18" y="0"/>
                          </a:cubicBezTo>
                          <a:cubicBezTo>
                            <a:pt x="18" y="1"/>
                            <a:pt x="17" y="2"/>
                            <a:pt x="16" y="3"/>
                          </a:cubicBezTo>
                          <a:cubicBezTo>
                            <a:pt x="16" y="8"/>
                            <a:pt x="21" y="9"/>
                            <a:pt x="13" y="6"/>
                          </a:cubicBezTo>
                          <a:cubicBezTo>
                            <a:pt x="11" y="6"/>
                            <a:pt x="9" y="4"/>
                            <a:pt x="8" y="6"/>
                          </a:cubicBezTo>
                          <a:cubicBezTo>
                            <a:pt x="8" y="9"/>
                            <a:pt x="11" y="11"/>
                            <a:pt x="12" y="14"/>
                          </a:cubicBezTo>
                          <a:cubicBezTo>
                            <a:pt x="14" y="19"/>
                            <a:pt x="13" y="16"/>
                            <a:pt x="15" y="22"/>
                          </a:cubicBezTo>
                          <a:cubicBezTo>
                            <a:pt x="14" y="24"/>
                            <a:pt x="14" y="25"/>
                            <a:pt x="14" y="27"/>
                          </a:cubicBezTo>
                          <a:cubicBezTo>
                            <a:pt x="13" y="28"/>
                            <a:pt x="15" y="30"/>
                            <a:pt x="14" y="32"/>
                          </a:cubicBezTo>
                          <a:cubicBezTo>
                            <a:pt x="10" y="36"/>
                            <a:pt x="5" y="41"/>
                            <a:pt x="0" y="4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3778" name="Group 82"/>
                <p:cNvGrpSpPr>
                  <a:grpSpLocks/>
                </p:cNvGrpSpPr>
                <p:nvPr/>
              </p:nvGrpSpPr>
              <p:grpSpPr bwMode="auto">
                <a:xfrm>
                  <a:off x="3689" y="592"/>
                  <a:ext cx="197" cy="167"/>
                  <a:chOff x="3689" y="592"/>
                  <a:chExt cx="197" cy="167"/>
                </a:xfrm>
              </p:grpSpPr>
              <p:grpSp>
                <p:nvGrpSpPr>
                  <p:cNvPr id="3789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3742" y="615"/>
                    <a:ext cx="144" cy="144"/>
                    <a:chOff x="3742" y="615"/>
                    <a:chExt cx="144" cy="144"/>
                  </a:xfrm>
                </p:grpSpPr>
                <p:sp>
                  <p:nvSpPr>
                    <p:cNvPr id="3793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94" name="Freeform 85"/>
                    <p:cNvSpPr>
                      <a:spLocks/>
                    </p:cNvSpPr>
                    <p:nvPr/>
                  </p:nvSpPr>
                  <p:spPr bwMode="auto">
                    <a:xfrm>
                      <a:off x="3742" y="615"/>
                      <a:ext cx="144" cy="144"/>
                    </a:xfrm>
                    <a:custGeom>
                      <a:avLst/>
                      <a:gdLst>
                        <a:gd name="T0" fmla="*/ 649345568 w 63"/>
                        <a:gd name="T1" fmla="*/ 1975977377 h 58"/>
                        <a:gd name="T2" fmla="*/ 2147483647 w 63"/>
                        <a:gd name="T3" fmla="*/ 2147483647 h 58"/>
                        <a:gd name="T4" fmla="*/ 1861179794 w 63"/>
                        <a:gd name="T5" fmla="*/ 2147483647 h 58"/>
                        <a:gd name="T6" fmla="*/ 1731686937 w 63"/>
                        <a:gd name="T7" fmla="*/ 2147483647 h 58"/>
                        <a:gd name="T8" fmla="*/ 1696320151 w 63"/>
                        <a:gd name="T9" fmla="*/ 2147483647 h 58"/>
                        <a:gd name="T10" fmla="*/ 1284907248 w 63"/>
                        <a:gd name="T11" fmla="*/ 2147483647 h 58"/>
                        <a:gd name="T12" fmla="*/ 1238267314 w 63"/>
                        <a:gd name="T13" fmla="*/ 2147483647 h 58"/>
                        <a:gd name="T14" fmla="*/ 1073594786 w 63"/>
                        <a:gd name="T15" fmla="*/ 2147483647 h 58"/>
                        <a:gd name="T16" fmla="*/ 622910866 w 63"/>
                        <a:gd name="T17" fmla="*/ 2147483647 h 58"/>
                        <a:gd name="T18" fmla="*/ 0 w 63"/>
                        <a:gd name="T19" fmla="*/ 2147483647 h 58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8"/>
                        <a:gd name="T32" fmla="*/ 63 w 63"/>
                        <a:gd name="T33" fmla="*/ 58 h 58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8">
                          <a:moveTo>
                            <a:pt x="19" y="10"/>
                          </a:moveTo>
                          <a:cubicBezTo>
                            <a:pt x="38" y="5"/>
                            <a:pt x="49" y="0"/>
                            <a:pt x="63" y="18"/>
                          </a:cubicBezTo>
                          <a:cubicBezTo>
                            <a:pt x="61" y="26"/>
                            <a:pt x="58" y="29"/>
                            <a:pt x="54" y="34"/>
                          </a:cubicBezTo>
                          <a:cubicBezTo>
                            <a:pt x="53" y="35"/>
                            <a:pt x="50" y="36"/>
                            <a:pt x="50" y="38"/>
                          </a:cubicBezTo>
                          <a:cubicBezTo>
                            <a:pt x="47" y="42"/>
                            <a:pt x="49" y="47"/>
                            <a:pt x="49" y="52"/>
                          </a:cubicBezTo>
                          <a:cubicBezTo>
                            <a:pt x="48" y="52"/>
                            <a:pt x="39" y="48"/>
                            <a:pt x="37" y="50"/>
                          </a:cubicBezTo>
                          <a:cubicBezTo>
                            <a:pt x="36" y="52"/>
                            <a:pt x="37" y="55"/>
                            <a:pt x="36" y="57"/>
                          </a:cubicBezTo>
                          <a:cubicBezTo>
                            <a:pt x="34" y="57"/>
                            <a:pt x="32" y="58"/>
                            <a:pt x="31" y="57"/>
                          </a:cubicBezTo>
                          <a:cubicBezTo>
                            <a:pt x="26" y="53"/>
                            <a:pt x="20" y="41"/>
                            <a:pt x="18" y="37"/>
                          </a:cubicBezTo>
                          <a:cubicBezTo>
                            <a:pt x="4" y="33"/>
                            <a:pt x="9" y="32"/>
                            <a:pt x="0" y="35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790" name="Group 86"/>
                  <p:cNvGrpSpPr>
                    <a:grpSpLocks/>
                  </p:cNvGrpSpPr>
                  <p:nvPr/>
                </p:nvGrpSpPr>
                <p:grpSpPr bwMode="auto">
                  <a:xfrm>
                    <a:off x="3689" y="592"/>
                    <a:ext cx="145" cy="142"/>
                    <a:chOff x="3689" y="592"/>
                    <a:chExt cx="145" cy="142"/>
                  </a:xfrm>
                </p:grpSpPr>
                <p:sp>
                  <p:nvSpPr>
                    <p:cNvPr id="3791" name="Freeform 87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92" name="Freeform 88"/>
                    <p:cNvSpPr>
                      <a:spLocks/>
                    </p:cNvSpPr>
                    <p:nvPr/>
                  </p:nvSpPr>
                  <p:spPr bwMode="auto">
                    <a:xfrm>
                      <a:off x="3689" y="592"/>
                      <a:ext cx="145" cy="142"/>
                    </a:xfrm>
                    <a:custGeom>
                      <a:avLst/>
                      <a:gdLst>
                        <a:gd name="T0" fmla="*/ 2147483647 w 63"/>
                        <a:gd name="T1" fmla="*/ 2147483647 h 57"/>
                        <a:gd name="T2" fmla="*/ 1912299767 w 63"/>
                        <a:gd name="T3" fmla="*/ 0 h 57"/>
                        <a:gd name="T4" fmla="*/ 1754177904 w 63"/>
                        <a:gd name="T5" fmla="*/ 845438626 h 57"/>
                        <a:gd name="T6" fmla="*/ 1511138635 w 63"/>
                        <a:gd name="T7" fmla="*/ 1254731743 h 57"/>
                        <a:gd name="T8" fmla="*/ 1231518907 w 63"/>
                        <a:gd name="T9" fmla="*/ 845438626 h 57"/>
                        <a:gd name="T10" fmla="*/ 1284311499 w 63"/>
                        <a:gd name="T11" fmla="*/ 2147483647 h 57"/>
                        <a:gd name="T12" fmla="*/ 1284311499 w 63"/>
                        <a:gd name="T13" fmla="*/ 2147483647 h 57"/>
                        <a:gd name="T14" fmla="*/ 1110470730 w 63"/>
                        <a:gd name="T15" fmla="*/ 2147483647 h 57"/>
                        <a:gd name="T16" fmla="*/ 1044822898 w 63"/>
                        <a:gd name="T17" fmla="*/ 2147483647 h 57"/>
                        <a:gd name="T18" fmla="*/ 0 w 63"/>
                        <a:gd name="T19" fmla="*/ 2147483647 h 5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63"/>
                        <a:gd name="T31" fmla="*/ 0 h 57"/>
                        <a:gd name="T32" fmla="*/ 63 w 63"/>
                        <a:gd name="T33" fmla="*/ 57 h 5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63" h="57">
                          <a:moveTo>
                            <a:pt x="63" y="16"/>
                          </a:moveTo>
                          <a:cubicBezTo>
                            <a:pt x="51" y="4"/>
                            <a:pt x="55" y="10"/>
                            <a:pt x="48" y="0"/>
                          </a:cubicBezTo>
                          <a:cubicBezTo>
                            <a:pt x="47" y="2"/>
                            <a:pt x="45" y="2"/>
                            <a:pt x="44" y="4"/>
                          </a:cubicBezTo>
                          <a:cubicBezTo>
                            <a:pt x="40" y="12"/>
                            <a:pt x="47" y="15"/>
                            <a:pt x="38" y="6"/>
                          </a:cubicBezTo>
                          <a:cubicBezTo>
                            <a:pt x="35" y="6"/>
                            <a:pt x="32" y="2"/>
                            <a:pt x="31" y="4"/>
                          </a:cubicBezTo>
                          <a:cubicBezTo>
                            <a:pt x="29" y="8"/>
                            <a:pt x="32" y="13"/>
                            <a:pt x="32" y="18"/>
                          </a:cubicBezTo>
                          <a:cubicBezTo>
                            <a:pt x="33" y="27"/>
                            <a:pt x="33" y="22"/>
                            <a:pt x="32" y="32"/>
                          </a:cubicBezTo>
                          <a:cubicBezTo>
                            <a:pt x="31" y="34"/>
                            <a:pt x="29" y="35"/>
                            <a:pt x="28" y="37"/>
                          </a:cubicBezTo>
                          <a:cubicBezTo>
                            <a:pt x="27" y="40"/>
                            <a:pt x="28" y="44"/>
                            <a:pt x="26" y="45"/>
                          </a:cubicBezTo>
                          <a:cubicBezTo>
                            <a:pt x="19" y="50"/>
                            <a:pt x="9" y="54"/>
                            <a:pt x="0" y="5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  <p:sp>
              <p:nvSpPr>
                <p:cNvPr id="3779" name="Freeform 89"/>
                <p:cNvSpPr>
                  <a:spLocks/>
                </p:cNvSpPr>
                <p:nvPr/>
              </p:nvSpPr>
              <p:spPr bwMode="auto">
                <a:xfrm>
                  <a:off x="3583" y="435"/>
                  <a:ext cx="99" cy="85"/>
                </a:xfrm>
                <a:custGeom>
                  <a:avLst/>
                  <a:gdLst>
                    <a:gd name="T0" fmla="*/ 1641555773 w 43"/>
                    <a:gd name="T1" fmla="*/ 2147483647 h 34"/>
                    <a:gd name="T2" fmla="*/ 1519492348 w 43"/>
                    <a:gd name="T3" fmla="*/ 1823616533 h 34"/>
                    <a:gd name="T4" fmla="*/ 614025165 w 43"/>
                    <a:gd name="T5" fmla="*/ 0 h 34"/>
                    <a:gd name="T6" fmla="*/ 0 w 43"/>
                    <a:gd name="T7" fmla="*/ 920181458 h 3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3"/>
                    <a:gd name="T13" fmla="*/ 0 h 34"/>
                    <a:gd name="T14" fmla="*/ 43 w 43"/>
                    <a:gd name="T15" fmla="*/ 34 h 3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3" h="34">
                      <a:moveTo>
                        <a:pt x="41" y="34"/>
                      </a:moveTo>
                      <a:cubicBezTo>
                        <a:pt x="40" y="26"/>
                        <a:pt x="43" y="15"/>
                        <a:pt x="38" y="8"/>
                      </a:cubicBezTo>
                      <a:cubicBezTo>
                        <a:pt x="32" y="1"/>
                        <a:pt x="15" y="0"/>
                        <a:pt x="15" y="0"/>
                      </a:cubicBezTo>
                      <a:cubicBezTo>
                        <a:pt x="3" y="4"/>
                        <a:pt x="8" y="4"/>
                        <a:pt x="0" y="4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0" name="Freeform 90"/>
                <p:cNvSpPr>
                  <a:spLocks/>
                </p:cNvSpPr>
                <p:nvPr/>
              </p:nvSpPr>
              <p:spPr bwMode="auto">
                <a:xfrm>
                  <a:off x="3696" y="595"/>
                  <a:ext cx="69" cy="139"/>
                </a:xfrm>
                <a:custGeom>
                  <a:avLst/>
                  <a:gdLst>
                    <a:gd name="T0" fmla="*/ 0 w 30"/>
                    <a:gd name="T1" fmla="*/ 2147483647 h 56"/>
                    <a:gd name="T2" fmla="*/ 1187904784 w 30"/>
                    <a:gd name="T3" fmla="*/ 0 h 56"/>
                    <a:gd name="T4" fmla="*/ 0 60000 65536"/>
                    <a:gd name="T5" fmla="*/ 0 60000 65536"/>
                    <a:gd name="T6" fmla="*/ 0 w 30"/>
                    <a:gd name="T7" fmla="*/ 0 h 56"/>
                    <a:gd name="T8" fmla="*/ 30 w 30"/>
                    <a:gd name="T9" fmla="*/ 56 h 5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0" h="56">
                      <a:moveTo>
                        <a:pt x="0" y="56"/>
                      </a:moveTo>
                      <a:cubicBezTo>
                        <a:pt x="6" y="36"/>
                        <a:pt x="17" y="15"/>
                        <a:pt x="30" y="0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1" name="Freeform 91"/>
                <p:cNvSpPr>
                  <a:spLocks/>
                </p:cNvSpPr>
                <p:nvPr/>
              </p:nvSpPr>
              <p:spPr bwMode="auto">
                <a:xfrm>
                  <a:off x="3565" y="660"/>
                  <a:ext cx="117" cy="182"/>
                </a:xfrm>
                <a:custGeom>
                  <a:avLst/>
                  <a:gdLst>
                    <a:gd name="T0" fmla="*/ 1828455481 w 51"/>
                    <a:gd name="T1" fmla="*/ 2147483647 h 73"/>
                    <a:gd name="T2" fmla="*/ 1187231292 w 51"/>
                    <a:gd name="T3" fmla="*/ 2147483647 h 73"/>
                    <a:gd name="T4" fmla="*/ 867040324 w 51"/>
                    <a:gd name="T5" fmla="*/ 2147483647 h 73"/>
                    <a:gd name="T6" fmla="*/ 177256099 w 51"/>
                    <a:gd name="T7" fmla="*/ 1455192007 h 7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51"/>
                    <a:gd name="T13" fmla="*/ 0 h 73"/>
                    <a:gd name="T14" fmla="*/ 51 w 51"/>
                    <a:gd name="T15" fmla="*/ 73 h 7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51" h="73">
                      <a:moveTo>
                        <a:pt x="49" y="73"/>
                      </a:moveTo>
                      <a:cubicBezTo>
                        <a:pt x="41" y="38"/>
                        <a:pt x="51" y="70"/>
                        <a:pt x="32" y="43"/>
                      </a:cubicBezTo>
                      <a:cubicBezTo>
                        <a:pt x="28" y="38"/>
                        <a:pt x="27" y="29"/>
                        <a:pt x="23" y="25"/>
                      </a:cubicBezTo>
                      <a:cubicBezTo>
                        <a:pt x="0" y="0"/>
                        <a:pt x="16" y="37"/>
                        <a:pt x="5" y="7"/>
                      </a:cubicBezTo>
                    </a:path>
                  </a:pathLst>
                </a:custGeom>
                <a:noFill/>
                <a:ln w="3175" cap="rnd">
                  <a:solidFill>
                    <a:srgbClr val="00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782" name="Group 9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101" cy="65"/>
                  <a:chOff x="3597" y="462"/>
                  <a:chExt cx="101" cy="65"/>
                </a:xfrm>
              </p:grpSpPr>
              <p:grpSp>
                <p:nvGrpSpPr>
                  <p:cNvPr id="3783" name="Group 93"/>
                  <p:cNvGrpSpPr>
                    <a:grpSpLocks/>
                  </p:cNvGrpSpPr>
                  <p:nvPr/>
                </p:nvGrpSpPr>
                <p:grpSpPr bwMode="auto">
                  <a:xfrm>
                    <a:off x="3597" y="462"/>
                    <a:ext cx="71" cy="48"/>
                    <a:chOff x="3597" y="462"/>
                    <a:chExt cx="71" cy="48"/>
                  </a:xfrm>
                </p:grpSpPr>
                <p:sp>
                  <p:nvSpPr>
                    <p:cNvPr id="3787" name="Freeform 94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88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3597" y="462"/>
                      <a:ext cx="71" cy="48"/>
                    </a:xfrm>
                    <a:custGeom>
                      <a:avLst/>
                      <a:gdLst>
                        <a:gd name="T0" fmla="*/ 586936939 w 31"/>
                        <a:gd name="T1" fmla="*/ 2147483647 h 19"/>
                        <a:gd name="T2" fmla="*/ 0 w 31"/>
                        <a:gd name="T3" fmla="*/ 0 h 19"/>
                        <a:gd name="T4" fmla="*/ 330894444 w 31"/>
                        <a:gd name="T5" fmla="*/ 578473341 h 19"/>
                        <a:gd name="T6" fmla="*/ 393749457 w 31"/>
                        <a:gd name="T7" fmla="*/ 898076855 h 19"/>
                        <a:gd name="T8" fmla="*/ 586936939 w 31"/>
                        <a:gd name="T9" fmla="*/ 355488755 h 19"/>
                        <a:gd name="T10" fmla="*/ 722352665 w 31"/>
                        <a:gd name="T11" fmla="*/ 1461406335 h 19"/>
                        <a:gd name="T12" fmla="*/ 790438243 w 31"/>
                        <a:gd name="T13" fmla="*/ 1461406335 h 19"/>
                        <a:gd name="T14" fmla="*/ 901813272 w 31"/>
                        <a:gd name="T15" fmla="*/ 2003974070 h 19"/>
                        <a:gd name="T16" fmla="*/ 869047627 w 31"/>
                        <a:gd name="T17" fmla="*/ 2147483647 h 19"/>
                        <a:gd name="T18" fmla="*/ 1121360860 w 31"/>
                        <a:gd name="T19" fmla="*/ 2147483647 h 19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1"/>
                        <a:gd name="T31" fmla="*/ 0 h 19"/>
                        <a:gd name="T32" fmla="*/ 31 w 31"/>
                        <a:gd name="T33" fmla="*/ 19 h 19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1" h="19">
                          <a:moveTo>
                            <a:pt x="16" y="16"/>
                          </a:moveTo>
                          <a:cubicBezTo>
                            <a:pt x="7" y="10"/>
                            <a:pt x="1" y="7"/>
                            <a:pt x="0" y="0"/>
                          </a:cubicBezTo>
                          <a:cubicBezTo>
                            <a:pt x="3" y="0"/>
                            <a:pt x="5" y="1"/>
                            <a:pt x="9" y="2"/>
                          </a:cubicBezTo>
                          <a:cubicBezTo>
                            <a:pt x="10" y="2"/>
                            <a:pt x="11" y="2"/>
                            <a:pt x="11" y="3"/>
                          </a:cubicBezTo>
                          <a:cubicBezTo>
                            <a:pt x="14" y="3"/>
                            <a:pt x="15" y="2"/>
                            <a:pt x="16" y="1"/>
                          </a:cubicBezTo>
                          <a:cubicBezTo>
                            <a:pt x="16" y="2"/>
                            <a:pt x="19" y="5"/>
                            <a:pt x="20" y="5"/>
                          </a:cubicBezTo>
                          <a:cubicBezTo>
                            <a:pt x="21" y="6"/>
                            <a:pt x="22" y="5"/>
                            <a:pt x="22" y="5"/>
                          </a:cubicBezTo>
                          <a:cubicBezTo>
                            <a:pt x="23" y="6"/>
                            <a:pt x="24" y="6"/>
                            <a:pt x="25" y="7"/>
                          </a:cubicBezTo>
                          <a:cubicBezTo>
                            <a:pt x="25" y="9"/>
                            <a:pt x="24" y="12"/>
                            <a:pt x="24" y="13"/>
                          </a:cubicBezTo>
                          <a:cubicBezTo>
                            <a:pt x="29" y="19"/>
                            <a:pt x="26" y="17"/>
                            <a:pt x="31" y="19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784" name="Group 96"/>
                  <p:cNvGrpSpPr>
                    <a:grpSpLocks/>
                  </p:cNvGrpSpPr>
                  <p:nvPr/>
                </p:nvGrpSpPr>
                <p:grpSpPr bwMode="auto">
                  <a:xfrm>
                    <a:off x="3613" y="485"/>
                    <a:ext cx="85" cy="42"/>
                    <a:chOff x="3613" y="485"/>
                    <a:chExt cx="85" cy="42"/>
                  </a:xfrm>
                </p:grpSpPr>
                <p:sp>
                  <p:nvSpPr>
                    <p:cNvPr id="3785" name="Freeform 97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solidFill>
                      <a:srgbClr val="0099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786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3613" y="485"/>
                      <a:ext cx="85" cy="42"/>
                    </a:xfrm>
                    <a:custGeom>
                      <a:avLst/>
                      <a:gdLst>
                        <a:gd name="T0" fmla="*/ 0 w 37"/>
                        <a:gd name="T1" fmla="*/ 0 h 17"/>
                        <a:gd name="T2" fmla="*/ 78781802 w 37"/>
                        <a:gd name="T3" fmla="*/ 1223431050 h 17"/>
                        <a:gd name="T4" fmla="*/ 152247373 w 37"/>
                        <a:gd name="T5" fmla="*/ 1423938217 h 17"/>
                        <a:gd name="T6" fmla="*/ 298424972 w 37"/>
                        <a:gd name="T7" fmla="*/ 1799790755 h 17"/>
                        <a:gd name="T8" fmla="*/ 386928879 w 37"/>
                        <a:gd name="T9" fmla="*/ 2147483647 h 17"/>
                        <a:gd name="T10" fmla="*/ 504838600 w 37"/>
                        <a:gd name="T11" fmla="*/ 1799790755 h 17"/>
                        <a:gd name="T12" fmla="*/ 658319254 w 37"/>
                        <a:gd name="T13" fmla="*/ 1566613472 h 17"/>
                        <a:gd name="T14" fmla="*/ 775667493 w 37"/>
                        <a:gd name="T15" fmla="*/ 1566613472 h 17"/>
                        <a:gd name="T16" fmla="*/ 888890668 w 37"/>
                        <a:gd name="T17" fmla="*/ 1566613472 h 17"/>
                        <a:gd name="T18" fmla="*/ 1422792730 w 37"/>
                        <a:gd name="T19" fmla="*/ 2147483647 h 17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37"/>
                        <a:gd name="T31" fmla="*/ 0 h 17"/>
                        <a:gd name="T32" fmla="*/ 37 w 37"/>
                        <a:gd name="T33" fmla="*/ 17 h 17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37" h="17">
                          <a:moveTo>
                            <a:pt x="0" y="0"/>
                          </a:moveTo>
                          <a:cubicBezTo>
                            <a:pt x="2" y="6"/>
                            <a:pt x="1" y="3"/>
                            <a:pt x="2" y="7"/>
                          </a:cubicBezTo>
                          <a:cubicBezTo>
                            <a:pt x="2" y="7"/>
                            <a:pt x="3" y="8"/>
                            <a:pt x="4" y="8"/>
                          </a:cubicBezTo>
                          <a:cubicBezTo>
                            <a:pt x="8" y="8"/>
                            <a:pt x="6" y="6"/>
                            <a:pt x="8" y="10"/>
                          </a:cubicBezTo>
                          <a:cubicBezTo>
                            <a:pt x="8" y="10"/>
                            <a:pt x="9" y="12"/>
                            <a:pt x="10" y="12"/>
                          </a:cubicBezTo>
                          <a:cubicBezTo>
                            <a:pt x="11" y="12"/>
                            <a:pt x="12" y="11"/>
                            <a:pt x="13" y="10"/>
                          </a:cubicBezTo>
                          <a:cubicBezTo>
                            <a:pt x="15" y="9"/>
                            <a:pt x="14" y="9"/>
                            <a:pt x="17" y="9"/>
                          </a:cubicBezTo>
                          <a:cubicBezTo>
                            <a:pt x="18" y="9"/>
                            <a:pt x="19" y="9"/>
                            <a:pt x="20" y="9"/>
                          </a:cubicBezTo>
                          <a:cubicBezTo>
                            <a:pt x="21" y="9"/>
                            <a:pt x="22" y="9"/>
                            <a:pt x="23" y="9"/>
                          </a:cubicBezTo>
                          <a:cubicBezTo>
                            <a:pt x="28" y="11"/>
                            <a:pt x="33" y="14"/>
                            <a:pt x="37" y="17"/>
                          </a:cubicBezTo>
                        </a:path>
                      </a:pathLst>
                    </a:custGeom>
                    <a:noFill/>
                    <a:ln w="3175" cap="rnd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3676" name="Freeform 99"/>
              <p:cNvSpPr>
                <a:spLocks/>
              </p:cNvSpPr>
              <p:nvPr/>
            </p:nvSpPr>
            <p:spPr bwMode="auto">
              <a:xfrm>
                <a:off x="1195" y="1449"/>
                <a:ext cx="68" cy="1070"/>
              </a:xfrm>
              <a:custGeom>
                <a:avLst/>
                <a:gdLst>
                  <a:gd name="T0" fmla="*/ 2147483647 w 15"/>
                  <a:gd name="T1" fmla="*/ 0 h 233"/>
                  <a:gd name="T2" fmla="*/ 2147483647 w 15"/>
                  <a:gd name="T3" fmla="*/ 2147483647 h 233"/>
                  <a:gd name="T4" fmla="*/ 2147483647 w 15"/>
                  <a:gd name="T5" fmla="*/ 2147483647 h 233"/>
                  <a:gd name="T6" fmla="*/ 0 w 15"/>
                  <a:gd name="T7" fmla="*/ 2147483647 h 233"/>
                  <a:gd name="T8" fmla="*/ 2147483647 w 15"/>
                  <a:gd name="T9" fmla="*/ 2147483647 h 233"/>
                  <a:gd name="T10" fmla="*/ 2147483647 w 15"/>
                  <a:gd name="T11" fmla="*/ 2147483647 h 233"/>
                  <a:gd name="T12" fmla="*/ 2147483647 w 15"/>
                  <a:gd name="T13" fmla="*/ 2147483647 h 2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233"/>
                  <a:gd name="T23" fmla="*/ 15 w 15"/>
                  <a:gd name="T24" fmla="*/ 233 h 2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233">
                    <a:moveTo>
                      <a:pt x="4" y="0"/>
                    </a:moveTo>
                    <a:cubicBezTo>
                      <a:pt x="11" y="39"/>
                      <a:pt x="11" y="28"/>
                      <a:pt x="6" y="84"/>
                    </a:cubicBezTo>
                    <a:cubicBezTo>
                      <a:pt x="6" y="93"/>
                      <a:pt x="3" y="101"/>
                      <a:pt x="2" y="110"/>
                    </a:cubicBezTo>
                    <a:cubicBezTo>
                      <a:pt x="1" y="114"/>
                      <a:pt x="0" y="123"/>
                      <a:pt x="0" y="123"/>
                    </a:cubicBezTo>
                    <a:cubicBezTo>
                      <a:pt x="0" y="125"/>
                      <a:pt x="0" y="177"/>
                      <a:pt x="4" y="193"/>
                    </a:cubicBezTo>
                    <a:cubicBezTo>
                      <a:pt x="7" y="203"/>
                      <a:pt x="10" y="211"/>
                      <a:pt x="13" y="220"/>
                    </a:cubicBezTo>
                    <a:cubicBezTo>
                      <a:pt x="14" y="224"/>
                      <a:pt x="15" y="233"/>
                      <a:pt x="15" y="233"/>
                    </a:cubicBezTo>
                  </a:path>
                </a:pathLst>
              </a:custGeom>
              <a:noFill/>
              <a:ln w="14288" cap="flat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77" name="Group 100"/>
              <p:cNvGrpSpPr>
                <a:grpSpLocks/>
              </p:cNvGrpSpPr>
              <p:nvPr/>
            </p:nvGrpSpPr>
            <p:grpSpPr bwMode="auto">
              <a:xfrm>
                <a:off x="1213" y="2000"/>
                <a:ext cx="394" cy="304"/>
                <a:chOff x="3680" y="787"/>
                <a:chExt cx="197" cy="165"/>
              </a:xfrm>
            </p:grpSpPr>
            <p:grpSp>
              <p:nvGrpSpPr>
                <p:cNvPr id="3768" name="Group 101"/>
                <p:cNvGrpSpPr>
                  <a:grpSpLocks/>
                </p:cNvGrpSpPr>
                <p:nvPr/>
              </p:nvGrpSpPr>
              <p:grpSpPr bwMode="auto">
                <a:xfrm>
                  <a:off x="3735" y="807"/>
                  <a:ext cx="142" cy="145"/>
                  <a:chOff x="3735" y="807"/>
                  <a:chExt cx="142" cy="145"/>
                </a:xfrm>
              </p:grpSpPr>
              <p:sp>
                <p:nvSpPr>
                  <p:cNvPr id="3772" name="Freeform 102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73" name="Freeform 103"/>
                  <p:cNvSpPr>
                    <a:spLocks/>
                  </p:cNvSpPr>
                  <p:nvPr/>
                </p:nvSpPr>
                <p:spPr bwMode="auto">
                  <a:xfrm>
                    <a:off x="3735" y="807"/>
                    <a:ext cx="142" cy="145"/>
                  </a:xfrm>
                  <a:custGeom>
                    <a:avLst/>
                    <a:gdLst>
                      <a:gd name="T0" fmla="*/ 645963256 w 62"/>
                      <a:gd name="T1" fmla="*/ 2147483647 h 58"/>
                      <a:gd name="T2" fmla="*/ 2147483647 w 62"/>
                      <a:gd name="T3" fmla="*/ 2147483647 h 58"/>
                      <a:gd name="T4" fmla="*/ 1906798086 w 62"/>
                      <a:gd name="T5" fmla="*/ 2147483647 h 58"/>
                      <a:gd name="T6" fmla="*/ 1771381251 w 62"/>
                      <a:gd name="T7" fmla="*/ 2147483647 h 58"/>
                      <a:gd name="T8" fmla="*/ 1735732458 w 62"/>
                      <a:gd name="T9" fmla="*/ 2147483647 h 58"/>
                      <a:gd name="T10" fmla="*/ 1344274925 w 62"/>
                      <a:gd name="T11" fmla="*/ 2147483647 h 58"/>
                      <a:gd name="T12" fmla="*/ 1260477470 w 62"/>
                      <a:gd name="T13" fmla="*/ 2147483647 h 58"/>
                      <a:gd name="T14" fmla="*/ 1088566886 w 62"/>
                      <a:gd name="T15" fmla="*/ 2147483647 h 58"/>
                      <a:gd name="T16" fmla="*/ 613525374 w 62"/>
                      <a:gd name="T17" fmla="*/ 2147483647 h 58"/>
                      <a:gd name="T18" fmla="*/ 0 w 62"/>
                      <a:gd name="T19" fmla="*/ 2147483647 h 5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2"/>
                      <a:gd name="T31" fmla="*/ 0 h 58"/>
                      <a:gd name="T32" fmla="*/ 62 w 62"/>
                      <a:gd name="T33" fmla="*/ 58 h 5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2" h="58">
                        <a:moveTo>
                          <a:pt x="18" y="10"/>
                        </a:moveTo>
                        <a:cubicBezTo>
                          <a:pt x="38" y="6"/>
                          <a:pt x="48" y="0"/>
                          <a:pt x="62" y="19"/>
                        </a:cubicBezTo>
                        <a:cubicBezTo>
                          <a:pt x="61" y="26"/>
                          <a:pt x="58" y="29"/>
                          <a:pt x="53" y="34"/>
                        </a:cubicBezTo>
                        <a:cubicBezTo>
                          <a:pt x="52" y="36"/>
                          <a:pt x="50" y="36"/>
                          <a:pt x="49" y="38"/>
                        </a:cubicBezTo>
                        <a:cubicBezTo>
                          <a:pt x="46" y="43"/>
                          <a:pt x="48" y="48"/>
                          <a:pt x="48" y="52"/>
                        </a:cubicBezTo>
                        <a:cubicBezTo>
                          <a:pt x="47" y="52"/>
                          <a:pt x="38" y="49"/>
                          <a:pt x="37" y="51"/>
                        </a:cubicBezTo>
                        <a:cubicBezTo>
                          <a:pt x="35" y="52"/>
                          <a:pt x="36" y="55"/>
                          <a:pt x="35" y="57"/>
                        </a:cubicBezTo>
                        <a:cubicBezTo>
                          <a:pt x="33" y="57"/>
                          <a:pt x="31" y="58"/>
                          <a:pt x="30" y="57"/>
                        </a:cubicBezTo>
                        <a:cubicBezTo>
                          <a:pt x="25" y="54"/>
                          <a:pt x="20" y="42"/>
                          <a:pt x="17" y="37"/>
                        </a:cubicBezTo>
                        <a:cubicBezTo>
                          <a:pt x="3" y="33"/>
                          <a:pt x="8" y="32"/>
                          <a:pt x="0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769" name="Group 104"/>
                <p:cNvGrpSpPr>
                  <a:grpSpLocks/>
                </p:cNvGrpSpPr>
                <p:nvPr/>
              </p:nvGrpSpPr>
              <p:grpSpPr bwMode="auto">
                <a:xfrm>
                  <a:off x="3680" y="787"/>
                  <a:ext cx="144" cy="140"/>
                  <a:chOff x="3680" y="787"/>
                  <a:chExt cx="144" cy="140"/>
                </a:xfrm>
              </p:grpSpPr>
              <p:sp>
                <p:nvSpPr>
                  <p:cNvPr id="3770" name="Freeform 105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71" name="Freeform 106"/>
                  <p:cNvSpPr>
                    <a:spLocks/>
                  </p:cNvSpPr>
                  <p:nvPr/>
                </p:nvSpPr>
                <p:spPr bwMode="auto">
                  <a:xfrm>
                    <a:off x="3680" y="787"/>
                    <a:ext cx="144" cy="140"/>
                  </a:xfrm>
                  <a:custGeom>
                    <a:avLst/>
                    <a:gdLst>
                      <a:gd name="T0" fmla="*/ 2147483647 w 63"/>
                      <a:gd name="T1" fmla="*/ 2147483647 h 56"/>
                      <a:gd name="T2" fmla="*/ 1664751072 w 63"/>
                      <a:gd name="T3" fmla="*/ 0 h 56"/>
                      <a:gd name="T4" fmla="*/ 1531398242 w 63"/>
                      <a:gd name="T5" fmla="*/ 920181458 h 56"/>
                      <a:gd name="T6" fmla="*/ 1319353808 w 63"/>
                      <a:gd name="T7" fmla="*/ 1385815438 h 56"/>
                      <a:gd name="T8" fmla="*/ 1073594786 w 63"/>
                      <a:gd name="T9" fmla="*/ 920181458 h 56"/>
                      <a:gd name="T10" fmla="*/ 1134067723 w 63"/>
                      <a:gd name="T11" fmla="*/ 2147483647 h 56"/>
                      <a:gd name="T12" fmla="*/ 1107397079 w 63"/>
                      <a:gd name="T13" fmla="*/ 2147483647 h 56"/>
                      <a:gd name="T14" fmla="*/ 1000712578 w 63"/>
                      <a:gd name="T15" fmla="*/ 2147483647 h 56"/>
                      <a:gd name="T16" fmla="*/ 895859733 w 63"/>
                      <a:gd name="T17" fmla="*/ 2147483647 h 56"/>
                      <a:gd name="T18" fmla="*/ 0 w 63"/>
                      <a:gd name="T19" fmla="*/ 2147483647 h 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6"/>
                      <a:gd name="T32" fmla="*/ 63 w 63"/>
                      <a:gd name="T33" fmla="*/ 56 h 5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6">
                        <a:moveTo>
                          <a:pt x="63" y="15"/>
                        </a:moveTo>
                        <a:cubicBezTo>
                          <a:pt x="51" y="4"/>
                          <a:pt x="55" y="9"/>
                          <a:pt x="48" y="0"/>
                        </a:cubicBezTo>
                        <a:cubicBezTo>
                          <a:pt x="47" y="1"/>
                          <a:pt x="45" y="2"/>
                          <a:pt x="44" y="4"/>
                        </a:cubicBezTo>
                        <a:cubicBezTo>
                          <a:pt x="41" y="11"/>
                          <a:pt x="47" y="15"/>
                          <a:pt x="38" y="6"/>
                        </a:cubicBezTo>
                        <a:cubicBezTo>
                          <a:pt x="36" y="5"/>
                          <a:pt x="32" y="2"/>
                          <a:pt x="31" y="4"/>
                        </a:cubicBezTo>
                        <a:cubicBezTo>
                          <a:pt x="30" y="7"/>
                          <a:pt x="32" y="13"/>
                          <a:pt x="33" y="17"/>
                        </a:cubicBezTo>
                        <a:cubicBezTo>
                          <a:pt x="33" y="26"/>
                          <a:pt x="33" y="22"/>
                          <a:pt x="32" y="31"/>
                        </a:cubicBezTo>
                        <a:cubicBezTo>
                          <a:pt x="31" y="33"/>
                          <a:pt x="30" y="35"/>
                          <a:pt x="29" y="37"/>
                        </a:cubicBezTo>
                        <a:cubicBezTo>
                          <a:pt x="28" y="39"/>
                          <a:pt x="28" y="43"/>
                          <a:pt x="26" y="45"/>
                        </a:cubicBezTo>
                        <a:cubicBezTo>
                          <a:pt x="19" y="50"/>
                          <a:pt x="9" y="53"/>
                          <a:pt x="0" y="56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678" name="Group 107"/>
              <p:cNvGrpSpPr>
                <a:grpSpLocks/>
              </p:cNvGrpSpPr>
              <p:nvPr/>
            </p:nvGrpSpPr>
            <p:grpSpPr bwMode="auto">
              <a:xfrm>
                <a:off x="748" y="1890"/>
                <a:ext cx="404" cy="326"/>
                <a:chOff x="3448" y="727"/>
                <a:chExt cx="202" cy="177"/>
              </a:xfrm>
            </p:grpSpPr>
            <p:grpSp>
              <p:nvGrpSpPr>
                <p:cNvPr id="3762" name="Group 108"/>
                <p:cNvGrpSpPr>
                  <a:grpSpLocks/>
                </p:cNvGrpSpPr>
                <p:nvPr/>
              </p:nvGrpSpPr>
              <p:grpSpPr bwMode="auto">
                <a:xfrm>
                  <a:off x="3448" y="727"/>
                  <a:ext cx="145" cy="137"/>
                  <a:chOff x="3448" y="727"/>
                  <a:chExt cx="145" cy="137"/>
                </a:xfrm>
              </p:grpSpPr>
              <p:sp>
                <p:nvSpPr>
                  <p:cNvPr id="3766" name="Freeform 109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67" name="Freeform 110"/>
                  <p:cNvSpPr>
                    <a:spLocks/>
                  </p:cNvSpPr>
                  <p:nvPr/>
                </p:nvSpPr>
                <p:spPr bwMode="auto">
                  <a:xfrm>
                    <a:off x="3448" y="727"/>
                    <a:ext cx="145" cy="137"/>
                  </a:xfrm>
                  <a:custGeom>
                    <a:avLst/>
                    <a:gdLst>
                      <a:gd name="T0" fmla="*/ 1110470730 w 63"/>
                      <a:gd name="T1" fmla="*/ 2147483647 h 55"/>
                      <a:gd name="T2" fmla="*/ 308211991 w 63"/>
                      <a:gd name="T3" fmla="*/ 411031953 h 55"/>
                      <a:gd name="T4" fmla="*/ 1110470730 w 63"/>
                      <a:gd name="T5" fmla="*/ 843904838 h 55"/>
                      <a:gd name="T6" fmla="*/ 1359685615 w 63"/>
                      <a:gd name="T7" fmla="*/ 1434812981 h 55"/>
                      <a:gd name="T8" fmla="*/ 1882558647 w 63"/>
                      <a:gd name="T9" fmla="*/ 0 h 55"/>
                      <a:gd name="T10" fmla="*/ 2125092017 w 63"/>
                      <a:gd name="T11" fmla="*/ 2147483647 h 55"/>
                      <a:gd name="T12" fmla="*/ 2147483647 w 63"/>
                      <a:gd name="T13" fmla="*/ 2147483647 h 55"/>
                      <a:gd name="T14" fmla="*/ 2147483647 w 63"/>
                      <a:gd name="T15" fmla="*/ 2147483647 h 55"/>
                      <a:gd name="T16" fmla="*/ 2125092017 w 63"/>
                      <a:gd name="T17" fmla="*/ 2147483647 h 55"/>
                      <a:gd name="T18" fmla="*/ 2147483647 w 63"/>
                      <a:gd name="T19" fmla="*/ 2147483647 h 5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63"/>
                      <a:gd name="T31" fmla="*/ 0 h 55"/>
                      <a:gd name="T32" fmla="*/ 63 w 63"/>
                      <a:gd name="T33" fmla="*/ 55 h 5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63" h="55">
                        <a:moveTo>
                          <a:pt x="28" y="49"/>
                        </a:moveTo>
                        <a:cubicBezTo>
                          <a:pt x="11" y="32"/>
                          <a:pt x="0" y="24"/>
                          <a:pt x="8" y="2"/>
                        </a:cubicBezTo>
                        <a:cubicBezTo>
                          <a:pt x="15" y="1"/>
                          <a:pt x="20" y="2"/>
                          <a:pt x="28" y="4"/>
                        </a:cubicBezTo>
                        <a:cubicBezTo>
                          <a:pt x="30" y="5"/>
                          <a:pt x="32" y="6"/>
                          <a:pt x="34" y="7"/>
                        </a:cubicBezTo>
                        <a:cubicBezTo>
                          <a:pt x="39" y="7"/>
                          <a:pt x="43" y="3"/>
                          <a:pt x="47" y="0"/>
                        </a:cubicBezTo>
                        <a:cubicBezTo>
                          <a:pt x="48" y="2"/>
                          <a:pt x="50" y="11"/>
                          <a:pt x="53" y="12"/>
                        </a:cubicBezTo>
                        <a:cubicBezTo>
                          <a:pt x="55" y="13"/>
                          <a:pt x="57" y="11"/>
                          <a:pt x="59" y="11"/>
                        </a:cubicBezTo>
                        <a:cubicBezTo>
                          <a:pt x="61" y="13"/>
                          <a:pt x="63" y="14"/>
                          <a:pt x="63" y="16"/>
                        </a:cubicBezTo>
                        <a:cubicBezTo>
                          <a:pt x="63" y="22"/>
                          <a:pt x="55" y="33"/>
                          <a:pt x="53" y="38"/>
                        </a:cubicBezTo>
                        <a:cubicBezTo>
                          <a:pt x="58" y="53"/>
                          <a:pt x="54" y="48"/>
                          <a:pt x="62" y="5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763" name="Group 111"/>
                <p:cNvGrpSpPr>
                  <a:grpSpLocks/>
                </p:cNvGrpSpPr>
                <p:nvPr/>
              </p:nvGrpSpPr>
              <p:grpSpPr bwMode="auto">
                <a:xfrm>
                  <a:off x="3464" y="802"/>
                  <a:ext cx="186" cy="102"/>
                  <a:chOff x="3464" y="802"/>
                  <a:chExt cx="186" cy="102"/>
                </a:xfrm>
              </p:grpSpPr>
              <p:sp>
                <p:nvSpPr>
                  <p:cNvPr id="3764" name="Freeform 112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65" name="Freeform 113"/>
                  <p:cNvSpPr>
                    <a:spLocks/>
                  </p:cNvSpPr>
                  <p:nvPr/>
                </p:nvSpPr>
                <p:spPr bwMode="auto">
                  <a:xfrm>
                    <a:off x="3464" y="802"/>
                    <a:ext cx="186" cy="102"/>
                  </a:xfrm>
                  <a:custGeom>
                    <a:avLst/>
                    <a:gdLst>
                      <a:gd name="T0" fmla="*/ 179862953 w 81"/>
                      <a:gd name="T1" fmla="*/ 0 h 41"/>
                      <a:gd name="T2" fmla="*/ 0 w 81"/>
                      <a:gd name="T3" fmla="*/ 2147483647 h 41"/>
                      <a:gd name="T4" fmla="*/ 230665082 w 81"/>
                      <a:gd name="T5" fmla="*/ 2147483647 h 41"/>
                      <a:gd name="T6" fmla="*/ 463774940 w 81"/>
                      <a:gd name="T7" fmla="*/ 2147483647 h 41"/>
                      <a:gd name="T8" fmla="*/ 529675373 w 81"/>
                      <a:gd name="T9" fmla="*/ 2147483647 h 41"/>
                      <a:gd name="T10" fmla="*/ 999118307 w 81"/>
                      <a:gd name="T11" fmla="*/ 2147483647 h 41"/>
                      <a:gd name="T12" fmla="*/ 1496988551 w 81"/>
                      <a:gd name="T13" fmla="*/ 2147483647 h 41"/>
                      <a:gd name="T14" fmla="*/ 1758414118 w 81"/>
                      <a:gd name="T15" fmla="*/ 2147483647 h 41"/>
                      <a:gd name="T16" fmla="*/ 2093104344 w 81"/>
                      <a:gd name="T17" fmla="*/ 2147483647 h 41"/>
                      <a:gd name="T18" fmla="*/ 2147483647 w 81"/>
                      <a:gd name="T19" fmla="*/ 2147483647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1"/>
                      <a:gd name="T32" fmla="*/ 81 w 8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1">
                        <a:moveTo>
                          <a:pt x="5" y="0"/>
                        </a:moveTo>
                        <a:cubicBezTo>
                          <a:pt x="2" y="17"/>
                          <a:pt x="5" y="10"/>
                          <a:pt x="0" y="21"/>
                        </a:cubicBezTo>
                        <a:cubicBezTo>
                          <a:pt x="2" y="22"/>
                          <a:pt x="4" y="24"/>
                          <a:pt x="6" y="24"/>
                        </a:cubicBezTo>
                        <a:cubicBezTo>
                          <a:pt x="15" y="24"/>
                          <a:pt x="14" y="16"/>
                          <a:pt x="12" y="29"/>
                        </a:cubicBezTo>
                        <a:cubicBezTo>
                          <a:pt x="13" y="31"/>
                          <a:pt x="12" y="36"/>
                          <a:pt x="14" y="36"/>
                        </a:cubicBezTo>
                        <a:cubicBezTo>
                          <a:pt x="19" y="36"/>
                          <a:pt x="22" y="31"/>
                          <a:pt x="26" y="29"/>
                        </a:cubicBezTo>
                        <a:cubicBezTo>
                          <a:pt x="34" y="24"/>
                          <a:pt x="29" y="26"/>
                          <a:pt x="39" y="23"/>
                        </a:cubicBezTo>
                        <a:cubicBezTo>
                          <a:pt x="41" y="23"/>
                          <a:pt x="44" y="23"/>
                          <a:pt x="46" y="23"/>
                        </a:cubicBezTo>
                        <a:cubicBezTo>
                          <a:pt x="49" y="23"/>
                          <a:pt x="52" y="21"/>
                          <a:pt x="55" y="22"/>
                        </a:cubicBezTo>
                        <a:cubicBezTo>
                          <a:pt x="63" y="27"/>
                          <a:pt x="73" y="35"/>
                          <a:pt x="81" y="4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679" name="Group 114"/>
              <p:cNvGrpSpPr>
                <a:grpSpLocks/>
              </p:cNvGrpSpPr>
              <p:nvPr/>
            </p:nvGrpSpPr>
            <p:grpSpPr bwMode="auto">
              <a:xfrm>
                <a:off x="936" y="1532"/>
                <a:ext cx="259" cy="207"/>
                <a:chOff x="3542" y="532"/>
                <a:chExt cx="129" cy="113"/>
              </a:xfrm>
            </p:grpSpPr>
            <p:grpSp>
              <p:nvGrpSpPr>
                <p:cNvPr id="3756" name="Group 115"/>
                <p:cNvGrpSpPr>
                  <a:grpSpLocks/>
                </p:cNvGrpSpPr>
                <p:nvPr/>
              </p:nvGrpSpPr>
              <p:grpSpPr bwMode="auto">
                <a:xfrm>
                  <a:off x="3542" y="532"/>
                  <a:ext cx="94" cy="88"/>
                  <a:chOff x="3542" y="532"/>
                  <a:chExt cx="94" cy="88"/>
                </a:xfrm>
              </p:grpSpPr>
              <p:sp>
                <p:nvSpPr>
                  <p:cNvPr id="3760" name="Freeform 116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61" name="Freeform 117"/>
                  <p:cNvSpPr>
                    <a:spLocks/>
                  </p:cNvSpPr>
                  <p:nvPr/>
                </p:nvSpPr>
                <p:spPr bwMode="auto">
                  <a:xfrm>
                    <a:off x="3542" y="532"/>
                    <a:ext cx="94" cy="88"/>
                  </a:xfrm>
                  <a:custGeom>
                    <a:avLst/>
                    <a:gdLst>
                      <a:gd name="T0" fmla="*/ 625328835 w 41"/>
                      <a:gd name="T1" fmla="*/ 2147483647 h 35"/>
                      <a:gd name="T2" fmla="*/ 223179335 w 41"/>
                      <a:gd name="T3" fmla="*/ 532609681 h 35"/>
                      <a:gd name="T4" fmla="*/ 711007515 w 41"/>
                      <a:gd name="T5" fmla="*/ 808562734 h 35"/>
                      <a:gd name="T6" fmla="*/ 857922268 w 41"/>
                      <a:gd name="T7" fmla="*/ 1012237180 h 35"/>
                      <a:gd name="T8" fmla="*/ 1145177285 w 41"/>
                      <a:gd name="T9" fmla="*/ 0 h 35"/>
                      <a:gd name="T10" fmla="*/ 1286766674 w 41"/>
                      <a:gd name="T11" fmla="*/ 1820871647 h 35"/>
                      <a:gd name="T12" fmla="*/ 1433680744 w 41"/>
                      <a:gd name="T13" fmla="*/ 1546119842 h 35"/>
                      <a:gd name="T14" fmla="*/ 1516466663 w 41"/>
                      <a:gd name="T15" fmla="*/ 2147483647 h 35"/>
                      <a:gd name="T16" fmla="*/ 1255972474 w 41"/>
                      <a:gd name="T17" fmla="*/ 2147483647 h 35"/>
                      <a:gd name="T18" fmla="*/ 1433680744 w 41"/>
                      <a:gd name="T19" fmla="*/ 2147483647 h 3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35"/>
                      <a:gd name="T32" fmla="*/ 41 w 41"/>
                      <a:gd name="T33" fmla="*/ 35 h 3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35">
                        <a:moveTo>
                          <a:pt x="17" y="32"/>
                        </a:moveTo>
                        <a:cubicBezTo>
                          <a:pt x="7" y="22"/>
                          <a:pt x="0" y="17"/>
                          <a:pt x="6" y="2"/>
                        </a:cubicBezTo>
                        <a:cubicBezTo>
                          <a:pt x="11" y="1"/>
                          <a:pt x="14" y="2"/>
                          <a:pt x="19" y="3"/>
                        </a:cubicBezTo>
                        <a:cubicBezTo>
                          <a:pt x="20" y="3"/>
                          <a:pt x="21" y="4"/>
                          <a:pt x="23" y="4"/>
                        </a:cubicBezTo>
                        <a:cubicBezTo>
                          <a:pt x="26" y="4"/>
                          <a:pt x="29" y="2"/>
                          <a:pt x="31" y="0"/>
                        </a:cubicBezTo>
                        <a:cubicBezTo>
                          <a:pt x="32" y="1"/>
                          <a:pt x="33" y="7"/>
                          <a:pt x="35" y="7"/>
                        </a:cubicBezTo>
                        <a:cubicBezTo>
                          <a:pt x="36" y="8"/>
                          <a:pt x="38" y="6"/>
                          <a:pt x="39" y="6"/>
                        </a:cubicBezTo>
                        <a:cubicBezTo>
                          <a:pt x="40" y="7"/>
                          <a:pt x="41" y="8"/>
                          <a:pt x="41" y="9"/>
                        </a:cubicBezTo>
                        <a:cubicBezTo>
                          <a:pt x="41" y="13"/>
                          <a:pt x="36" y="21"/>
                          <a:pt x="34" y="24"/>
                        </a:cubicBezTo>
                        <a:cubicBezTo>
                          <a:pt x="37" y="34"/>
                          <a:pt x="34" y="31"/>
                          <a:pt x="39" y="3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757" name="Group 118"/>
                <p:cNvGrpSpPr>
                  <a:grpSpLocks/>
                </p:cNvGrpSpPr>
                <p:nvPr/>
              </p:nvGrpSpPr>
              <p:grpSpPr bwMode="auto">
                <a:xfrm>
                  <a:off x="3551" y="582"/>
                  <a:ext cx="120" cy="63"/>
                  <a:chOff x="3551" y="582"/>
                  <a:chExt cx="120" cy="63"/>
                </a:xfrm>
              </p:grpSpPr>
              <p:sp>
                <p:nvSpPr>
                  <p:cNvPr id="3758" name="Freeform 119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59" name="Freeform 120"/>
                  <p:cNvSpPr>
                    <a:spLocks/>
                  </p:cNvSpPr>
                  <p:nvPr/>
                </p:nvSpPr>
                <p:spPr bwMode="auto">
                  <a:xfrm>
                    <a:off x="3551" y="582"/>
                    <a:ext cx="120" cy="63"/>
                  </a:xfrm>
                  <a:custGeom>
                    <a:avLst/>
                    <a:gdLst>
                      <a:gd name="T0" fmla="*/ 165712627 w 52"/>
                      <a:gd name="T1" fmla="*/ 0 h 25"/>
                      <a:gd name="T2" fmla="*/ 0 w 52"/>
                      <a:gd name="T3" fmla="*/ 2147483647 h 25"/>
                      <a:gd name="T4" fmla="*/ 165712627 w 52"/>
                      <a:gd name="T5" fmla="*/ 2147483647 h 25"/>
                      <a:gd name="T6" fmla="*/ 292404473 w 52"/>
                      <a:gd name="T7" fmla="*/ 2147483647 h 25"/>
                      <a:gd name="T8" fmla="*/ 334422346 w 52"/>
                      <a:gd name="T9" fmla="*/ 2147483647 h 25"/>
                      <a:gd name="T10" fmla="*/ 674779553 w 52"/>
                      <a:gd name="T11" fmla="*/ 2147483647 h 25"/>
                      <a:gd name="T12" fmla="*/ 1064111303 w 52"/>
                      <a:gd name="T13" fmla="*/ 2147483647 h 25"/>
                      <a:gd name="T14" fmla="*/ 1264816145 w 52"/>
                      <a:gd name="T15" fmla="*/ 2147483647 h 25"/>
                      <a:gd name="T16" fmla="*/ 1488542912 w 52"/>
                      <a:gd name="T17" fmla="*/ 2147483647 h 25"/>
                      <a:gd name="T18" fmla="*/ 2147483647 w 52"/>
                      <a:gd name="T19" fmla="*/ 2147483647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2"/>
                      <a:gd name="T31" fmla="*/ 0 h 25"/>
                      <a:gd name="T32" fmla="*/ 52 w 52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2" h="25">
                        <a:moveTo>
                          <a:pt x="4" y="0"/>
                        </a:moveTo>
                        <a:cubicBezTo>
                          <a:pt x="1" y="12"/>
                          <a:pt x="3" y="7"/>
                          <a:pt x="0" y="15"/>
                        </a:cubicBezTo>
                        <a:cubicBezTo>
                          <a:pt x="1" y="15"/>
                          <a:pt x="2" y="16"/>
                          <a:pt x="4" y="16"/>
                        </a:cubicBezTo>
                        <a:cubicBezTo>
                          <a:pt x="10" y="16"/>
                          <a:pt x="9" y="10"/>
                          <a:pt x="7" y="19"/>
                        </a:cubicBezTo>
                        <a:cubicBezTo>
                          <a:pt x="8" y="21"/>
                          <a:pt x="7" y="24"/>
                          <a:pt x="8" y="24"/>
                        </a:cubicBezTo>
                        <a:cubicBezTo>
                          <a:pt x="11" y="24"/>
                          <a:pt x="13" y="20"/>
                          <a:pt x="16" y="19"/>
                        </a:cubicBezTo>
                        <a:cubicBezTo>
                          <a:pt x="21" y="15"/>
                          <a:pt x="18" y="17"/>
                          <a:pt x="25" y="14"/>
                        </a:cubicBezTo>
                        <a:cubicBezTo>
                          <a:pt x="26" y="14"/>
                          <a:pt x="28" y="14"/>
                          <a:pt x="30" y="14"/>
                        </a:cubicBezTo>
                        <a:cubicBezTo>
                          <a:pt x="31" y="14"/>
                          <a:pt x="34" y="13"/>
                          <a:pt x="35" y="13"/>
                        </a:cubicBezTo>
                        <a:cubicBezTo>
                          <a:pt x="41" y="16"/>
                          <a:pt x="47" y="21"/>
                          <a:pt x="52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680" name="Group 121"/>
              <p:cNvGrpSpPr>
                <a:grpSpLocks/>
              </p:cNvGrpSpPr>
              <p:nvPr/>
            </p:nvGrpSpPr>
            <p:grpSpPr bwMode="auto">
              <a:xfrm>
                <a:off x="1241" y="1298"/>
                <a:ext cx="214" cy="211"/>
                <a:chOff x="3694" y="405"/>
                <a:chExt cx="107" cy="115"/>
              </a:xfrm>
            </p:grpSpPr>
            <p:grpSp>
              <p:nvGrpSpPr>
                <p:cNvPr id="3750" name="Group 122"/>
                <p:cNvGrpSpPr>
                  <a:grpSpLocks/>
                </p:cNvGrpSpPr>
                <p:nvPr/>
              </p:nvGrpSpPr>
              <p:grpSpPr bwMode="auto">
                <a:xfrm>
                  <a:off x="3721" y="405"/>
                  <a:ext cx="80" cy="97"/>
                  <a:chOff x="3721" y="405"/>
                  <a:chExt cx="80" cy="97"/>
                </a:xfrm>
              </p:grpSpPr>
              <p:sp>
                <p:nvSpPr>
                  <p:cNvPr id="3754" name="Freeform 123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55" name="Freeform 124"/>
                  <p:cNvSpPr>
                    <a:spLocks/>
                  </p:cNvSpPr>
                  <p:nvPr/>
                </p:nvSpPr>
                <p:spPr bwMode="auto">
                  <a:xfrm>
                    <a:off x="3721" y="405"/>
                    <a:ext cx="80" cy="97"/>
                  </a:xfrm>
                  <a:custGeom>
                    <a:avLst/>
                    <a:gdLst>
                      <a:gd name="T0" fmla="*/ 211962722 w 35"/>
                      <a:gd name="T1" fmla="*/ 2147483647 h 39"/>
                      <a:gd name="T2" fmla="*/ 1211837237 w 35"/>
                      <a:gd name="T3" fmla="*/ 1642437602 h 39"/>
                      <a:gd name="T4" fmla="*/ 1107397079 w 35"/>
                      <a:gd name="T5" fmla="*/ 2147483647 h 39"/>
                      <a:gd name="T6" fmla="*/ 1046912464 w 35"/>
                      <a:gd name="T7" fmla="*/ 2147483647 h 39"/>
                      <a:gd name="T8" fmla="*/ 1134067723 w 35"/>
                      <a:gd name="T9" fmla="*/ 2147483647 h 39"/>
                      <a:gd name="T10" fmla="*/ 895859733 w 35"/>
                      <a:gd name="T11" fmla="*/ 2147483647 h 39"/>
                      <a:gd name="T12" fmla="*/ 895859733 w 35"/>
                      <a:gd name="T13" fmla="*/ 2147483647 h 39"/>
                      <a:gd name="T14" fmla="*/ 803127118 w 35"/>
                      <a:gd name="T15" fmla="*/ 2147483647 h 39"/>
                      <a:gd name="T16" fmla="*/ 376821358 w 35"/>
                      <a:gd name="T17" fmla="*/ 2147483647 h 39"/>
                      <a:gd name="T18" fmla="*/ 0 w 35"/>
                      <a:gd name="T19" fmla="*/ 2147483647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5"/>
                      <a:gd name="T31" fmla="*/ 0 h 39"/>
                      <a:gd name="T32" fmla="*/ 35 w 35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5" h="39">
                        <a:moveTo>
                          <a:pt x="6" y="13"/>
                        </a:moveTo>
                        <a:cubicBezTo>
                          <a:pt x="17" y="6"/>
                          <a:pt x="22" y="0"/>
                          <a:pt x="35" y="8"/>
                        </a:cubicBezTo>
                        <a:cubicBezTo>
                          <a:pt x="35" y="12"/>
                          <a:pt x="34" y="15"/>
                          <a:pt x="32" y="19"/>
                        </a:cubicBezTo>
                        <a:cubicBezTo>
                          <a:pt x="32" y="20"/>
                          <a:pt x="31" y="21"/>
                          <a:pt x="30" y="22"/>
                        </a:cubicBezTo>
                        <a:cubicBezTo>
                          <a:pt x="30" y="26"/>
                          <a:pt x="32" y="28"/>
                          <a:pt x="33" y="31"/>
                        </a:cubicBezTo>
                        <a:cubicBezTo>
                          <a:pt x="32" y="31"/>
                          <a:pt x="26" y="31"/>
                          <a:pt x="26" y="33"/>
                        </a:cubicBezTo>
                        <a:cubicBezTo>
                          <a:pt x="25" y="34"/>
                          <a:pt x="26" y="36"/>
                          <a:pt x="26" y="37"/>
                        </a:cubicBezTo>
                        <a:cubicBezTo>
                          <a:pt x="25" y="38"/>
                          <a:pt x="24" y="39"/>
                          <a:pt x="23" y="38"/>
                        </a:cubicBezTo>
                        <a:cubicBezTo>
                          <a:pt x="19" y="38"/>
                          <a:pt x="13" y="32"/>
                          <a:pt x="11" y="30"/>
                        </a:cubicBezTo>
                        <a:cubicBezTo>
                          <a:pt x="1" y="30"/>
                          <a:pt x="4" y="29"/>
                          <a:pt x="0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751" name="Group 125"/>
                <p:cNvGrpSpPr>
                  <a:grpSpLocks/>
                </p:cNvGrpSpPr>
                <p:nvPr/>
              </p:nvGrpSpPr>
              <p:grpSpPr bwMode="auto">
                <a:xfrm>
                  <a:off x="3694" y="407"/>
                  <a:ext cx="71" cy="113"/>
                  <a:chOff x="3694" y="407"/>
                  <a:chExt cx="71" cy="113"/>
                </a:xfrm>
              </p:grpSpPr>
              <p:sp>
                <p:nvSpPr>
                  <p:cNvPr id="3752" name="Freeform 126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53" name="Freeform 127"/>
                  <p:cNvSpPr>
                    <a:spLocks/>
                  </p:cNvSpPr>
                  <p:nvPr/>
                </p:nvSpPr>
                <p:spPr bwMode="auto">
                  <a:xfrm>
                    <a:off x="3694" y="407"/>
                    <a:ext cx="71" cy="113"/>
                  </a:xfrm>
                  <a:custGeom>
                    <a:avLst/>
                    <a:gdLst>
                      <a:gd name="T0" fmla="*/ 1121360860 w 31"/>
                      <a:gd name="T1" fmla="*/ 1304955316 h 45"/>
                      <a:gd name="T2" fmla="*/ 645963256 w 31"/>
                      <a:gd name="T3" fmla="*/ 0 h 45"/>
                      <a:gd name="T4" fmla="*/ 586936939 w 31"/>
                      <a:gd name="T5" fmla="*/ 790365693 h 45"/>
                      <a:gd name="T6" fmla="*/ 475289767 w 31"/>
                      <a:gd name="T7" fmla="*/ 1499971226 h 45"/>
                      <a:gd name="T8" fmla="*/ 282040295 w 31"/>
                      <a:gd name="T9" fmla="*/ 1499971226 h 45"/>
                      <a:gd name="T10" fmla="*/ 426523506 w 31"/>
                      <a:gd name="T11" fmla="*/ 2147483647 h 45"/>
                      <a:gd name="T12" fmla="*/ 538316897 w 31"/>
                      <a:gd name="T13" fmla="*/ 2147483647 h 45"/>
                      <a:gd name="T14" fmla="*/ 501621450 w 31"/>
                      <a:gd name="T15" fmla="*/ 2147483647 h 45"/>
                      <a:gd name="T16" fmla="*/ 501621450 w 31"/>
                      <a:gd name="T17" fmla="*/ 2147483647 h 45"/>
                      <a:gd name="T18" fmla="*/ 0 w 3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45"/>
                      <a:gd name="T32" fmla="*/ 31 w 3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45">
                        <a:moveTo>
                          <a:pt x="31" y="5"/>
                        </a:moveTo>
                        <a:cubicBezTo>
                          <a:pt x="20" y="1"/>
                          <a:pt x="24" y="4"/>
                          <a:pt x="18" y="0"/>
                        </a:cubicBezTo>
                        <a:cubicBezTo>
                          <a:pt x="18" y="1"/>
                          <a:pt x="17" y="2"/>
                          <a:pt x="16" y="3"/>
                        </a:cubicBezTo>
                        <a:cubicBezTo>
                          <a:pt x="16" y="8"/>
                          <a:pt x="21" y="9"/>
                          <a:pt x="13" y="6"/>
                        </a:cubicBezTo>
                        <a:cubicBezTo>
                          <a:pt x="11" y="6"/>
                          <a:pt x="9" y="4"/>
                          <a:pt x="8" y="6"/>
                        </a:cubicBezTo>
                        <a:cubicBezTo>
                          <a:pt x="8" y="9"/>
                          <a:pt x="11" y="11"/>
                          <a:pt x="12" y="14"/>
                        </a:cubicBezTo>
                        <a:cubicBezTo>
                          <a:pt x="14" y="19"/>
                          <a:pt x="13" y="16"/>
                          <a:pt x="15" y="22"/>
                        </a:cubicBezTo>
                        <a:cubicBezTo>
                          <a:pt x="14" y="24"/>
                          <a:pt x="14" y="25"/>
                          <a:pt x="14" y="27"/>
                        </a:cubicBezTo>
                        <a:cubicBezTo>
                          <a:pt x="13" y="28"/>
                          <a:pt x="15" y="30"/>
                          <a:pt x="14" y="32"/>
                        </a:cubicBezTo>
                        <a:cubicBezTo>
                          <a:pt x="10" y="36"/>
                          <a:pt x="5" y="41"/>
                          <a:pt x="0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3681" name="Freeform 128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82" name="Freeform 129"/>
              <p:cNvSpPr>
                <a:spLocks/>
              </p:cNvSpPr>
              <p:nvPr/>
            </p:nvSpPr>
            <p:spPr bwMode="auto">
              <a:xfrm>
                <a:off x="1245" y="1647"/>
                <a:ext cx="138" cy="256"/>
              </a:xfrm>
              <a:custGeom>
                <a:avLst/>
                <a:gdLst>
                  <a:gd name="T0" fmla="*/ 0 w 30"/>
                  <a:gd name="T1" fmla="*/ 2147483647 h 56"/>
                  <a:gd name="T2" fmla="*/ 2147483647 w 30"/>
                  <a:gd name="T3" fmla="*/ 0 h 56"/>
                  <a:gd name="T4" fmla="*/ 0 60000 65536"/>
                  <a:gd name="T5" fmla="*/ 0 60000 65536"/>
                  <a:gd name="T6" fmla="*/ 0 w 30"/>
                  <a:gd name="T7" fmla="*/ 0 h 56"/>
                  <a:gd name="T8" fmla="*/ 30 w 30"/>
                  <a:gd name="T9" fmla="*/ 56 h 5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0" h="56">
                    <a:moveTo>
                      <a:pt x="0" y="56"/>
                    </a:moveTo>
                    <a:cubicBezTo>
                      <a:pt x="6" y="36"/>
                      <a:pt x="17" y="15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83" name="Freeform 130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84" name="Group 131"/>
              <p:cNvGrpSpPr>
                <a:grpSpLocks/>
              </p:cNvGrpSpPr>
              <p:nvPr/>
            </p:nvGrpSpPr>
            <p:grpSpPr bwMode="auto">
              <a:xfrm>
                <a:off x="1046" y="1403"/>
                <a:ext cx="203" cy="119"/>
                <a:chOff x="3597" y="462"/>
                <a:chExt cx="101" cy="65"/>
              </a:xfrm>
            </p:grpSpPr>
            <p:grpSp>
              <p:nvGrpSpPr>
                <p:cNvPr id="3744" name="Group 132"/>
                <p:cNvGrpSpPr>
                  <a:grpSpLocks/>
                </p:cNvGrpSpPr>
                <p:nvPr/>
              </p:nvGrpSpPr>
              <p:grpSpPr bwMode="auto">
                <a:xfrm>
                  <a:off x="3597" y="462"/>
                  <a:ext cx="71" cy="48"/>
                  <a:chOff x="3597" y="462"/>
                  <a:chExt cx="71" cy="48"/>
                </a:xfrm>
              </p:grpSpPr>
              <p:sp>
                <p:nvSpPr>
                  <p:cNvPr id="3748" name="Freeform 133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49" name="Freeform 134"/>
                  <p:cNvSpPr>
                    <a:spLocks/>
                  </p:cNvSpPr>
                  <p:nvPr/>
                </p:nvSpPr>
                <p:spPr bwMode="auto">
                  <a:xfrm>
                    <a:off x="3597" y="462"/>
                    <a:ext cx="71" cy="48"/>
                  </a:xfrm>
                  <a:custGeom>
                    <a:avLst/>
                    <a:gdLst>
                      <a:gd name="T0" fmla="*/ 586936939 w 31"/>
                      <a:gd name="T1" fmla="*/ 2147483647 h 19"/>
                      <a:gd name="T2" fmla="*/ 0 w 31"/>
                      <a:gd name="T3" fmla="*/ 0 h 19"/>
                      <a:gd name="T4" fmla="*/ 330894444 w 31"/>
                      <a:gd name="T5" fmla="*/ 578473341 h 19"/>
                      <a:gd name="T6" fmla="*/ 393749457 w 31"/>
                      <a:gd name="T7" fmla="*/ 898076855 h 19"/>
                      <a:gd name="T8" fmla="*/ 586936939 w 31"/>
                      <a:gd name="T9" fmla="*/ 355488755 h 19"/>
                      <a:gd name="T10" fmla="*/ 722352665 w 31"/>
                      <a:gd name="T11" fmla="*/ 1461406335 h 19"/>
                      <a:gd name="T12" fmla="*/ 790438243 w 31"/>
                      <a:gd name="T13" fmla="*/ 1461406335 h 19"/>
                      <a:gd name="T14" fmla="*/ 901813272 w 31"/>
                      <a:gd name="T15" fmla="*/ 2003974070 h 19"/>
                      <a:gd name="T16" fmla="*/ 869047627 w 31"/>
                      <a:gd name="T17" fmla="*/ 2147483647 h 19"/>
                      <a:gd name="T18" fmla="*/ 1121360860 w 31"/>
                      <a:gd name="T19" fmla="*/ 2147483647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1"/>
                      <a:gd name="T31" fmla="*/ 0 h 19"/>
                      <a:gd name="T32" fmla="*/ 31 w 31"/>
                      <a:gd name="T33" fmla="*/ 19 h 1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1" h="19">
                        <a:moveTo>
                          <a:pt x="16" y="16"/>
                        </a:moveTo>
                        <a:cubicBezTo>
                          <a:pt x="7" y="10"/>
                          <a:pt x="1" y="7"/>
                          <a:pt x="0" y="0"/>
                        </a:cubicBezTo>
                        <a:cubicBezTo>
                          <a:pt x="3" y="0"/>
                          <a:pt x="5" y="1"/>
                          <a:pt x="9" y="2"/>
                        </a:cubicBezTo>
                        <a:cubicBezTo>
                          <a:pt x="10" y="2"/>
                          <a:pt x="11" y="2"/>
                          <a:pt x="11" y="3"/>
                        </a:cubicBezTo>
                        <a:cubicBezTo>
                          <a:pt x="14" y="3"/>
                          <a:pt x="15" y="2"/>
                          <a:pt x="16" y="1"/>
                        </a:cubicBezTo>
                        <a:cubicBezTo>
                          <a:pt x="16" y="2"/>
                          <a:pt x="19" y="5"/>
                          <a:pt x="20" y="5"/>
                        </a:cubicBezTo>
                        <a:cubicBezTo>
                          <a:pt x="21" y="6"/>
                          <a:pt x="22" y="5"/>
                          <a:pt x="22" y="5"/>
                        </a:cubicBezTo>
                        <a:cubicBezTo>
                          <a:pt x="23" y="6"/>
                          <a:pt x="24" y="6"/>
                          <a:pt x="25" y="7"/>
                        </a:cubicBezTo>
                        <a:cubicBezTo>
                          <a:pt x="25" y="9"/>
                          <a:pt x="24" y="12"/>
                          <a:pt x="24" y="13"/>
                        </a:cubicBezTo>
                        <a:cubicBezTo>
                          <a:pt x="29" y="19"/>
                          <a:pt x="26" y="17"/>
                          <a:pt x="31" y="19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745" name="Group 135"/>
                <p:cNvGrpSpPr>
                  <a:grpSpLocks/>
                </p:cNvGrpSpPr>
                <p:nvPr/>
              </p:nvGrpSpPr>
              <p:grpSpPr bwMode="auto">
                <a:xfrm>
                  <a:off x="3613" y="485"/>
                  <a:ext cx="85" cy="42"/>
                  <a:chOff x="3613" y="485"/>
                  <a:chExt cx="85" cy="42"/>
                </a:xfrm>
              </p:grpSpPr>
              <p:sp>
                <p:nvSpPr>
                  <p:cNvPr id="3746" name="Freeform 136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solidFill>
                    <a:srgbClr val="0099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47" name="Freeform 137"/>
                  <p:cNvSpPr>
                    <a:spLocks/>
                  </p:cNvSpPr>
                  <p:nvPr/>
                </p:nvSpPr>
                <p:spPr bwMode="auto">
                  <a:xfrm>
                    <a:off x="3613" y="485"/>
                    <a:ext cx="85" cy="42"/>
                  </a:xfrm>
                  <a:custGeom>
                    <a:avLst/>
                    <a:gdLst>
                      <a:gd name="T0" fmla="*/ 0 w 37"/>
                      <a:gd name="T1" fmla="*/ 0 h 17"/>
                      <a:gd name="T2" fmla="*/ 78781802 w 37"/>
                      <a:gd name="T3" fmla="*/ 1223431050 h 17"/>
                      <a:gd name="T4" fmla="*/ 152247373 w 37"/>
                      <a:gd name="T5" fmla="*/ 1423938217 h 17"/>
                      <a:gd name="T6" fmla="*/ 298424972 w 37"/>
                      <a:gd name="T7" fmla="*/ 1799790755 h 17"/>
                      <a:gd name="T8" fmla="*/ 386928879 w 37"/>
                      <a:gd name="T9" fmla="*/ 2147483647 h 17"/>
                      <a:gd name="T10" fmla="*/ 504838600 w 37"/>
                      <a:gd name="T11" fmla="*/ 1799790755 h 17"/>
                      <a:gd name="T12" fmla="*/ 658319254 w 37"/>
                      <a:gd name="T13" fmla="*/ 1566613472 h 17"/>
                      <a:gd name="T14" fmla="*/ 775667493 w 37"/>
                      <a:gd name="T15" fmla="*/ 1566613472 h 17"/>
                      <a:gd name="T16" fmla="*/ 888890668 w 37"/>
                      <a:gd name="T17" fmla="*/ 1566613472 h 17"/>
                      <a:gd name="T18" fmla="*/ 1422792730 w 37"/>
                      <a:gd name="T19" fmla="*/ 2147483647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17"/>
                      <a:gd name="T32" fmla="*/ 37 w 37"/>
                      <a:gd name="T33" fmla="*/ 17 h 1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17">
                        <a:moveTo>
                          <a:pt x="0" y="0"/>
                        </a:moveTo>
                        <a:cubicBezTo>
                          <a:pt x="2" y="6"/>
                          <a:pt x="1" y="3"/>
                          <a:pt x="2" y="7"/>
                        </a:cubicBezTo>
                        <a:cubicBezTo>
                          <a:pt x="2" y="7"/>
                          <a:pt x="3" y="8"/>
                          <a:pt x="4" y="8"/>
                        </a:cubicBezTo>
                        <a:cubicBezTo>
                          <a:pt x="8" y="8"/>
                          <a:pt x="6" y="6"/>
                          <a:pt x="8" y="10"/>
                        </a:cubicBezTo>
                        <a:cubicBezTo>
                          <a:pt x="8" y="10"/>
                          <a:pt x="9" y="12"/>
                          <a:pt x="10" y="12"/>
                        </a:cubicBezTo>
                        <a:cubicBezTo>
                          <a:pt x="11" y="12"/>
                          <a:pt x="12" y="11"/>
                          <a:pt x="13" y="10"/>
                        </a:cubicBezTo>
                        <a:cubicBezTo>
                          <a:pt x="15" y="9"/>
                          <a:pt x="14" y="9"/>
                          <a:pt x="17" y="9"/>
                        </a:cubicBezTo>
                        <a:cubicBezTo>
                          <a:pt x="18" y="9"/>
                          <a:pt x="19" y="9"/>
                          <a:pt x="20" y="9"/>
                        </a:cubicBezTo>
                        <a:cubicBezTo>
                          <a:pt x="21" y="9"/>
                          <a:pt x="22" y="9"/>
                          <a:pt x="23" y="9"/>
                        </a:cubicBezTo>
                        <a:cubicBezTo>
                          <a:pt x="28" y="11"/>
                          <a:pt x="33" y="14"/>
                          <a:pt x="37" y="1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685" name="Group 138"/>
              <p:cNvGrpSpPr>
                <a:grpSpLocks/>
              </p:cNvGrpSpPr>
              <p:nvPr/>
            </p:nvGrpSpPr>
            <p:grpSpPr bwMode="auto">
              <a:xfrm>
                <a:off x="1323" y="2037"/>
                <a:ext cx="284" cy="267"/>
                <a:chOff x="3735" y="807"/>
                <a:chExt cx="142" cy="145"/>
              </a:xfrm>
            </p:grpSpPr>
            <p:sp>
              <p:nvSpPr>
                <p:cNvPr id="3742" name="Freeform 139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3" name="Freeform 140"/>
                <p:cNvSpPr>
                  <a:spLocks/>
                </p:cNvSpPr>
                <p:nvPr/>
              </p:nvSpPr>
              <p:spPr bwMode="auto">
                <a:xfrm>
                  <a:off x="3735" y="807"/>
                  <a:ext cx="142" cy="145"/>
                </a:xfrm>
                <a:custGeom>
                  <a:avLst/>
                  <a:gdLst>
                    <a:gd name="T0" fmla="*/ 645963256 w 62"/>
                    <a:gd name="T1" fmla="*/ 2147483647 h 58"/>
                    <a:gd name="T2" fmla="*/ 2147483647 w 62"/>
                    <a:gd name="T3" fmla="*/ 2147483647 h 58"/>
                    <a:gd name="T4" fmla="*/ 1906798086 w 62"/>
                    <a:gd name="T5" fmla="*/ 2147483647 h 58"/>
                    <a:gd name="T6" fmla="*/ 1771381251 w 62"/>
                    <a:gd name="T7" fmla="*/ 2147483647 h 58"/>
                    <a:gd name="T8" fmla="*/ 1735732458 w 62"/>
                    <a:gd name="T9" fmla="*/ 2147483647 h 58"/>
                    <a:gd name="T10" fmla="*/ 1344274925 w 62"/>
                    <a:gd name="T11" fmla="*/ 2147483647 h 58"/>
                    <a:gd name="T12" fmla="*/ 1260477470 w 62"/>
                    <a:gd name="T13" fmla="*/ 2147483647 h 58"/>
                    <a:gd name="T14" fmla="*/ 1088566886 w 62"/>
                    <a:gd name="T15" fmla="*/ 2147483647 h 58"/>
                    <a:gd name="T16" fmla="*/ 613525374 w 62"/>
                    <a:gd name="T17" fmla="*/ 2147483647 h 58"/>
                    <a:gd name="T18" fmla="*/ 0 w 62"/>
                    <a:gd name="T19" fmla="*/ 2147483647 h 5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2"/>
                    <a:gd name="T31" fmla="*/ 0 h 58"/>
                    <a:gd name="T32" fmla="*/ 62 w 62"/>
                    <a:gd name="T33" fmla="*/ 58 h 5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2" h="58">
                      <a:moveTo>
                        <a:pt x="18" y="10"/>
                      </a:moveTo>
                      <a:cubicBezTo>
                        <a:pt x="38" y="6"/>
                        <a:pt x="48" y="0"/>
                        <a:pt x="62" y="19"/>
                      </a:cubicBezTo>
                      <a:cubicBezTo>
                        <a:pt x="61" y="26"/>
                        <a:pt x="58" y="29"/>
                        <a:pt x="53" y="34"/>
                      </a:cubicBezTo>
                      <a:cubicBezTo>
                        <a:pt x="52" y="36"/>
                        <a:pt x="50" y="36"/>
                        <a:pt x="49" y="38"/>
                      </a:cubicBezTo>
                      <a:cubicBezTo>
                        <a:pt x="46" y="43"/>
                        <a:pt x="48" y="48"/>
                        <a:pt x="48" y="52"/>
                      </a:cubicBezTo>
                      <a:cubicBezTo>
                        <a:pt x="47" y="52"/>
                        <a:pt x="38" y="49"/>
                        <a:pt x="37" y="51"/>
                      </a:cubicBezTo>
                      <a:cubicBezTo>
                        <a:pt x="35" y="52"/>
                        <a:pt x="36" y="55"/>
                        <a:pt x="35" y="57"/>
                      </a:cubicBezTo>
                      <a:cubicBezTo>
                        <a:pt x="33" y="57"/>
                        <a:pt x="31" y="58"/>
                        <a:pt x="30" y="57"/>
                      </a:cubicBezTo>
                      <a:cubicBezTo>
                        <a:pt x="25" y="54"/>
                        <a:pt x="20" y="42"/>
                        <a:pt x="17" y="37"/>
                      </a:cubicBezTo>
                      <a:cubicBezTo>
                        <a:pt x="3" y="33"/>
                        <a:pt x="8" y="32"/>
                        <a:pt x="0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6" name="Group 141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3740" name="Freeform 142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1" name="Freeform 143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7" name="Group 144"/>
              <p:cNvGrpSpPr>
                <a:grpSpLocks/>
              </p:cNvGrpSpPr>
              <p:nvPr/>
            </p:nvGrpSpPr>
            <p:grpSpPr bwMode="auto">
              <a:xfrm>
                <a:off x="1213" y="2000"/>
                <a:ext cx="288" cy="258"/>
                <a:chOff x="3680" y="787"/>
                <a:chExt cx="144" cy="140"/>
              </a:xfrm>
            </p:grpSpPr>
            <p:sp>
              <p:nvSpPr>
                <p:cNvPr id="3738" name="Freeform 145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9" name="Freeform 146"/>
                <p:cNvSpPr>
                  <a:spLocks/>
                </p:cNvSpPr>
                <p:nvPr/>
              </p:nvSpPr>
              <p:spPr bwMode="auto">
                <a:xfrm>
                  <a:off x="3680" y="787"/>
                  <a:ext cx="144" cy="140"/>
                </a:xfrm>
                <a:custGeom>
                  <a:avLst/>
                  <a:gdLst>
                    <a:gd name="T0" fmla="*/ 2147483647 w 63"/>
                    <a:gd name="T1" fmla="*/ 2147483647 h 56"/>
                    <a:gd name="T2" fmla="*/ 1664751072 w 63"/>
                    <a:gd name="T3" fmla="*/ 0 h 56"/>
                    <a:gd name="T4" fmla="*/ 1531398242 w 63"/>
                    <a:gd name="T5" fmla="*/ 920181458 h 56"/>
                    <a:gd name="T6" fmla="*/ 1319353808 w 63"/>
                    <a:gd name="T7" fmla="*/ 1385815438 h 56"/>
                    <a:gd name="T8" fmla="*/ 1073594786 w 63"/>
                    <a:gd name="T9" fmla="*/ 920181458 h 56"/>
                    <a:gd name="T10" fmla="*/ 1134067723 w 63"/>
                    <a:gd name="T11" fmla="*/ 2147483647 h 56"/>
                    <a:gd name="T12" fmla="*/ 1107397079 w 63"/>
                    <a:gd name="T13" fmla="*/ 2147483647 h 56"/>
                    <a:gd name="T14" fmla="*/ 1000712578 w 63"/>
                    <a:gd name="T15" fmla="*/ 2147483647 h 56"/>
                    <a:gd name="T16" fmla="*/ 895859733 w 63"/>
                    <a:gd name="T17" fmla="*/ 2147483647 h 56"/>
                    <a:gd name="T18" fmla="*/ 0 w 63"/>
                    <a:gd name="T19" fmla="*/ 2147483647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6"/>
                    <a:gd name="T32" fmla="*/ 63 w 63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6">
                      <a:moveTo>
                        <a:pt x="63" y="15"/>
                      </a:moveTo>
                      <a:cubicBezTo>
                        <a:pt x="51" y="4"/>
                        <a:pt x="55" y="9"/>
                        <a:pt x="48" y="0"/>
                      </a:cubicBezTo>
                      <a:cubicBezTo>
                        <a:pt x="47" y="1"/>
                        <a:pt x="45" y="2"/>
                        <a:pt x="44" y="4"/>
                      </a:cubicBezTo>
                      <a:cubicBezTo>
                        <a:pt x="41" y="11"/>
                        <a:pt x="47" y="15"/>
                        <a:pt x="38" y="6"/>
                      </a:cubicBezTo>
                      <a:cubicBezTo>
                        <a:pt x="36" y="5"/>
                        <a:pt x="32" y="2"/>
                        <a:pt x="31" y="4"/>
                      </a:cubicBezTo>
                      <a:cubicBezTo>
                        <a:pt x="30" y="7"/>
                        <a:pt x="32" y="13"/>
                        <a:pt x="33" y="17"/>
                      </a:cubicBezTo>
                      <a:cubicBezTo>
                        <a:pt x="33" y="26"/>
                        <a:pt x="33" y="22"/>
                        <a:pt x="32" y="31"/>
                      </a:cubicBezTo>
                      <a:cubicBezTo>
                        <a:pt x="31" y="33"/>
                        <a:pt x="30" y="35"/>
                        <a:pt x="29" y="37"/>
                      </a:cubicBezTo>
                      <a:cubicBezTo>
                        <a:pt x="28" y="39"/>
                        <a:pt x="28" y="43"/>
                        <a:pt x="26" y="45"/>
                      </a:cubicBezTo>
                      <a:cubicBezTo>
                        <a:pt x="19" y="50"/>
                        <a:pt x="9" y="53"/>
                        <a:pt x="0" y="56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8" name="Group 147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3736" name="Freeform 148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7" name="Freeform 149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9" name="Group 150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3734" name="Freeform 151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5" name="Freeform 152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0" name="Group 153"/>
              <p:cNvGrpSpPr>
                <a:grpSpLocks/>
              </p:cNvGrpSpPr>
              <p:nvPr/>
            </p:nvGrpSpPr>
            <p:grpSpPr bwMode="auto">
              <a:xfrm>
                <a:off x="748" y="1890"/>
                <a:ext cx="290" cy="252"/>
                <a:chOff x="3448" y="727"/>
                <a:chExt cx="145" cy="137"/>
              </a:xfrm>
            </p:grpSpPr>
            <p:sp>
              <p:nvSpPr>
                <p:cNvPr id="3732" name="Freeform 154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3" name="Freeform 155"/>
                <p:cNvSpPr>
                  <a:spLocks/>
                </p:cNvSpPr>
                <p:nvPr/>
              </p:nvSpPr>
              <p:spPr bwMode="auto">
                <a:xfrm>
                  <a:off x="3448" y="727"/>
                  <a:ext cx="145" cy="137"/>
                </a:xfrm>
                <a:custGeom>
                  <a:avLst/>
                  <a:gdLst>
                    <a:gd name="T0" fmla="*/ 1110470730 w 63"/>
                    <a:gd name="T1" fmla="*/ 2147483647 h 55"/>
                    <a:gd name="T2" fmla="*/ 308211991 w 63"/>
                    <a:gd name="T3" fmla="*/ 411031953 h 55"/>
                    <a:gd name="T4" fmla="*/ 1110470730 w 63"/>
                    <a:gd name="T5" fmla="*/ 843904838 h 55"/>
                    <a:gd name="T6" fmla="*/ 1359685615 w 63"/>
                    <a:gd name="T7" fmla="*/ 1434812981 h 55"/>
                    <a:gd name="T8" fmla="*/ 1882558647 w 63"/>
                    <a:gd name="T9" fmla="*/ 0 h 55"/>
                    <a:gd name="T10" fmla="*/ 2125092017 w 63"/>
                    <a:gd name="T11" fmla="*/ 2147483647 h 55"/>
                    <a:gd name="T12" fmla="*/ 2147483647 w 63"/>
                    <a:gd name="T13" fmla="*/ 2147483647 h 55"/>
                    <a:gd name="T14" fmla="*/ 2147483647 w 63"/>
                    <a:gd name="T15" fmla="*/ 2147483647 h 55"/>
                    <a:gd name="T16" fmla="*/ 2125092017 w 63"/>
                    <a:gd name="T17" fmla="*/ 2147483647 h 55"/>
                    <a:gd name="T18" fmla="*/ 2147483647 w 63"/>
                    <a:gd name="T19" fmla="*/ 2147483647 h 5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63"/>
                    <a:gd name="T31" fmla="*/ 0 h 55"/>
                    <a:gd name="T32" fmla="*/ 63 w 63"/>
                    <a:gd name="T33" fmla="*/ 55 h 5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63" h="55">
                      <a:moveTo>
                        <a:pt x="28" y="49"/>
                      </a:moveTo>
                      <a:cubicBezTo>
                        <a:pt x="11" y="32"/>
                        <a:pt x="0" y="24"/>
                        <a:pt x="8" y="2"/>
                      </a:cubicBezTo>
                      <a:cubicBezTo>
                        <a:pt x="15" y="1"/>
                        <a:pt x="20" y="2"/>
                        <a:pt x="28" y="4"/>
                      </a:cubicBezTo>
                      <a:cubicBezTo>
                        <a:pt x="30" y="5"/>
                        <a:pt x="32" y="6"/>
                        <a:pt x="34" y="7"/>
                      </a:cubicBezTo>
                      <a:cubicBezTo>
                        <a:pt x="39" y="7"/>
                        <a:pt x="43" y="3"/>
                        <a:pt x="47" y="0"/>
                      </a:cubicBezTo>
                      <a:cubicBezTo>
                        <a:pt x="48" y="2"/>
                        <a:pt x="50" y="11"/>
                        <a:pt x="53" y="12"/>
                      </a:cubicBezTo>
                      <a:cubicBezTo>
                        <a:pt x="55" y="13"/>
                        <a:pt x="57" y="11"/>
                        <a:pt x="59" y="11"/>
                      </a:cubicBezTo>
                      <a:cubicBezTo>
                        <a:pt x="61" y="13"/>
                        <a:pt x="63" y="14"/>
                        <a:pt x="63" y="16"/>
                      </a:cubicBezTo>
                      <a:cubicBezTo>
                        <a:pt x="63" y="22"/>
                        <a:pt x="55" y="33"/>
                        <a:pt x="53" y="38"/>
                      </a:cubicBezTo>
                      <a:cubicBezTo>
                        <a:pt x="58" y="53"/>
                        <a:pt x="54" y="48"/>
                        <a:pt x="62" y="5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1" name="Group 156"/>
              <p:cNvGrpSpPr>
                <a:grpSpLocks/>
              </p:cNvGrpSpPr>
              <p:nvPr/>
            </p:nvGrpSpPr>
            <p:grpSpPr bwMode="auto">
              <a:xfrm>
                <a:off x="780" y="2028"/>
                <a:ext cx="372" cy="188"/>
                <a:chOff x="3464" y="802"/>
                <a:chExt cx="186" cy="102"/>
              </a:xfrm>
            </p:grpSpPr>
            <p:sp>
              <p:nvSpPr>
                <p:cNvPr id="3730" name="Freeform 157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31" name="Freeform 158"/>
                <p:cNvSpPr>
                  <a:spLocks/>
                </p:cNvSpPr>
                <p:nvPr/>
              </p:nvSpPr>
              <p:spPr bwMode="auto">
                <a:xfrm>
                  <a:off x="3464" y="802"/>
                  <a:ext cx="186" cy="102"/>
                </a:xfrm>
                <a:custGeom>
                  <a:avLst/>
                  <a:gdLst>
                    <a:gd name="T0" fmla="*/ 179862953 w 81"/>
                    <a:gd name="T1" fmla="*/ 0 h 41"/>
                    <a:gd name="T2" fmla="*/ 0 w 81"/>
                    <a:gd name="T3" fmla="*/ 2147483647 h 41"/>
                    <a:gd name="T4" fmla="*/ 230665082 w 81"/>
                    <a:gd name="T5" fmla="*/ 2147483647 h 41"/>
                    <a:gd name="T6" fmla="*/ 463774940 w 81"/>
                    <a:gd name="T7" fmla="*/ 2147483647 h 41"/>
                    <a:gd name="T8" fmla="*/ 529675373 w 81"/>
                    <a:gd name="T9" fmla="*/ 2147483647 h 41"/>
                    <a:gd name="T10" fmla="*/ 999118307 w 81"/>
                    <a:gd name="T11" fmla="*/ 2147483647 h 41"/>
                    <a:gd name="T12" fmla="*/ 1496988551 w 81"/>
                    <a:gd name="T13" fmla="*/ 2147483647 h 41"/>
                    <a:gd name="T14" fmla="*/ 1758414118 w 81"/>
                    <a:gd name="T15" fmla="*/ 2147483647 h 41"/>
                    <a:gd name="T16" fmla="*/ 2093104344 w 81"/>
                    <a:gd name="T17" fmla="*/ 2147483647 h 41"/>
                    <a:gd name="T18" fmla="*/ 2147483647 w 81"/>
                    <a:gd name="T19" fmla="*/ 2147483647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1"/>
                    <a:gd name="T32" fmla="*/ 81 w 8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1">
                      <a:moveTo>
                        <a:pt x="5" y="0"/>
                      </a:moveTo>
                      <a:cubicBezTo>
                        <a:pt x="2" y="17"/>
                        <a:pt x="5" y="10"/>
                        <a:pt x="0" y="21"/>
                      </a:cubicBezTo>
                      <a:cubicBezTo>
                        <a:pt x="2" y="22"/>
                        <a:pt x="4" y="24"/>
                        <a:pt x="6" y="24"/>
                      </a:cubicBezTo>
                      <a:cubicBezTo>
                        <a:pt x="15" y="24"/>
                        <a:pt x="14" y="16"/>
                        <a:pt x="12" y="29"/>
                      </a:cubicBezTo>
                      <a:cubicBezTo>
                        <a:pt x="13" y="31"/>
                        <a:pt x="12" y="36"/>
                        <a:pt x="14" y="36"/>
                      </a:cubicBezTo>
                      <a:cubicBezTo>
                        <a:pt x="19" y="36"/>
                        <a:pt x="22" y="31"/>
                        <a:pt x="26" y="29"/>
                      </a:cubicBezTo>
                      <a:cubicBezTo>
                        <a:pt x="34" y="24"/>
                        <a:pt x="29" y="26"/>
                        <a:pt x="39" y="23"/>
                      </a:cubicBezTo>
                      <a:cubicBezTo>
                        <a:pt x="41" y="23"/>
                        <a:pt x="44" y="23"/>
                        <a:pt x="46" y="23"/>
                      </a:cubicBezTo>
                      <a:cubicBezTo>
                        <a:pt x="49" y="23"/>
                        <a:pt x="52" y="21"/>
                        <a:pt x="55" y="22"/>
                      </a:cubicBezTo>
                      <a:cubicBezTo>
                        <a:pt x="63" y="27"/>
                        <a:pt x="73" y="35"/>
                        <a:pt x="81" y="41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2" name="Group 159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3728" name="Freeform 160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9" name="Freeform 161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3" name="Group 162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3726" name="Freeform 163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7" name="Freeform 164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4" name="Group 165"/>
              <p:cNvGrpSpPr>
                <a:grpSpLocks/>
              </p:cNvGrpSpPr>
              <p:nvPr/>
            </p:nvGrpSpPr>
            <p:grpSpPr bwMode="auto">
              <a:xfrm>
                <a:off x="936" y="1532"/>
                <a:ext cx="188" cy="161"/>
                <a:chOff x="3542" y="532"/>
                <a:chExt cx="94" cy="88"/>
              </a:xfrm>
            </p:grpSpPr>
            <p:sp>
              <p:nvSpPr>
                <p:cNvPr id="3724" name="Freeform 166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5" name="Freeform 167"/>
                <p:cNvSpPr>
                  <a:spLocks/>
                </p:cNvSpPr>
                <p:nvPr/>
              </p:nvSpPr>
              <p:spPr bwMode="auto">
                <a:xfrm>
                  <a:off x="3542" y="532"/>
                  <a:ext cx="94" cy="88"/>
                </a:xfrm>
                <a:custGeom>
                  <a:avLst/>
                  <a:gdLst>
                    <a:gd name="T0" fmla="*/ 625328835 w 41"/>
                    <a:gd name="T1" fmla="*/ 2147483647 h 35"/>
                    <a:gd name="T2" fmla="*/ 223179335 w 41"/>
                    <a:gd name="T3" fmla="*/ 532609681 h 35"/>
                    <a:gd name="T4" fmla="*/ 711007515 w 41"/>
                    <a:gd name="T5" fmla="*/ 808562734 h 35"/>
                    <a:gd name="T6" fmla="*/ 857922268 w 41"/>
                    <a:gd name="T7" fmla="*/ 1012237180 h 35"/>
                    <a:gd name="T8" fmla="*/ 1145177285 w 41"/>
                    <a:gd name="T9" fmla="*/ 0 h 35"/>
                    <a:gd name="T10" fmla="*/ 1286766674 w 41"/>
                    <a:gd name="T11" fmla="*/ 1820871647 h 35"/>
                    <a:gd name="T12" fmla="*/ 1433680744 w 41"/>
                    <a:gd name="T13" fmla="*/ 1546119842 h 35"/>
                    <a:gd name="T14" fmla="*/ 1516466663 w 41"/>
                    <a:gd name="T15" fmla="*/ 2147483647 h 35"/>
                    <a:gd name="T16" fmla="*/ 1255972474 w 41"/>
                    <a:gd name="T17" fmla="*/ 2147483647 h 35"/>
                    <a:gd name="T18" fmla="*/ 1433680744 w 41"/>
                    <a:gd name="T19" fmla="*/ 2147483647 h 3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35"/>
                    <a:gd name="T32" fmla="*/ 41 w 41"/>
                    <a:gd name="T33" fmla="*/ 35 h 3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35">
                      <a:moveTo>
                        <a:pt x="17" y="32"/>
                      </a:moveTo>
                      <a:cubicBezTo>
                        <a:pt x="7" y="22"/>
                        <a:pt x="0" y="17"/>
                        <a:pt x="6" y="2"/>
                      </a:cubicBezTo>
                      <a:cubicBezTo>
                        <a:pt x="11" y="1"/>
                        <a:pt x="14" y="2"/>
                        <a:pt x="19" y="3"/>
                      </a:cubicBezTo>
                      <a:cubicBezTo>
                        <a:pt x="20" y="3"/>
                        <a:pt x="21" y="4"/>
                        <a:pt x="23" y="4"/>
                      </a:cubicBezTo>
                      <a:cubicBezTo>
                        <a:pt x="26" y="4"/>
                        <a:pt x="29" y="2"/>
                        <a:pt x="31" y="0"/>
                      </a:cubicBezTo>
                      <a:cubicBezTo>
                        <a:pt x="32" y="1"/>
                        <a:pt x="33" y="7"/>
                        <a:pt x="35" y="7"/>
                      </a:cubicBezTo>
                      <a:cubicBezTo>
                        <a:pt x="36" y="8"/>
                        <a:pt x="38" y="6"/>
                        <a:pt x="39" y="6"/>
                      </a:cubicBezTo>
                      <a:cubicBezTo>
                        <a:pt x="40" y="7"/>
                        <a:pt x="41" y="8"/>
                        <a:pt x="41" y="9"/>
                      </a:cubicBezTo>
                      <a:cubicBezTo>
                        <a:pt x="41" y="13"/>
                        <a:pt x="36" y="21"/>
                        <a:pt x="34" y="24"/>
                      </a:cubicBezTo>
                      <a:cubicBezTo>
                        <a:pt x="37" y="34"/>
                        <a:pt x="34" y="31"/>
                        <a:pt x="39" y="3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5" name="Group 168"/>
              <p:cNvGrpSpPr>
                <a:grpSpLocks/>
              </p:cNvGrpSpPr>
              <p:nvPr/>
            </p:nvGrpSpPr>
            <p:grpSpPr bwMode="auto">
              <a:xfrm>
                <a:off x="954" y="1623"/>
                <a:ext cx="241" cy="116"/>
                <a:chOff x="3551" y="582"/>
                <a:chExt cx="120" cy="63"/>
              </a:xfrm>
            </p:grpSpPr>
            <p:sp>
              <p:nvSpPr>
                <p:cNvPr id="3722" name="Freeform 169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3" name="Freeform 170"/>
                <p:cNvSpPr>
                  <a:spLocks/>
                </p:cNvSpPr>
                <p:nvPr/>
              </p:nvSpPr>
              <p:spPr bwMode="auto">
                <a:xfrm>
                  <a:off x="3551" y="582"/>
                  <a:ext cx="120" cy="63"/>
                </a:xfrm>
                <a:custGeom>
                  <a:avLst/>
                  <a:gdLst>
                    <a:gd name="T0" fmla="*/ 165712627 w 52"/>
                    <a:gd name="T1" fmla="*/ 0 h 25"/>
                    <a:gd name="T2" fmla="*/ 0 w 52"/>
                    <a:gd name="T3" fmla="*/ 2147483647 h 25"/>
                    <a:gd name="T4" fmla="*/ 165712627 w 52"/>
                    <a:gd name="T5" fmla="*/ 2147483647 h 25"/>
                    <a:gd name="T6" fmla="*/ 292404473 w 52"/>
                    <a:gd name="T7" fmla="*/ 2147483647 h 25"/>
                    <a:gd name="T8" fmla="*/ 334422346 w 52"/>
                    <a:gd name="T9" fmla="*/ 2147483647 h 25"/>
                    <a:gd name="T10" fmla="*/ 674779553 w 52"/>
                    <a:gd name="T11" fmla="*/ 2147483647 h 25"/>
                    <a:gd name="T12" fmla="*/ 1064111303 w 52"/>
                    <a:gd name="T13" fmla="*/ 2147483647 h 25"/>
                    <a:gd name="T14" fmla="*/ 1264816145 w 52"/>
                    <a:gd name="T15" fmla="*/ 2147483647 h 25"/>
                    <a:gd name="T16" fmla="*/ 1488542912 w 52"/>
                    <a:gd name="T17" fmla="*/ 2147483647 h 25"/>
                    <a:gd name="T18" fmla="*/ 2147483647 w 52"/>
                    <a:gd name="T19" fmla="*/ 2147483647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2"/>
                    <a:gd name="T31" fmla="*/ 0 h 25"/>
                    <a:gd name="T32" fmla="*/ 52 w 52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2" h="25">
                      <a:moveTo>
                        <a:pt x="4" y="0"/>
                      </a:moveTo>
                      <a:cubicBezTo>
                        <a:pt x="1" y="12"/>
                        <a:pt x="3" y="7"/>
                        <a:pt x="0" y="15"/>
                      </a:cubicBezTo>
                      <a:cubicBezTo>
                        <a:pt x="1" y="15"/>
                        <a:pt x="2" y="16"/>
                        <a:pt x="4" y="16"/>
                      </a:cubicBezTo>
                      <a:cubicBezTo>
                        <a:pt x="10" y="16"/>
                        <a:pt x="9" y="10"/>
                        <a:pt x="7" y="19"/>
                      </a:cubicBezTo>
                      <a:cubicBezTo>
                        <a:pt x="8" y="21"/>
                        <a:pt x="7" y="24"/>
                        <a:pt x="8" y="24"/>
                      </a:cubicBezTo>
                      <a:cubicBezTo>
                        <a:pt x="11" y="24"/>
                        <a:pt x="13" y="20"/>
                        <a:pt x="16" y="19"/>
                      </a:cubicBezTo>
                      <a:cubicBezTo>
                        <a:pt x="21" y="15"/>
                        <a:pt x="18" y="17"/>
                        <a:pt x="25" y="14"/>
                      </a:cubicBezTo>
                      <a:cubicBezTo>
                        <a:pt x="26" y="14"/>
                        <a:pt x="28" y="14"/>
                        <a:pt x="30" y="14"/>
                      </a:cubicBezTo>
                      <a:cubicBezTo>
                        <a:pt x="31" y="14"/>
                        <a:pt x="34" y="13"/>
                        <a:pt x="35" y="13"/>
                      </a:cubicBezTo>
                      <a:cubicBezTo>
                        <a:pt x="41" y="16"/>
                        <a:pt x="47" y="21"/>
                        <a:pt x="52" y="2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6" name="Group 171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3720" name="Freeform 172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21" name="Freeform 173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7" name="Group 174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3718" name="Freeform 175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9" name="Freeform 176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8" name="Group 177"/>
              <p:cNvGrpSpPr>
                <a:grpSpLocks/>
              </p:cNvGrpSpPr>
              <p:nvPr/>
            </p:nvGrpSpPr>
            <p:grpSpPr bwMode="auto">
              <a:xfrm>
                <a:off x="1295" y="1298"/>
                <a:ext cx="160" cy="178"/>
                <a:chOff x="3721" y="405"/>
                <a:chExt cx="80" cy="97"/>
              </a:xfrm>
            </p:grpSpPr>
            <p:sp>
              <p:nvSpPr>
                <p:cNvPr id="3716" name="Freeform 178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7" name="Freeform 179"/>
                <p:cNvSpPr>
                  <a:spLocks/>
                </p:cNvSpPr>
                <p:nvPr/>
              </p:nvSpPr>
              <p:spPr bwMode="auto">
                <a:xfrm>
                  <a:off x="3721" y="405"/>
                  <a:ext cx="80" cy="97"/>
                </a:xfrm>
                <a:custGeom>
                  <a:avLst/>
                  <a:gdLst>
                    <a:gd name="T0" fmla="*/ 211962722 w 35"/>
                    <a:gd name="T1" fmla="*/ 2147483647 h 39"/>
                    <a:gd name="T2" fmla="*/ 1211837237 w 35"/>
                    <a:gd name="T3" fmla="*/ 1642437602 h 39"/>
                    <a:gd name="T4" fmla="*/ 1107397079 w 35"/>
                    <a:gd name="T5" fmla="*/ 2147483647 h 39"/>
                    <a:gd name="T6" fmla="*/ 1046912464 w 35"/>
                    <a:gd name="T7" fmla="*/ 2147483647 h 39"/>
                    <a:gd name="T8" fmla="*/ 1134067723 w 35"/>
                    <a:gd name="T9" fmla="*/ 2147483647 h 39"/>
                    <a:gd name="T10" fmla="*/ 895859733 w 35"/>
                    <a:gd name="T11" fmla="*/ 2147483647 h 39"/>
                    <a:gd name="T12" fmla="*/ 895859733 w 35"/>
                    <a:gd name="T13" fmla="*/ 2147483647 h 39"/>
                    <a:gd name="T14" fmla="*/ 803127118 w 35"/>
                    <a:gd name="T15" fmla="*/ 2147483647 h 39"/>
                    <a:gd name="T16" fmla="*/ 376821358 w 35"/>
                    <a:gd name="T17" fmla="*/ 2147483647 h 39"/>
                    <a:gd name="T18" fmla="*/ 0 w 35"/>
                    <a:gd name="T19" fmla="*/ 2147483647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5"/>
                    <a:gd name="T31" fmla="*/ 0 h 39"/>
                    <a:gd name="T32" fmla="*/ 35 w 3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5" h="39">
                      <a:moveTo>
                        <a:pt x="6" y="13"/>
                      </a:moveTo>
                      <a:cubicBezTo>
                        <a:pt x="17" y="6"/>
                        <a:pt x="22" y="0"/>
                        <a:pt x="35" y="8"/>
                      </a:cubicBezTo>
                      <a:cubicBezTo>
                        <a:pt x="35" y="12"/>
                        <a:pt x="34" y="15"/>
                        <a:pt x="32" y="19"/>
                      </a:cubicBezTo>
                      <a:cubicBezTo>
                        <a:pt x="32" y="20"/>
                        <a:pt x="31" y="21"/>
                        <a:pt x="30" y="22"/>
                      </a:cubicBezTo>
                      <a:cubicBezTo>
                        <a:pt x="30" y="26"/>
                        <a:pt x="32" y="28"/>
                        <a:pt x="33" y="31"/>
                      </a:cubicBezTo>
                      <a:cubicBezTo>
                        <a:pt x="32" y="31"/>
                        <a:pt x="26" y="31"/>
                        <a:pt x="26" y="33"/>
                      </a:cubicBezTo>
                      <a:cubicBezTo>
                        <a:pt x="25" y="34"/>
                        <a:pt x="26" y="36"/>
                        <a:pt x="26" y="37"/>
                      </a:cubicBezTo>
                      <a:cubicBezTo>
                        <a:pt x="25" y="38"/>
                        <a:pt x="24" y="39"/>
                        <a:pt x="23" y="38"/>
                      </a:cubicBezTo>
                      <a:cubicBezTo>
                        <a:pt x="19" y="38"/>
                        <a:pt x="13" y="32"/>
                        <a:pt x="11" y="30"/>
                      </a:cubicBezTo>
                      <a:cubicBezTo>
                        <a:pt x="1" y="30"/>
                        <a:pt x="4" y="29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9" name="Group 180"/>
              <p:cNvGrpSpPr>
                <a:grpSpLocks/>
              </p:cNvGrpSpPr>
              <p:nvPr/>
            </p:nvGrpSpPr>
            <p:grpSpPr bwMode="auto">
              <a:xfrm>
                <a:off x="1241" y="1302"/>
                <a:ext cx="142" cy="207"/>
                <a:chOff x="3694" y="407"/>
                <a:chExt cx="71" cy="113"/>
              </a:xfrm>
            </p:grpSpPr>
            <p:sp>
              <p:nvSpPr>
                <p:cNvPr id="3714" name="Freeform 181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5" name="Freeform 182"/>
                <p:cNvSpPr>
                  <a:spLocks/>
                </p:cNvSpPr>
                <p:nvPr/>
              </p:nvSpPr>
              <p:spPr bwMode="auto">
                <a:xfrm>
                  <a:off x="3694" y="407"/>
                  <a:ext cx="71" cy="113"/>
                </a:xfrm>
                <a:custGeom>
                  <a:avLst/>
                  <a:gdLst>
                    <a:gd name="T0" fmla="*/ 1121360860 w 31"/>
                    <a:gd name="T1" fmla="*/ 1304955316 h 45"/>
                    <a:gd name="T2" fmla="*/ 645963256 w 31"/>
                    <a:gd name="T3" fmla="*/ 0 h 45"/>
                    <a:gd name="T4" fmla="*/ 586936939 w 31"/>
                    <a:gd name="T5" fmla="*/ 790365693 h 45"/>
                    <a:gd name="T6" fmla="*/ 475289767 w 31"/>
                    <a:gd name="T7" fmla="*/ 1499971226 h 45"/>
                    <a:gd name="T8" fmla="*/ 282040295 w 31"/>
                    <a:gd name="T9" fmla="*/ 1499971226 h 45"/>
                    <a:gd name="T10" fmla="*/ 426523506 w 31"/>
                    <a:gd name="T11" fmla="*/ 2147483647 h 45"/>
                    <a:gd name="T12" fmla="*/ 538316897 w 31"/>
                    <a:gd name="T13" fmla="*/ 2147483647 h 45"/>
                    <a:gd name="T14" fmla="*/ 501621450 w 31"/>
                    <a:gd name="T15" fmla="*/ 2147483647 h 45"/>
                    <a:gd name="T16" fmla="*/ 501621450 w 31"/>
                    <a:gd name="T17" fmla="*/ 2147483647 h 45"/>
                    <a:gd name="T18" fmla="*/ 0 w 3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45"/>
                    <a:gd name="T32" fmla="*/ 31 w 3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45">
                      <a:moveTo>
                        <a:pt x="31" y="5"/>
                      </a:moveTo>
                      <a:cubicBezTo>
                        <a:pt x="20" y="1"/>
                        <a:pt x="24" y="4"/>
                        <a:pt x="18" y="0"/>
                      </a:cubicBezTo>
                      <a:cubicBezTo>
                        <a:pt x="18" y="1"/>
                        <a:pt x="17" y="2"/>
                        <a:pt x="16" y="3"/>
                      </a:cubicBezTo>
                      <a:cubicBezTo>
                        <a:pt x="16" y="8"/>
                        <a:pt x="21" y="9"/>
                        <a:pt x="13" y="6"/>
                      </a:cubicBezTo>
                      <a:cubicBezTo>
                        <a:pt x="11" y="6"/>
                        <a:pt x="9" y="4"/>
                        <a:pt x="8" y="6"/>
                      </a:cubicBezTo>
                      <a:cubicBezTo>
                        <a:pt x="8" y="9"/>
                        <a:pt x="11" y="11"/>
                        <a:pt x="12" y="14"/>
                      </a:cubicBezTo>
                      <a:cubicBezTo>
                        <a:pt x="14" y="19"/>
                        <a:pt x="13" y="16"/>
                        <a:pt x="15" y="22"/>
                      </a:cubicBezTo>
                      <a:cubicBezTo>
                        <a:pt x="14" y="24"/>
                        <a:pt x="14" y="25"/>
                        <a:pt x="14" y="27"/>
                      </a:cubicBezTo>
                      <a:cubicBezTo>
                        <a:pt x="13" y="28"/>
                        <a:pt x="15" y="30"/>
                        <a:pt x="14" y="32"/>
                      </a:cubicBezTo>
                      <a:cubicBezTo>
                        <a:pt x="10" y="36"/>
                        <a:pt x="5" y="41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700" name="Freeform 183"/>
              <p:cNvSpPr>
                <a:spLocks/>
              </p:cNvSpPr>
              <p:nvPr/>
            </p:nvSpPr>
            <p:spPr bwMode="auto">
              <a:xfrm>
                <a:off x="1018" y="1353"/>
                <a:ext cx="199" cy="156"/>
              </a:xfrm>
              <a:custGeom>
                <a:avLst/>
                <a:gdLst>
                  <a:gd name="T0" fmla="*/ 2147483647 w 43"/>
                  <a:gd name="T1" fmla="*/ 2147483647 h 34"/>
                  <a:gd name="T2" fmla="*/ 2147483647 w 43"/>
                  <a:gd name="T3" fmla="*/ 2147483647 h 34"/>
                  <a:gd name="T4" fmla="*/ 2147483647 w 43"/>
                  <a:gd name="T5" fmla="*/ 0 h 34"/>
                  <a:gd name="T6" fmla="*/ 0 w 43"/>
                  <a:gd name="T7" fmla="*/ 2147483647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"/>
                  <a:gd name="T13" fmla="*/ 0 h 34"/>
                  <a:gd name="T14" fmla="*/ 43 w 43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" h="34">
                    <a:moveTo>
                      <a:pt x="41" y="34"/>
                    </a:moveTo>
                    <a:cubicBezTo>
                      <a:pt x="40" y="26"/>
                      <a:pt x="43" y="15"/>
                      <a:pt x="38" y="8"/>
                    </a:cubicBezTo>
                    <a:cubicBezTo>
                      <a:pt x="32" y="1"/>
                      <a:pt x="15" y="0"/>
                      <a:pt x="15" y="0"/>
                    </a:cubicBezTo>
                    <a:cubicBezTo>
                      <a:pt x="3" y="4"/>
                      <a:pt x="8" y="4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701" name="Freeform 184"/>
              <p:cNvSpPr>
                <a:spLocks/>
              </p:cNvSpPr>
              <p:nvPr/>
            </p:nvSpPr>
            <p:spPr bwMode="auto">
              <a:xfrm>
                <a:off x="982" y="1767"/>
                <a:ext cx="235" cy="335"/>
              </a:xfrm>
              <a:custGeom>
                <a:avLst/>
                <a:gdLst>
                  <a:gd name="T0" fmla="*/ 2147483647 w 51"/>
                  <a:gd name="T1" fmla="*/ 2147483647 h 73"/>
                  <a:gd name="T2" fmla="*/ 2147483647 w 51"/>
                  <a:gd name="T3" fmla="*/ 2147483647 h 73"/>
                  <a:gd name="T4" fmla="*/ 2147483647 w 51"/>
                  <a:gd name="T5" fmla="*/ 2147483647 h 73"/>
                  <a:gd name="T6" fmla="*/ 2147483647 w 51"/>
                  <a:gd name="T7" fmla="*/ 2147483647 h 7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73"/>
                  <a:gd name="T14" fmla="*/ 51 w 51"/>
                  <a:gd name="T15" fmla="*/ 73 h 7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73">
                    <a:moveTo>
                      <a:pt x="49" y="73"/>
                    </a:moveTo>
                    <a:cubicBezTo>
                      <a:pt x="41" y="38"/>
                      <a:pt x="51" y="70"/>
                      <a:pt x="32" y="43"/>
                    </a:cubicBezTo>
                    <a:cubicBezTo>
                      <a:pt x="28" y="38"/>
                      <a:pt x="27" y="29"/>
                      <a:pt x="23" y="25"/>
                    </a:cubicBezTo>
                    <a:cubicBezTo>
                      <a:pt x="0" y="0"/>
                      <a:pt x="16" y="37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0099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702" name="Group 185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3712" name="Freeform 186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3" name="Freeform 187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03" name="Group 188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3710" name="Freeform 189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11" name="Freeform 190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04" name="Group 191"/>
              <p:cNvGrpSpPr>
                <a:grpSpLocks/>
              </p:cNvGrpSpPr>
              <p:nvPr/>
            </p:nvGrpSpPr>
            <p:grpSpPr bwMode="auto">
              <a:xfrm>
                <a:off x="1046" y="1403"/>
                <a:ext cx="143" cy="88"/>
                <a:chOff x="3597" y="462"/>
                <a:chExt cx="71" cy="48"/>
              </a:xfrm>
            </p:grpSpPr>
            <p:sp>
              <p:nvSpPr>
                <p:cNvPr id="3708" name="Freeform 192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09" name="Freeform 193"/>
                <p:cNvSpPr>
                  <a:spLocks/>
                </p:cNvSpPr>
                <p:nvPr/>
              </p:nvSpPr>
              <p:spPr bwMode="auto">
                <a:xfrm>
                  <a:off x="3597" y="462"/>
                  <a:ext cx="71" cy="48"/>
                </a:xfrm>
                <a:custGeom>
                  <a:avLst/>
                  <a:gdLst>
                    <a:gd name="T0" fmla="*/ 586936939 w 31"/>
                    <a:gd name="T1" fmla="*/ 2147483647 h 19"/>
                    <a:gd name="T2" fmla="*/ 0 w 31"/>
                    <a:gd name="T3" fmla="*/ 0 h 19"/>
                    <a:gd name="T4" fmla="*/ 330894444 w 31"/>
                    <a:gd name="T5" fmla="*/ 578473341 h 19"/>
                    <a:gd name="T6" fmla="*/ 393749457 w 31"/>
                    <a:gd name="T7" fmla="*/ 898076855 h 19"/>
                    <a:gd name="T8" fmla="*/ 586936939 w 31"/>
                    <a:gd name="T9" fmla="*/ 355488755 h 19"/>
                    <a:gd name="T10" fmla="*/ 722352665 w 31"/>
                    <a:gd name="T11" fmla="*/ 1461406335 h 19"/>
                    <a:gd name="T12" fmla="*/ 790438243 w 31"/>
                    <a:gd name="T13" fmla="*/ 1461406335 h 19"/>
                    <a:gd name="T14" fmla="*/ 901813272 w 31"/>
                    <a:gd name="T15" fmla="*/ 2003974070 h 19"/>
                    <a:gd name="T16" fmla="*/ 869047627 w 31"/>
                    <a:gd name="T17" fmla="*/ 2147483647 h 19"/>
                    <a:gd name="T18" fmla="*/ 1121360860 w 31"/>
                    <a:gd name="T19" fmla="*/ 2147483647 h 1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1"/>
                    <a:gd name="T31" fmla="*/ 0 h 19"/>
                    <a:gd name="T32" fmla="*/ 31 w 31"/>
                    <a:gd name="T33" fmla="*/ 19 h 1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1" h="19">
                      <a:moveTo>
                        <a:pt x="16" y="16"/>
                      </a:moveTo>
                      <a:cubicBezTo>
                        <a:pt x="7" y="10"/>
                        <a:pt x="1" y="7"/>
                        <a:pt x="0" y="0"/>
                      </a:cubicBezTo>
                      <a:cubicBezTo>
                        <a:pt x="3" y="0"/>
                        <a:pt x="5" y="1"/>
                        <a:pt x="9" y="2"/>
                      </a:cubicBezTo>
                      <a:cubicBezTo>
                        <a:pt x="10" y="2"/>
                        <a:pt x="11" y="2"/>
                        <a:pt x="11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ubicBezTo>
                        <a:pt x="16" y="2"/>
                        <a:pt x="19" y="5"/>
                        <a:pt x="20" y="5"/>
                      </a:cubicBezTo>
                      <a:cubicBezTo>
                        <a:pt x="21" y="6"/>
                        <a:pt x="22" y="5"/>
                        <a:pt x="22" y="5"/>
                      </a:cubicBezTo>
                      <a:cubicBezTo>
                        <a:pt x="23" y="6"/>
                        <a:pt x="24" y="6"/>
                        <a:pt x="25" y="7"/>
                      </a:cubicBezTo>
                      <a:cubicBezTo>
                        <a:pt x="25" y="9"/>
                        <a:pt x="24" y="12"/>
                        <a:pt x="24" y="13"/>
                      </a:cubicBezTo>
                      <a:cubicBezTo>
                        <a:pt x="29" y="19"/>
                        <a:pt x="26" y="17"/>
                        <a:pt x="31" y="19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05" name="Group 194"/>
              <p:cNvGrpSpPr>
                <a:grpSpLocks/>
              </p:cNvGrpSpPr>
              <p:nvPr/>
            </p:nvGrpSpPr>
            <p:grpSpPr bwMode="auto">
              <a:xfrm>
                <a:off x="1078" y="1445"/>
                <a:ext cx="171" cy="77"/>
                <a:chOff x="3613" y="485"/>
                <a:chExt cx="85" cy="42"/>
              </a:xfrm>
            </p:grpSpPr>
            <p:sp>
              <p:nvSpPr>
                <p:cNvPr id="3706" name="Freeform 195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solidFill>
                  <a:srgbClr val="00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07" name="Freeform 196"/>
                <p:cNvSpPr>
                  <a:spLocks/>
                </p:cNvSpPr>
                <p:nvPr/>
              </p:nvSpPr>
              <p:spPr bwMode="auto">
                <a:xfrm>
                  <a:off x="3613" y="485"/>
                  <a:ext cx="85" cy="42"/>
                </a:xfrm>
                <a:custGeom>
                  <a:avLst/>
                  <a:gdLst>
                    <a:gd name="T0" fmla="*/ 0 w 37"/>
                    <a:gd name="T1" fmla="*/ 0 h 17"/>
                    <a:gd name="T2" fmla="*/ 78781802 w 37"/>
                    <a:gd name="T3" fmla="*/ 1223431050 h 17"/>
                    <a:gd name="T4" fmla="*/ 152247373 w 37"/>
                    <a:gd name="T5" fmla="*/ 1423938217 h 17"/>
                    <a:gd name="T6" fmla="*/ 298424972 w 37"/>
                    <a:gd name="T7" fmla="*/ 1799790755 h 17"/>
                    <a:gd name="T8" fmla="*/ 386928879 w 37"/>
                    <a:gd name="T9" fmla="*/ 2147483647 h 17"/>
                    <a:gd name="T10" fmla="*/ 504838600 w 37"/>
                    <a:gd name="T11" fmla="*/ 1799790755 h 17"/>
                    <a:gd name="T12" fmla="*/ 658319254 w 37"/>
                    <a:gd name="T13" fmla="*/ 1566613472 h 17"/>
                    <a:gd name="T14" fmla="*/ 775667493 w 37"/>
                    <a:gd name="T15" fmla="*/ 1566613472 h 17"/>
                    <a:gd name="T16" fmla="*/ 888890668 w 37"/>
                    <a:gd name="T17" fmla="*/ 1566613472 h 17"/>
                    <a:gd name="T18" fmla="*/ 1422792730 w 37"/>
                    <a:gd name="T19" fmla="*/ 2147483647 h 1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17"/>
                    <a:gd name="T32" fmla="*/ 37 w 37"/>
                    <a:gd name="T33" fmla="*/ 17 h 1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17">
                      <a:moveTo>
                        <a:pt x="0" y="0"/>
                      </a:moveTo>
                      <a:cubicBezTo>
                        <a:pt x="2" y="6"/>
                        <a:pt x="1" y="3"/>
                        <a:pt x="2" y="7"/>
                      </a:cubicBezTo>
                      <a:cubicBezTo>
                        <a:pt x="2" y="7"/>
                        <a:pt x="3" y="8"/>
                        <a:pt x="4" y="8"/>
                      </a:cubicBezTo>
                      <a:cubicBezTo>
                        <a:pt x="8" y="8"/>
                        <a:pt x="6" y="6"/>
                        <a:pt x="8" y="10"/>
                      </a:cubicBezTo>
                      <a:cubicBezTo>
                        <a:pt x="8" y="10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3" y="10"/>
                      </a:cubicBezTo>
                      <a:cubicBezTo>
                        <a:pt x="15" y="9"/>
                        <a:pt x="14" y="9"/>
                        <a:pt x="17" y="9"/>
                      </a:cubicBezTo>
                      <a:cubicBezTo>
                        <a:pt x="18" y="9"/>
                        <a:pt x="19" y="9"/>
                        <a:pt x="20" y="9"/>
                      </a:cubicBezTo>
                      <a:cubicBezTo>
                        <a:pt x="21" y="9"/>
                        <a:pt x="22" y="9"/>
                        <a:pt x="23" y="9"/>
                      </a:cubicBezTo>
                      <a:cubicBezTo>
                        <a:pt x="28" y="11"/>
                        <a:pt x="33" y="14"/>
                        <a:pt x="37" y="17"/>
                      </a:cubicBezTo>
                    </a:path>
                  </a:pathLst>
                </a:custGeom>
                <a:noFill/>
                <a:ln w="3175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227" name="Group 292"/>
            <p:cNvGrpSpPr>
              <a:grpSpLocks/>
            </p:cNvGrpSpPr>
            <p:nvPr/>
          </p:nvGrpSpPr>
          <p:grpSpPr bwMode="auto">
            <a:xfrm>
              <a:off x="5695201" y="4415959"/>
              <a:ext cx="499903" cy="549579"/>
              <a:chOff x="431" y="2003"/>
              <a:chExt cx="2268" cy="882"/>
            </a:xfrm>
          </p:grpSpPr>
          <p:grpSp>
            <p:nvGrpSpPr>
              <p:cNvPr id="3228" name="Group 293"/>
              <p:cNvGrpSpPr>
                <a:grpSpLocks/>
              </p:cNvGrpSpPr>
              <p:nvPr/>
            </p:nvGrpSpPr>
            <p:grpSpPr bwMode="auto">
              <a:xfrm>
                <a:off x="1179" y="2003"/>
                <a:ext cx="705" cy="314"/>
                <a:chOff x="3349" y="1052"/>
                <a:chExt cx="705" cy="314"/>
              </a:xfrm>
            </p:grpSpPr>
            <p:sp>
              <p:nvSpPr>
                <p:cNvPr id="3548" name="Freeform 294"/>
                <p:cNvSpPr>
                  <a:spLocks/>
                </p:cNvSpPr>
                <p:nvPr/>
              </p:nvSpPr>
              <p:spPr bwMode="auto">
                <a:xfrm>
                  <a:off x="3604" y="1062"/>
                  <a:ext cx="96" cy="182"/>
                </a:xfrm>
                <a:custGeom>
                  <a:avLst/>
                  <a:gdLst>
                    <a:gd name="T0" fmla="*/ 1452693963 w 42"/>
                    <a:gd name="T1" fmla="*/ 0 h 73"/>
                    <a:gd name="T2" fmla="*/ 1284907248 w 42"/>
                    <a:gd name="T3" fmla="*/ 2147483647 h 73"/>
                    <a:gd name="T4" fmla="*/ 1000712578 w 42"/>
                    <a:gd name="T5" fmla="*/ 2147483647 h 73"/>
                    <a:gd name="T6" fmla="*/ 728328594 w 42"/>
                    <a:gd name="T7" fmla="*/ 2147483647 h 73"/>
                    <a:gd name="T8" fmla="*/ 562146921 w 42"/>
                    <a:gd name="T9" fmla="*/ 2147483647 h 73"/>
                    <a:gd name="T10" fmla="*/ 412346864 w 42"/>
                    <a:gd name="T11" fmla="*/ 2147483647 h 73"/>
                    <a:gd name="T12" fmla="*/ 272523504 w 42"/>
                    <a:gd name="T13" fmla="*/ 2147483647 h 73"/>
                    <a:gd name="T14" fmla="*/ 245939278 w 42"/>
                    <a:gd name="T15" fmla="*/ 2147483647 h 73"/>
                    <a:gd name="T16" fmla="*/ 0 w 42"/>
                    <a:gd name="T17" fmla="*/ 2147483647 h 7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73"/>
                    <a:gd name="T29" fmla="*/ 42 w 42"/>
                    <a:gd name="T30" fmla="*/ 73 h 7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73">
                      <a:moveTo>
                        <a:pt x="42" y="0"/>
                      </a:moveTo>
                      <a:cubicBezTo>
                        <a:pt x="41" y="4"/>
                        <a:pt x="40" y="8"/>
                        <a:pt x="37" y="11"/>
                      </a:cubicBezTo>
                      <a:cubicBezTo>
                        <a:pt x="30" y="16"/>
                        <a:pt x="37" y="8"/>
                        <a:pt x="29" y="16"/>
                      </a:cubicBezTo>
                      <a:cubicBezTo>
                        <a:pt x="26" y="19"/>
                        <a:pt x="23" y="23"/>
                        <a:pt x="21" y="26"/>
                      </a:cubicBezTo>
                      <a:cubicBezTo>
                        <a:pt x="15" y="33"/>
                        <a:pt x="22" y="24"/>
                        <a:pt x="16" y="32"/>
                      </a:cubicBezTo>
                      <a:cubicBezTo>
                        <a:pt x="14" y="34"/>
                        <a:pt x="12" y="40"/>
                        <a:pt x="12" y="40"/>
                      </a:cubicBezTo>
                      <a:cubicBezTo>
                        <a:pt x="11" y="46"/>
                        <a:pt x="11" y="51"/>
                        <a:pt x="8" y="57"/>
                      </a:cubicBezTo>
                      <a:cubicBezTo>
                        <a:pt x="8" y="58"/>
                        <a:pt x="8" y="65"/>
                        <a:pt x="7" y="66"/>
                      </a:cubicBezTo>
                      <a:cubicBezTo>
                        <a:pt x="5" y="69"/>
                        <a:pt x="2" y="71"/>
                        <a:pt x="0" y="73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49" name="Freeform 295"/>
                <p:cNvSpPr>
                  <a:spLocks/>
                </p:cNvSpPr>
                <p:nvPr/>
              </p:nvSpPr>
              <p:spPr bwMode="auto">
                <a:xfrm>
                  <a:off x="3581" y="1127"/>
                  <a:ext cx="71" cy="37"/>
                </a:xfrm>
                <a:custGeom>
                  <a:avLst/>
                  <a:gdLst>
                    <a:gd name="T0" fmla="*/ 1121360860 w 31"/>
                    <a:gd name="T1" fmla="*/ 139166213 h 15"/>
                    <a:gd name="T2" fmla="*/ 538316897 w 31"/>
                    <a:gd name="T3" fmla="*/ 1190950001 h 15"/>
                    <a:gd name="T4" fmla="*/ 256268241 w 31"/>
                    <a:gd name="T5" fmla="*/ 1886139269 h 15"/>
                    <a:gd name="T6" fmla="*/ 144475039 w 31"/>
                    <a:gd name="T7" fmla="*/ 2147483647 h 15"/>
                    <a:gd name="T8" fmla="*/ 0 w 31"/>
                    <a:gd name="T9" fmla="*/ 214748364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15"/>
                    <a:gd name="T17" fmla="*/ 31 w 31"/>
                    <a:gd name="T18" fmla="*/ 15 h 1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15">
                      <a:moveTo>
                        <a:pt x="31" y="1"/>
                      </a:moveTo>
                      <a:cubicBezTo>
                        <a:pt x="23" y="0"/>
                        <a:pt x="21" y="3"/>
                        <a:pt x="15" y="7"/>
                      </a:cubicBezTo>
                      <a:cubicBezTo>
                        <a:pt x="12" y="9"/>
                        <a:pt x="10" y="10"/>
                        <a:pt x="7" y="11"/>
                      </a:cubicBezTo>
                      <a:cubicBezTo>
                        <a:pt x="6" y="11"/>
                        <a:pt x="5" y="12"/>
                        <a:pt x="4" y="13"/>
                      </a:cubicBezTo>
                      <a:cubicBezTo>
                        <a:pt x="2" y="13"/>
                        <a:pt x="0" y="15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0" name="Freeform 296"/>
                <p:cNvSpPr>
                  <a:spLocks/>
                </p:cNvSpPr>
                <p:nvPr/>
              </p:nvSpPr>
              <p:spPr bwMode="auto">
                <a:xfrm>
                  <a:off x="3648" y="1112"/>
                  <a:ext cx="57" cy="89"/>
                </a:xfrm>
                <a:custGeom>
                  <a:avLst/>
                  <a:gdLst>
                    <a:gd name="T0" fmla="*/ 820782674 w 25"/>
                    <a:gd name="T1" fmla="*/ 0 h 36"/>
                    <a:gd name="T2" fmla="*/ 493766697 w 25"/>
                    <a:gd name="T3" fmla="*/ 1592639099 h 36"/>
                    <a:gd name="T4" fmla="*/ 493766697 w 25"/>
                    <a:gd name="T5" fmla="*/ 2147483647 h 36"/>
                    <a:gd name="T6" fmla="*/ 359992401 w 25"/>
                    <a:gd name="T7" fmla="*/ 2147483647 h 36"/>
                    <a:gd name="T8" fmla="*/ 99615083 w 25"/>
                    <a:gd name="T9" fmla="*/ 2147483647 h 36"/>
                    <a:gd name="T10" fmla="*/ 0 w 25"/>
                    <a:gd name="T11" fmla="*/ 2147483647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6"/>
                    <a:gd name="T20" fmla="*/ 25 w 25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6">
                      <a:moveTo>
                        <a:pt x="25" y="0"/>
                      </a:moveTo>
                      <a:cubicBezTo>
                        <a:pt x="20" y="2"/>
                        <a:pt x="18" y="4"/>
                        <a:pt x="15" y="9"/>
                      </a:cubicBezTo>
                      <a:cubicBezTo>
                        <a:pt x="15" y="10"/>
                        <a:pt x="15" y="12"/>
                        <a:pt x="15" y="13"/>
                      </a:cubicBezTo>
                      <a:cubicBezTo>
                        <a:pt x="14" y="14"/>
                        <a:pt x="12" y="14"/>
                        <a:pt x="11" y="16"/>
                      </a:cubicBezTo>
                      <a:cubicBezTo>
                        <a:pt x="8" y="19"/>
                        <a:pt x="5" y="22"/>
                        <a:pt x="3" y="26"/>
                      </a:cubicBezTo>
                      <a:cubicBezTo>
                        <a:pt x="2" y="29"/>
                        <a:pt x="1" y="32"/>
                        <a:pt x="0" y="36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1" name="Freeform 297"/>
                <p:cNvSpPr>
                  <a:spLocks/>
                </p:cNvSpPr>
                <p:nvPr/>
              </p:nvSpPr>
              <p:spPr bwMode="auto">
                <a:xfrm>
                  <a:off x="3643" y="1112"/>
                  <a:ext cx="23" cy="74"/>
                </a:xfrm>
                <a:custGeom>
                  <a:avLst/>
                  <a:gdLst>
                    <a:gd name="T0" fmla="*/ 396216129 w 10"/>
                    <a:gd name="T1" fmla="*/ 0 h 30"/>
                    <a:gd name="T2" fmla="*/ 304784006 w 10"/>
                    <a:gd name="T3" fmla="*/ 1038740548 h 30"/>
                    <a:gd name="T4" fmla="*/ 239726242 w 10"/>
                    <a:gd name="T5" fmla="*/ 2147483647 h 30"/>
                    <a:gd name="T6" fmla="*/ 119416439 w 10"/>
                    <a:gd name="T7" fmla="*/ 2147483647 h 30"/>
                    <a:gd name="T8" fmla="*/ 39160975 w 10"/>
                    <a:gd name="T9" fmla="*/ 2147483647 h 30"/>
                    <a:gd name="T10" fmla="*/ 0 w 10"/>
                    <a:gd name="T11" fmla="*/ 2147483647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30"/>
                    <a:gd name="T20" fmla="*/ 10 w 10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30">
                      <a:moveTo>
                        <a:pt x="10" y="0"/>
                      </a:moveTo>
                      <a:cubicBezTo>
                        <a:pt x="8" y="7"/>
                        <a:pt x="10" y="0"/>
                        <a:pt x="8" y="6"/>
                      </a:cubicBezTo>
                      <a:cubicBezTo>
                        <a:pt x="6" y="9"/>
                        <a:pt x="8" y="9"/>
                        <a:pt x="6" y="13"/>
                      </a:cubicBezTo>
                      <a:cubicBezTo>
                        <a:pt x="6" y="16"/>
                        <a:pt x="4" y="19"/>
                        <a:pt x="3" y="21"/>
                      </a:cubicBezTo>
                      <a:cubicBezTo>
                        <a:pt x="2" y="23"/>
                        <a:pt x="2" y="25"/>
                        <a:pt x="1" y="27"/>
                      </a:cubicBezTo>
                      <a:cubicBezTo>
                        <a:pt x="1" y="28"/>
                        <a:pt x="0" y="30"/>
                        <a:pt x="0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2" name="Freeform 298"/>
                <p:cNvSpPr>
                  <a:spLocks/>
                </p:cNvSpPr>
                <p:nvPr/>
              </p:nvSpPr>
              <p:spPr bwMode="auto">
                <a:xfrm>
                  <a:off x="3577" y="1137"/>
                  <a:ext cx="43" cy="4"/>
                </a:xfrm>
                <a:custGeom>
                  <a:avLst/>
                  <a:gdLst>
                    <a:gd name="T0" fmla="*/ 533827352 w 19"/>
                    <a:gd name="T1" fmla="*/ 4194304 h 2"/>
                    <a:gd name="T2" fmla="*/ 286102781 w 19"/>
                    <a:gd name="T3" fmla="*/ 2097152 h 2"/>
                    <a:gd name="T4" fmla="*/ 0 w 19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9"/>
                    <a:gd name="T10" fmla="*/ 0 h 2"/>
                    <a:gd name="T11" fmla="*/ 19 w 19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9" h="2">
                      <a:moveTo>
                        <a:pt x="19" y="2"/>
                      </a:moveTo>
                      <a:cubicBezTo>
                        <a:pt x="15" y="1"/>
                        <a:pt x="14" y="0"/>
                        <a:pt x="10" y="1"/>
                      </a:cubicBezTo>
                      <a:cubicBezTo>
                        <a:pt x="2" y="0"/>
                        <a:pt x="5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3" name="Freeform 299"/>
                <p:cNvSpPr>
                  <a:spLocks/>
                </p:cNvSpPr>
                <p:nvPr/>
              </p:nvSpPr>
              <p:spPr bwMode="auto">
                <a:xfrm>
                  <a:off x="3567" y="1171"/>
                  <a:ext cx="60" cy="40"/>
                </a:xfrm>
                <a:custGeom>
                  <a:avLst/>
                  <a:gdLst>
                    <a:gd name="T0" fmla="*/ 1095862835 w 26"/>
                    <a:gd name="T1" fmla="*/ 0 h 16"/>
                    <a:gd name="T2" fmla="*/ 674779553 w 26"/>
                    <a:gd name="T3" fmla="*/ 1385815438 h 16"/>
                    <a:gd name="T4" fmla="*/ 334422346 w 26"/>
                    <a:gd name="T5" fmla="*/ 2147483647 h 16"/>
                    <a:gd name="T6" fmla="*/ 165712627 w 26"/>
                    <a:gd name="T7" fmla="*/ 2147483647 h 16"/>
                    <a:gd name="T8" fmla="*/ 0 w 26"/>
                    <a:gd name="T9" fmla="*/ 2147483647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6"/>
                    <a:gd name="T17" fmla="*/ 26 w 26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6">
                      <a:moveTo>
                        <a:pt x="26" y="0"/>
                      </a:moveTo>
                      <a:cubicBezTo>
                        <a:pt x="21" y="1"/>
                        <a:pt x="19" y="3"/>
                        <a:pt x="16" y="6"/>
                      </a:cubicBezTo>
                      <a:cubicBezTo>
                        <a:pt x="14" y="11"/>
                        <a:pt x="12" y="10"/>
                        <a:pt x="8" y="10"/>
                      </a:cubicBezTo>
                      <a:cubicBezTo>
                        <a:pt x="6" y="12"/>
                        <a:pt x="5" y="13"/>
                        <a:pt x="4" y="15"/>
                      </a:cubicBezTo>
                      <a:cubicBezTo>
                        <a:pt x="3" y="15"/>
                        <a:pt x="1" y="16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4" name="Freeform 300"/>
                <p:cNvSpPr>
                  <a:spLocks/>
                </p:cNvSpPr>
                <p:nvPr/>
              </p:nvSpPr>
              <p:spPr bwMode="auto">
                <a:xfrm>
                  <a:off x="3430" y="1139"/>
                  <a:ext cx="273" cy="205"/>
                </a:xfrm>
                <a:custGeom>
                  <a:avLst/>
                  <a:gdLst>
                    <a:gd name="T0" fmla="*/ 2147483647 w 119"/>
                    <a:gd name="T1" fmla="*/ 0 h 82"/>
                    <a:gd name="T2" fmla="*/ 2147483647 w 119"/>
                    <a:gd name="T3" fmla="*/ 2147483647 h 82"/>
                    <a:gd name="T4" fmla="*/ 2147483647 w 119"/>
                    <a:gd name="T5" fmla="*/ 2147483647 h 82"/>
                    <a:gd name="T6" fmla="*/ 1939061259 w 119"/>
                    <a:gd name="T7" fmla="*/ 2147483647 h 82"/>
                    <a:gd name="T8" fmla="*/ 1613388566 w 119"/>
                    <a:gd name="T9" fmla="*/ 2147483647 h 82"/>
                    <a:gd name="T10" fmla="*/ 932894556 w 119"/>
                    <a:gd name="T11" fmla="*/ 2147483647 h 82"/>
                    <a:gd name="T12" fmla="*/ 0 w 119"/>
                    <a:gd name="T13" fmla="*/ 2147483647 h 8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19"/>
                    <a:gd name="T22" fmla="*/ 0 h 82"/>
                    <a:gd name="T23" fmla="*/ 119 w 119"/>
                    <a:gd name="T24" fmla="*/ 82 h 8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19" h="82">
                      <a:moveTo>
                        <a:pt x="119" y="0"/>
                      </a:moveTo>
                      <a:cubicBezTo>
                        <a:pt x="116" y="5"/>
                        <a:pt x="113" y="13"/>
                        <a:pt x="107" y="15"/>
                      </a:cubicBezTo>
                      <a:cubicBezTo>
                        <a:pt x="100" y="19"/>
                        <a:pt x="99" y="17"/>
                        <a:pt x="92" y="24"/>
                      </a:cubicBezTo>
                      <a:cubicBezTo>
                        <a:pt x="80" y="37"/>
                        <a:pt x="67" y="51"/>
                        <a:pt x="52" y="61"/>
                      </a:cubicBezTo>
                      <a:cubicBezTo>
                        <a:pt x="51" y="61"/>
                        <a:pt x="44" y="63"/>
                        <a:pt x="43" y="63"/>
                      </a:cubicBezTo>
                      <a:cubicBezTo>
                        <a:pt x="37" y="70"/>
                        <a:pt x="30" y="75"/>
                        <a:pt x="25" y="82"/>
                      </a:cubicBezTo>
                      <a:cubicBezTo>
                        <a:pt x="4" y="81"/>
                        <a:pt x="12" y="81"/>
                        <a:pt x="0" y="8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5" name="Freeform 301"/>
                <p:cNvSpPr>
                  <a:spLocks/>
                </p:cNvSpPr>
                <p:nvPr/>
              </p:nvSpPr>
              <p:spPr bwMode="auto">
                <a:xfrm>
                  <a:off x="3639" y="1166"/>
                  <a:ext cx="68" cy="110"/>
                </a:xfrm>
                <a:custGeom>
                  <a:avLst/>
                  <a:gdLst>
                    <a:gd name="T0" fmla="*/ 870535490 w 30"/>
                    <a:gd name="T1" fmla="*/ 0 h 44"/>
                    <a:gd name="T2" fmla="*/ 665748399 w 30"/>
                    <a:gd name="T3" fmla="*/ 1823616533 h 44"/>
                    <a:gd name="T4" fmla="*/ 576840058 w 30"/>
                    <a:gd name="T5" fmla="*/ 2147483647 h 44"/>
                    <a:gd name="T6" fmla="*/ 464548347 w 30"/>
                    <a:gd name="T7" fmla="*/ 2147483647 h 44"/>
                    <a:gd name="T8" fmla="*/ 293712529 w 30"/>
                    <a:gd name="T9" fmla="*/ 2147483647 h 44"/>
                    <a:gd name="T10" fmla="*/ 181653455 w 30"/>
                    <a:gd name="T11" fmla="*/ 2147483647 h 44"/>
                    <a:gd name="T12" fmla="*/ 112274233 w 30"/>
                    <a:gd name="T13" fmla="*/ 2147483647 h 44"/>
                    <a:gd name="T14" fmla="*/ 0 w 30"/>
                    <a:gd name="T15" fmla="*/ 2147483647 h 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"/>
                    <a:gd name="T25" fmla="*/ 0 h 44"/>
                    <a:gd name="T26" fmla="*/ 30 w 30"/>
                    <a:gd name="T27" fmla="*/ 44 h 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" h="44">
                      <a:moveTo>
                        <a:pt x="30" y="0"/>
                      </a:moveTo>
                      <a:cubicBezTo>
                        <a:pt x="29" y="5"/>
                        <a:pt x="28" y="6"/>
                        <a:pt x="23" y="8"/>
                      </a:cubicBezTo>
                      <a:cubicBezTo>
                        <a:pt x="22" y="10"/>
                        <a:pt x="21" y="11"/>
                        <a:pt x="20" y="13"/>
                      </a:cubicBezTo>
                      <a:cubicBezTo>
                        <a:pt x="19" y="15"/>
                        <a:pt x="18" y="18"/>
                        <a:pt x="16" y="21"/>
                      </a:cubicBezTo>
                      <a:cubicBezTo>
                        <a:pt x="7" y="32"/>
                        <a:pt x="22" y="14"/>
                        <a:pt x="10" y="26"/>
                      </a:cubicBezTo>
                      <a:cubicBezTo>
                        <a:pt x="9" y="28"/>
                        <a:pt x="7" y="30"/>
                        <a:pt x="6" y="32"/>
                      </a:cubicBezTo>
                      <a:cubicBezTo>
                        <a:pt x="5" y="33"/>
                        <a:pt x="4" y="35"/>
                        <a:pt x="4" y="35"/>
                      </a:cubicBezTo>
                      <a:cubicBezTo>
                        <a:pt x="3" y="39"/>
                        <a:pt x="2" y="41"/>
                        <a:pt x="0" y="44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6" name="Freeform 302"/>
                <p:cNvSpPr>
                  <a:spLocks/>
                </p:cNvSpPr>
                <p:nvPr/>
              </p:nvSpPr>
              <p:spPr bwMode="auto">
                <a:xfrm>
                  <a:off x="3627" y="1179"/>
                  <a:ext cx="16" cy="67"/>
                </a:xfrm>
                <a:custGeom>
                  <a:avLst/>
                  <a:gdLst>
                    <a:gd name="T0" fmla="*/ 31555109 w 7"/>
                    <a:gd name="T1" fmla="*/ 0 h 27"/>
                    <a:gd name="T2" fmla="*/ 107598434 w 7"/>
                    <a:gd name="T3" fmla="*/ 2147483647 h 27"/>
                    <a:gd name="T4" fmla="*/ 245939278 w 7"/>
                    <a:gd name="T5" fmla="*/ 2147483647 h 27"/>
                    <a:gd name="T6" fmla="*/ 164859344 w 7"/>
                    <a:gd name="T7" fmla="*/ 2147483647 h 2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27"/>
                    <a:gd name="T14" fmla="*/ 7 w 7"/>
                    <a:gd name="T15" fmla="*/ 27 h 2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27">
                      <a:moveTo>
                        <a:pt x="1" y="0"/>
                      </a:moveTo>
                      <a:cubicBezTo>
                        <a:pt x="1" y="7"/>
                        <a:pt x="0" y="6"/>
                        <a:pt x="3" y="12"/>
                      </a:cubicBezTo>
                      <a:cubicBezTo>
                        <a:pt x="4" y="14"/>
                        <a:pt x="7" y="19"/>
                        <a:pt x="7" y="19"/>
                      </a:cubicBezTo>
                      <a:cubicBezTo>
                        <a:pt x="6" y="22"/>
                        <a:pt x="5" y="27"/>
                        <a:pt x="5" y="27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7" name="Freeform 303"/>
                <p:cNvSpPr>
                  <a:spLocks/>
                </p:cNvSpPr>
                <p:nvPr/>
              </p:nvSpPr>
              <p:spPr bwMode="auto">
                <a:xfrm>
                  <a:off x="3668" y="1249"/>
                  <a:ext cx="39" cy="40"/>
                </a:xfrm>
                <a:custGeom>
                  <a:avLst/>
                  <a:gdLst>
                    <a:gd name="T0" fmla="*/ 632275690 w 17"/>
                    <a:gd name="T1" fmla="*/ 0 h 16"/>
                    <a:gd name="T2" fmla="*/ 292038373 w 17"/>
                    <a:gd name="T3" fmla="*/ 2147483647 h 16"/>
                    <a:gd name="T4" fmla="*/ 0 w 17"/>
                    <a:gd name="T5" fmla="*/ 2147483647 h 16"/>
                    <a:gd name="T6" fmla="*/ 0 60000 65536"/>
                    <a:gd name="T7" fmla="*/ 0 60000 65536"/>
                    <a:gd name="T8" fmla="*/ 0 60000 65536"/>
                    <a:gd name="T9" fmla="*/ 0 w 17"/>
                    <a:gd name="T10" fmla="*/ 0 h 16"/>
                    <a:gd name="T11" fmla="*/ 17 w 17"/>
                    <a:gd name="T12" fmla="*/ 16 h 1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7" h="16">
                      <a:moveTo>
                        <a:pt x="17" y="0"/>
                      </a:moveTo>
                      <a:cubicBezTo>
                        <a:pt x="11" y="3"/>
                        <a:pt x="12" y="6"/>
                        <a:pt x="8" y="10"/>
                      </a:cubicBezTo>
                      <a:cubicBezTo>
                        <a:pt x="6" y="13"/>
                        <a:pt x="2" y="14"/>
                        <a:pt x="0" y="16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8" name="Freeform 304"/>
                <p:cNvSpPr>
                  <a:spLocks/>
                </p:cNvSpPr>
                <p:nvPr/>
              </p:nvSpPr>
              <p:spPr bwMode="auto">
                <a:xfrm>
                  <a:off x="3650" y="1154"/>
                  <a:ext cx="25" cy="72"/>
                </a:xfrm>
                <a:custGeom>
                  <a:avLst/>
                  <a:gdLst>
                    <a:gd name="T0" fmla="*/ 339521859 w 11"/>
                    <a:gd name="T1" fmla="*/ 0 h 29"/>
                    <a:gd name="T2" fmla="*/ 243262795 w 11"/>
                    <a:gd name="T3" fmla="*/ 1975977377 h 29"/>
                    <a:gd name="T4" fmla="*/ 149389618 w 11"/>
                    <a:gd name="T5" fmla="*/ 2147483647 h 29"/>
                    <a:gd name="T6" fmla="*/ 65731432 w 11"/>
                    <a:gd name="T7" fmla="*/ 2147483647 h 29"/>
                    <a:gd name="T8" fmla="*/ 28921830 w 11"/>
                    <a:gd name="T9" fmla="*/ 2147483647 h 29"/>
                    <a:gd name="T10" fmla="*/ 0 w 11"/>
                    <a:gd name="T11" fmla="*/ 2147483647 h 2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1"/>
                    <a:gd name="T19" fmla="*/ 0 h 29"/>
                    <a:gd name="T20" fmla="*/ 11 w 11"/>
                    <a:gd name="T21" fmla="*/ 29 h 2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1" h="29">
                      <a:moveTo>
                        <a:pt x="11" y="0"/>
                      </a:moveTo>
                      <a:cubicBezTo>
                        <a:pt x="10" y="4"/>
                        <a:pt x="9" y="6"/>
                        <a:pt x="8" y="10"/>
                      </a:cubicBezTo>
                      <a:cubicBezTo>
                        <a:pt x="7" y="13"/>
                        <a:pt x="7" y="17"/>
                        <a:pt x="5" y="19"/>
                      </a:cubicBezTo>
                      <a:cubicBezTo>
                        <a:pt x="2" y="26"/>
                        <a:pt x="5" y="18"/>
                        <a:pt x="2" y="24"/>
                      </a:cubicBezTo>
                      <a:cubicBezTo>
                        <a:pt x="2" y="25"/>
                        <a:pt x="1" y="26"/>
                        <a:pt x="1" y="27"/>
                      </a:cubicBezTo>
                      <a:cubicBezTo>
                        <a:pt x="1" y="28"/>
                        <a:pt x="0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59" name="Freeform 305"/>
                <p:cNvSpPr>
                  <a:spLocks/>
                </p:cNvSpPr>
                <p:nvPr/>
              </p:nvSpPr>
              <p:spPr bwMode="auto">
                <a:xfrm>
                  <a:off x="3641" y="1221"/>
                  <a:ext cx="37" cy="110"/>
                </a:xfrm>
                <a:custGeom>
                  <a:avLst/>
                  <a:gdLst>
                    <a:gd name="T0" fmla="*/ 711746437 w 16"/>
                    <a:gd name="T1" fmla="*/ 0 h 44"/>
                    <a:gd name="T2" fmla="*/ 572685022 w 16"/>
                    <a:gd name="T3" fmla="*/ 2114181645 h 44"/>
                    <a:gd name="T4" fmla="*/ 365338250 w 16"/>
                    <a:gd name="T5" fmla="*/ 2147483647 h 44"/>
                    <a:gd name="T6" fmla="*/ 100333330 w 16"/>
                    <a:gd name="T7" fmla="*/ 2147483647 h 44"/>
                    <a:gd name="T8" fmla="*/ 43387386 w 16"/>
                    <a:gd name="T9" fmla="*/ 2147483647 h 44"/>
                    <a:gd name="T10" fmla="*/ 0 w 16"/>
                    <a:gd name="T11" fmla="*/ 2147483647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6"/>
                    <a:gd name="T19" fmla="*/ 0 h 44"/>
                    <a:gd name="T20" fmla="*/ 16 w 16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6" h="44">
                      <a:moveTo>
                        <a:pt x="16" y="0"/>
                      </a:moveTo>
                      <a:cubicBezTo>
                        <a:pt x="15" y="4"/>
                        <a:pt x="15" y="6"/>
                        <a:pt x="13" y="9"/>
                      </a:cubicBezTo>
                      <a:cubicBezTo>
                        <a:pt x="12" y="14"/>
                        <a:pt x="10" y="19"/>
                        <a:pt x="8" y="23"/>
                      </a:cubicBezTo>
                      <a:cubicBezTo>
                        <a:pt x="7" y="29"/>
                        <a:pt x="4" y="30"/>
                        <a:pt x="2" y="36"/>
                      </a:cubicBezTo>
                      <a:cubicBezTo>
                        <a:pt x="2" y="37"/>
                        <a:pt x="2" y="38"/>
                        <a:pt x="1" y="39"/>
                      </a:cubicBezTo>
                      <a:cubicBezTo>
                        <a:pt x="1" y="41"/>
                        <a:pt x="0" y="44"/>
                        <a:pt x="0" y="44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60" name="Freeform 306"/>
                <p:cNvSpPr>
                  <a:spLocks/>
                </p:cNvSpPr>
                <p:nvPr/>
              </p:nvSpPr>
              <p:spPr bwMode="auto">
                <a:xfrm>
                  <a:off x="3359" y="1102"/>
                  <a:ext cx="302" cy="169"/>
                </a:xfrm>
                <a:custGeom>
                  <a:avLst/>
                  <a:gdLst>
                    <a:gd name="T0" fmla="*/ 2147483647 w 132"/>
                    <a:gd name="T1" fmla="*/ 158436421 h 68"/>
                    <a:gd name="T2" fmla="*/ 2147483647 w 132"/>
                    <a:gd name="T3" fmla="*/ 0 h 68"/>
                    <a:gd name="T4" fmla="*/ 2147483647 w 132"/>
                    <a:gd name="T5" fmla="*/ 811527343 h 68"/>
                    <a:gd name="T6" fmla="*/ 2147483647 w 132"/>
                    <a:gd name="T7" fmla="*/ 1357896969 h 68"/>
                    <a:gd name="T8" fmla="*/ 2147483647 w 132"/>
                    <a:gd name="T9" fmla="*/ 2147483647 h 68"/>
                    <a:gd name="T10" fmla="*/ 911888417 w 132"/>
                    <a:gd name="T11" fmla="*/ 2147483647 h 68"/>
                    <a:gd name="T12" fmla="*/ 524650173 w 132"/>
                    <a:gd name="T13" fmla="*/ 2147483647 h 68"/>
                    <a:gd name="T14" fmla="*/ 419244300 w 132"/>
                    <a:gd name="T15" fmla="*/ 2147483647 h 68"/>
                    <a:gd name="T16" fmla="*/ 0 w 13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2"/>
                    <a:gd name="T28" fmla="*/ 0 h 68"/>
                    <a:gd name="T29" fmla="*/ 132 w 13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2" h="68">
                      <a:moveTo>
                        <a:pt x="132" y="1"/>
                      </a:moveTo>
                      <a:cubicBezTo>
                        <a:pt x="131" y="1"/>
                        <a:pt x="130" y="0"/>
                        <a:pt x="128" y="0"/>
                      </a:cubicBezTo>
                      <a:cubicBezTo>
                        <a:pt x="124" y="0"/>
                        <a:pt x="118" y="3"/>
                        <a:pt x="114" y="4"/>
                      </a:cubicBezTo>
                      <a:cubicBezTo>
                        <a:pt x="112" y="5"/>
                        <a:pt x="107" y="7"/>
                        <a:pt x="107" y="7"/>
                      </a:cubicBezTo>
                      <a:cubicBezTo>
                        <a:pt x="100" y="12"/>
                        <a:pt x="91" y="12"/>
                        <a:pt x="83" y="16"/>
                      </a:cubicBezTo>
                      <a:cubicBezTo>
                        <a:pt x="72" y="34"/>
                        <a:pt x="44" y="39"/>
                        <a:pt x="26" y="41"/>
                      </a:cubicBezTo>
                      <a:cubicBezTo>
                        <a:pt x="21" y="45"/>
                        <a:pt x="18" y="49"/>
                        <a:pt x="15" y="55"/>
                      </a:cubicBezTo>
                      <a:cubicBezTo>
                        <a:pt x="14" y="58"/>
                        <a:pt x="15" y="61"/>
                        <a:pt x="12" y="63"/>
                      </a:cubicBezTo>
                      <a:cubicBezTo>
                        <a:pt x="9" y="66"/>
                        <a:pt x="5" y="68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61" name="Freeform 307"/>
                <p:cNvSpPr>
                  <a:spLocks/>
                </p:cNvSpPr>
                <p:nvPr/>
              </p:nvSpPr>
              <p:spPr bwMode="auto">
                <a:xfrm>
                  <a:off x="3372" y="1139"/>
                  <a:ext cx="189" cy="30"/>
                </a:xfrm>
                <a:custGeom>
                  <a:avLst/>
                  <a:gdLst>
                    <a:gd name="T0" fmla="*/ 2147483647 w 82"/>
                    <a:gd name="T1" fmla="*/ 0 h 12"/>
                    <a:gd name="T2" fmla="*/ 1327807406 w 82"/>
                    <a:gd name="T3" fmla="*/ 484306645 h 12"/>
                    <a:gd name="T4" fmla="*/ 249941967 w 82"/>
                    <a:gd name="T5" fmla="*/ 1572087425 h 12"/>
                    <a:gd name="T6" fmla="*/ 219370083 w 82"/>
                    <a:gd name="T7" fmla="*/ 2147483647 h 12"/>
                    <a:gd name="T8" fmla="*/ 0 w 82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82"/>
                    <a:gd name="T16" fmla="*/ 0 h 12"/>
                    <a:gd name="T17" fmla="*/ 82 w 8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82" h="12">
                      <a:moveTo>
                        <a:pt x="82" y="0"/>
                      </a:moveTo>
                      <a:cubicBezTo>
                        <a:pt x="59" y="2"/>
                        <a:pt x="56" y="3"/>
                        <a:pt x="32" y="2"/>
                      </a:cubicBezTo>
                      <a:cubicBezTo>
                        <a:pt x="20" y="3"/>
                        <a:pt x="15" y="1"/>
                        <a:pt x="6" y="7"/>
                      </a:cubicBezTo>
                      <a:cubicBezTo>
                        <a:pt x="6" y="8"/>
                        <a:pt x="6" y="10"/>
                        <a:pt x="5" y="11"/>
                      </a:cubicBezTo>
                      <a:cubicBezTo>
                        <a:pt x="4" y="12"/>
                        <a:pt x="0" y="12"/>
                        <a:pt x="0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62" name="Freeform 308"/>
                <p:cNvSpPr>
                  <a:spLocks/>
                </p:cNvSpPr>
                <p:nvPr/>
              </p:nvSpPr>
              <p:spPr bwMode="auto">
                <a:xfrm>
                  <a:off x="3386" y="1122"/>
                  <a:ext cx="71" cy="17"/>
                </a:xfrm>
                <a:custGeom>
                  <a:avLst/>
                  <a:gdLst>
                    <a:gd name="T0" fmla="*/ 1121360860 w 31"/>
                    <a:gd name="T1" fmla="*/ 863921431 h 7"/>
                    <a:gd name="T2" fmla="*/ 0 w 31"/>
                    <a:gd name="T3" fmla="*/ 0 h 7"/>
                    <a:gd name="T4" fmla="*/ 0 60000 65536"/>
                    <a:gd name="T5" fmla="*/ 0 60000 65536"/>
                    <a:gd name="T6" fmla="*/ 0 w 31"/>
                    <a:gd name="T7" fmla="*/ 0 h 7"/>
                    <a:gd name="T8" fmla="*/ 31 w 31"/>
                    <a:gd name="T9" fmla="*/ 7 h 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31" h="7">
                      <a:moveTo>
                        <a:pt x="31" y="7"/>
                      </a:moveTo>
                      <a:cubicBezTo>
                        <a:pt x="21" y="4"/>
                        <a:pt x="10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63" name="Freeform 309"/>
                <p:cNvSpPr>
                  <a:spLocks/>
                </p:cNvSpPr>
                <p:nvPr/>
              </p:nvSpPr>
              <p:spPr bwMode="auto">
                <a:xfrm>
                  <a:off x="3349" y="1186"/>
                  <a:ext cx="138" cy="145"/>
                </a:xfrm>
                <a:custGeom>
                  <a:avLst/>
                  <a:gdLst>
                    <a:gd name="T0" fmla="*/ 2147483647 w 60"/>
                    <a:gd name="T1" fmla="*/ 0 h 58"/>
                    <a:gd name="T2" fmla="*/ 2147483647 w 60"/>
                    <a:gd name="T3" fmla="*/ 484306645 h 58"/>
                    <a:gd name="T4" fmla="*/ 2060496876 w 60"/>
                    <a:gd name="T5" fmla="*/ 2147483647 h 58"/>
                    <a:gd name="T6" fmla="*/ 1700118869 w 60"/>
                    <a:gd name="T7" fmla="*/ 2147483647 h 58"/>
                    <a:gd name="T8" fmla="*/ 1095884648 w 60"/>
                    <a:gd name="T9" fmla="*/ 2147483647 h 58"/>
                    <a:gd name="T10" fmla="*/ 911297097 w 60"/>
                    <a:gd name="T11" fmla="*/ 2147483647 h 58"/>
                    <a:gd name="T12" fmla="*/ 631712963 w 60"/>
                    <a:gd name="T13" fmla="*/ 2147483647 h 58"/>
                    <a:gd name="T14" fmla="*/ 304784006 w 60"/>
                    <a:gd name="T15" fmla="*/ 2147483647 h 58"/>
                    <a:gd name="T16" fmla="*/ 0 w 60"/>
                    <a:gd name="T17" fmla="*/ 2147483647 h 5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58"/>
                    <a:gd name="T29" fmla="*/ 60 w 60"/>
                    <a:gd name="T30" fmla="*/ 58 h 5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58">
                      <a:moveTo>
                        <a:pt x="60" y="0"/>
                      </a:moveTo>
                      <a:cubicBezTo>
                        <a:pt x="59" y="1"/>
                        <a:pt x="58" y="1"/>
                        <a:pt x="57" y="2"/>
                      </a:cubicBezTo>
                      <a:cubicBezTo>
                        <a:pt x="55" y="4"/>
                        <a:pt x="55" y="9"/>
                        <a:pt x="52" y="10"/>
                      </a:cubicBezTo>
                      <a:cubicBezTo>
                        <a:pt x="45" y="12"/>
                        <a:pt x="48" y="11"/>
                        <a:pt x="43" y="13"/>
                      </a:cubicBezTo>
                      <a:cubicBezTo>
                        <a:pt x="38" y="21"/>
                        <a:pt x="35" y="27"/>
                        <a:pt x="28" y="32"/>
                      </a:cubicBezTo>
                      <a:cubicBezTo>
                        <a:pt x="26" y="35"/>
                        <a:pt x="24" y="37"/>
                        <a:pt x="23" y="40"/>
                      </a:cubicBezTo>
                      <a:cubicBezTo>
                        <a:pt x="21" y="46"/>
                        <a:pt x="21" y="49"/>
                        <a:pt x="16" y="53"/>
                      </a:cubicBezTo>
                      <a:cubicBezTo>
                        <a:pt x="15" y="54"/>
                        <a:pt x="9" y="55"/>
                        <a:pt x="8" y="55"/>
                      </a:cubicBezTo>
                      <a:cubicBezTo>
                        <a:pt x="5" y="56"/>
                        <a:pt x="0" y="58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64" name="Freeform 310"/>
                <p:cNvSpPr>
                  <a:spLocks/>
                </p:cNvSpPr>
                <p:nvPr/>
              </p:nvSpPr>
              <p:spPr bwMode="auto">
                <a:xfrm>
                  <a:off x="3418" y="1234"/>
                  <a:ext cx="186" cy="60"/>
                </a:xfrm>
                <a:custGeom>
                  <a:avLst/>
                  <a:gdLst>
                    <a:gd name="T0" fmla="*/ 2147483647 w 81"/>
                    <a:gd name="T1" fmla="*/ 0 h 24"/>
                    <a:gd name="T2" fmla="*/ 1412256113 w 81"/>
                    <a:gd name="T3" fmla="*/ 1385815438 h 24"/>
                    <a:gd name="T4" fmla="*/ 1027989294 w 81"/>
                    <a:gd name="T5" fmla="*/ 2114181645 h 24"/>
                    <a:gd name="T6" fmla="*/ 911513182 w 81"/>
                    <a:gd name="T7" fmla="*/ 2147483647 h 24"/>
                    <a:gd name="T8" fmla="*/ 765760987 w 81"/>
                    <a:gd name="T9" fmla="*/ 2147483647 h 24"/>
                    <a:gd name="T10" fmla="*/ 651914369 w 81"/>
                    <a:gd name="T11" fmla="*/ 2147483647 h 24"/>
                    <a:gd name="T12" fmla="*/ 0 w 81"/>
                    <a:gd name="T13" fmla="*/ 2147483647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1"/>
                    <a:gd name="T22" fmla="*/ 0 h 24"/>
                    <a:gd name="T23" fmla="*/ 81 w 81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1" h="24">
                      <a:moveTo>
                        <a:pt x="81" y="0"/>
                      </a:moveTo>
                      <a:cubicBezTo>
                        <a:pt x="66" y="2"/>
                        <a:pt x="52" y="5"/>
                        <a:pt x="37" y="6"/>
                      </a:cubicBezTo>
                      <a:cubicBezTo>
                        <a:pt x="36" y="6"/>
                        <a:pt x="28" y="8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23" y="14"/>
                        <a:pt x="22" y="14"/>
                        <a:pt x="20" y="14"/>
                      </a:cubicBezTo>
                      <a:cubicBezTo>
                        <a:pt x="19" y="15"/>
                        <a:pt x="18" y="16"/>
                        <a:pt x="17" y="17"/>
                      </a:cubicBezTo>
                      <a:cubicBezTo>
                        <a:pt x="12" y="19"/>
                        <a:pt x="4" y="20"/>
                        <a:pt x="0" y="24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65" name="Freeform 311"/>
                <p:cNvSpPr>
                  <a:spLocks/>
                </p:cNvSpPr>
                <p:nvPr/>
              </p:nvSpPr>
              <p:spPr bwMode="auto">
                <a:xfrm>
                  <a:off x="3407" y="1249"/>
                  <a:ext cx="98" cy="82"/>
                </a:xfrm>
                <a:custGeom>
                  <a:avLst/>
                  <a:gdLst>
                    <a:gd name="T0" fmla="*/ 1398029140 w 43"/>
                    <a:gd name="T1" fmla="*/ 0 h 33"/>
                    <a:gd name="T2" fmla="*/ 1329303312 w 43"/>
                    <a:gd name="T3" fmla="*/ 809459762 h 33"/>
                    <a:gd name="T4" fmla="*/ 1073244705 w 43"/>
                    <a:gd name="T5" fmla="*/ 2147483647 h 33"/>
                    <a:gd name="T6" fmla="*/ 658142974 w 43"/>
                    <a:gd name="T7" fmla="*/ 2147483647 h 33"/>
                    <a:gd name="T8" fmla="*/ 481658577 w 43"/>
                    <a:gd name="T9" fmla="*/ 2147483647 h 33"/>
                    <a:gd name="T10" fmla="*/ 255922722 w 43"/>
                    <a:gd name="T11" fmla="*/ 2147483647 h 33"/>
                    <a:gd name="T12" fmla="*/ 0 w 43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43"/>
                    <a:gd name="T22" fmla="*/ 0 h 33"/>
                    <a:gd name="T23" fmla="*/ 43 w 43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43" h="33">
                      <a:moveTo>
                        <a:pt x="43" y="0"/>
                      </a:moveTo>
                      <a:cubicBezTo>
                        <a:pt x="42" y="1"/>
                        <a:pt x="42" y="3"/>
                        <a:pt x="41" y="4"/>
                      </a:cubicBezTo>
                      <a:cubicBezTo>
                        <a:pt x="38" y="7"/>
                        <a:pt x="33" y="12"/>
                        <a:pt x="33" y="12"/>
                      </a:cubicBezTo>
                      <a:cubicBezTo>
                        <a:pt x="31" y="22"/>
                        <a:pt x="29" y="20"/>
                        <a:pt x="20" y="22"/>
                      </a:cubicBezTo>
                      <a:cubicBezTo>
                        <a:pt x="19" y="23"/>
                        <a:pt x="17" y="24"/>
                        <a:pt x="15" y="25"/>
                      </a:cubicBezTo>
                      <a:cubicBezTo>
                        <a:pt x="13" y="26"/>
                        <a:pt x="10" y="26"/>
                        <a:pt x="8" y="28"/>
                      </a:cubicBezTo>
                      <a:cubicBezTo>
                        <a:pt x="5" y="29"/>
                        <a:pt x="0" y="33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66" name="Freeform 312"/>
                <p:cNvSpPr>
                  <a:spLocks/>
                </p:cNvSpPr>
                <p:nvPr/>
              </p:nvSpPr>
              <p:spPr bwMode="auto">
                <a:xfrm>
                  <a:off x="3505" y="1149"/>
                  <a:ext cx="161" cy="75"/>
                </a:xfrm>
                <a:custGeom>
                  <a:avLst/>
                  <a:gdLst>
                    <a:gd name="T0" fmla="*/ 2147483647 w 70"/>
                    <a:gd name="T1" fmla="*/ 0 h 30"/>
                    <a:gd name="T2" fmla="*/ 2147483647 w 70"/>
                    <a:gd name="T3" fmla="*/ 484306645 h 30"/>
                    <a:gd name="T4" fmla="*/ 1939225153 w 70"/>
                    <a:gd name="T5" fmla="*/ 1648552270 h 30"/>
                    <a:gd name="T6" fmla="*/ 976468098 w 70"/>
                    <a:gd name="T7" fmla="*/ 2147483647 h 30"/>
                    <a:gd name="T8" fmla="*/ 911297097 w 70"/>
                    <a:gd name="T9" fmla="*/ 2147483647 h 30"/>
                    <a:gd name="T10" fmla="*/ 821226827 w 70"/>
                    <a:gd name="T11" fmla="*/ 2147483647 h 30"/>
                    <a:gd name="T12" fmla="*/ 0 w 70"/>
                    <a:gd name="T13" fmla="*/ 2147483647 h 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30"/>
                    <a:gd name="T23" fmla="*/ 70 w 70"/>
                    <a:gd name="T24" fmla="*/ 30 h 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30">
                      <a:moveTo>
                        <a:pt x="70" y="0"/>
                      </a:moveTo>
                      <a:cubicBezTo>
                        <a:pt x="68" y="1"/>
                        <a:pt x="65" y="1"/>
                        <a:pt x="62" y="2"/>
                      </a:cubicBezTo>
                      <a:cubicBezTo>
                        <a:pt x="57" y="3"/>
                        <a:pt x="53" y="6"/>
                        <a:pt x="49" y="7"/>
                      </a:cubicBezTo>
                      <a:cubicBezTo>
                        <a:pt x="41" y="14"/>
                        <a:pt x="35" y="14"/>
                        <a:pt x="25" y="15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2" y="21"/>
                        <a:pt x="22" y="22"/>
                        <a:pt x="21" y="24"/>
                      </a:cubicBezTo>
                      <a:cubicBezTo>
                        <a:pt x="17" y="30"/>
                        <a:pt x="7" y="29"/>
                        <a:pt x="0" y="29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567" name="Group 313"/>
                <p:cNvGrpSpPr>
                  <a:grpSpLocks/>
                </p:cNvGrpSpPr>
                <p:nvPr/>
              </p:nvGrpSpPr>
              <p:grpSpPr bwMode="auto">
                <a:xfrm>
                  <a:off x="3375" y="1189"/>
                  <a:ext cx="36" cy="42"/>
                  <a:chOff x="3375" y="1189"/>
                  <a:chExt cx="36" cy="42"/>
                </a:xfrm>
              </p:grpSpPr>
              <p:sp>
                <p:nvSpPr>
                  <p:cNvPr id="3664" name="Freeform 314"/>
                  <p:cNvSpPr>
                    <a:spLocks/>
                  </p:cNvSpPr>
                  <p:nvPr/>
                </p:nvSpPr>
                <p:spPr bwMode="auto">
                  <a:xfrm>
                    <a:off x="3375" y="1189"/>
                    <a:ext cx="36" cy="42"/>
                  </a:xfrm>
                  <a:custGeom>
                    <a:avLst/>
                    <a:gdLst>
                      <a:gd name="T0" fmla="*/ 18 w 36"/>
                      <a:gd name="T1" fmla="*/ 0 h 42"/>
                      <a:gd name="T2" fmla="*/ 11 w 36"/>
                      <a:gd name="T3" fmla="*/ 2 h 42"/>
                      <a:gd name="T4" fmla="*/ 7 w 36"/>
                      <a:gd name="T5" fmla="*/ 7 h 42"/>
                      <a:gd name="T6" fmla="*/ 2 w 36"/>
                      <a:gd name="T7" fmla="*/ 12 h 42"/>
                      <a:gd name="T8" fmla="*/ 0 w 36"/>
                      <a:gd name="T9" fmla="*/ 20 h 42"/>
                      <a:gd name="T10" fmla="*/ 2 w 36"/>
                      <a:gd name="T11" fmla="*/ 30 h 42"/>
                      <a:gd name="T12" fmla="*/ 7 w 36"/>
                      <a:gd name="T13" fmla="*/ 35 h 42"/>
                      <a:gd name="T14" fmla="*/ 11 w 36"/>
                      <a:gd name="T15" fmla="*/ 40 h 42"/>
                      <a:gd name="T16" fmla="*/ 18 w 36"/>
                      <a:gd name="T17" fmla="*/ 42 h 42"/>
                      <a:gd name="T18" fmla="*/ 25 w 36"/>
                      <a:gd name="T19" fmla="*/ 40 h 42"/>
                      <a:gd name="T20" fmla="*/ 32 w 36"/>
                      <a:gd name="T21" fmla="*/ 35 h 42"/>
                      <a:gd name="T22" fmla="*/ 34 w 36"/>
                      <a:gd name="T23" fmla="*/ 30 h 42"/>
                      <a:gd name="T24" fmla="*/ 36 w 36"/>
                      <a:gd name="T25" fmla="*/ 20 h 42"/>
                      <a:gd name="T26" fmla="*/ 34 w 36"/>
                      <a:gd name="T27" fmla="*/ 12 h 42"/>
                      <a:gd name="T28" fmla="*/ 32 w 36"/>
                      <a:gd name="T29" fmla="*/ 7 h 42"/>
                      <a:gd name="T30" fmla="*/ 25 w 36"/>
                      <a:gd name="T31" fmla="*/ 2 h 42"/>
                      <a:gd name="T32" fmla="*/ 18 w 3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2"/>
                      <a:gd name="T53" fmla="*/ 36 w 3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2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1" y="40"/>
                        </a:lnTo>
                        <a:lnTo>
                          <a:pt x="18" y="42"/>
                        </a:lnTo>
                        <a:lnTo>
                          <a:pt x="25" y="40"/>
                        </a:lnTo>
                        <a:lnTo>
                          <a:pt x="32" y="35"/>
                        </a:lnTo>
                        <a:lnTo>
                          <a:pt x="34" y="30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371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5" name="Freeform 315"/>
                  <p:cNvSpPr>
                    <a:spLocks/>
                  </p:cNvSpPr>
                  <p:nvPr/>
                </p:nvSpPr>
                <p:spPr bwMode="auto">
                  <a:xfrm>
                    <a:off x="3377" y="1191"/>
                    <a:ext cx="32" cy="35"/>
                  </a:xfrm>
                  <a:custGeom>
                    <a:avLst/>
                    <a:gdLst>
                      <a:gd name="T0" fmla="*/ 16 w 32"/>
                      <a:gd name="T1" fmla="*/ 0 h 35"/>
                      <a:gd name="T2" fmla="*/ 11 w 32"/>
                      <a:gd name="T3" fmla="*/ 3 h 35"/>
                      <a:gd name="T4" fmla="*/ 5 w 32"/>
                      <a:gd name="T5" fmla="*/ 5 h 35"/>
                      <a:gd name="T6" fmla="*/ 2 w 32"/>
                      <a:gd name="T7" fmla="*/ 10 h 35"/>
                      <a:gd name="T8" fmla="*/ 0 w 32"/>
                      <a:gd name="T9" fmla="*/ 18 h 35"/>
                      <a:gd name="T10" fmla="*/ 2 w 32"/>
                      <a:gd name="T11" fmla="*/ 25 h 35"/>
                      <a:gd name="T12" fmla="*/ 5 w 32"/>
                      <a:gd name="T13" fmla="*/ 30 h 35"/>
                      <a:gd name="T14" fmla="*/ 11 w 32"/>
                      <a:gd name="T15" fmla="*/ 35 h 35"/>
                      <a:gd name="T16" fmla="*/ 16 w 32"/>
                      <a:gd name="T17" fmla="*/ 35 h 35"/>
                      <a:gd name="T18" fmla="*/ 23 w 32"/>
                      <a:gd name="T19" fmla="*/ 35 h 35"/>
                      <a:gd name="T20" fmla="*/ 28 w 32"/>
                      <a:gd name="T21" fmla="*/ 30 h 35"/>
                      <a:gd name="T22" fmla="*/ 32 w 32"/>
                      <a:gd name="T23" fmla="*/ 25 h 35"/>
                      <a:gd name="T24" fmla="*/ 32 w 32"/>
                      <a:gd name="T25" fmla="*/ 18 h 35"/>
                      <a:gd name="T26" fmla="*/ 32 w 32"/>
                      <a:gd name="T27" fmla="*/ 10 h 35"/>
                      <a:gd name="T28" fmla="*/ 28 w 32"/>
                      <a:gd name="T29" fmla="*/ 5 h 35"/>
                      <a:gd name="T30" fmla="*/ 23 w 32"/>
                      <a:gd name="T31" fmla="*/ 3 h 35"/>
                      <a:gd name="T32" fmla="*/ 16 w 32"/>
                      <a:gd name="T33" fmla="*/ 0 h 3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2"/>
                      <a:gd name="T52" fmla="*/ 0 h 35"/>
                      <a:gd name="T53" fmla="*/ 32 w 32"/>
                      <a:gd name="T54" fmla="*/ 35 h 3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2" h="35">
                        <a:moveTo>
                          <a:pt x="16" y="0"/>
                        </a:moveTo>
                        <a:lnTo>
                          <a:pt x="11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1" y="35"/>
                        </a:lnTo>
                        <a:lnTo>
                          <a:pt x="16" y="35"/>
                        </a:lnTo>
                        <a:lnTo>
                          <a:pt x="23" y="35"/>
                        </a:lnTo>
                        <a:lnTo>
                          <a:pt x="28" y="30"/>
                        </a:lnTo>
                        <a:lnTo>
                          <a:pt x="32" y="25"/>
                        </a:lnTo>
                        <a:lnTo>
                          <a:pt x="32" y="18"/>
                        </a:lnTo>
                        <a:lnTo>
                          <a:pt x="32" y="10"/>
                        </a:lnTo>
                        <a:lnTo>
                          <a:pt x="28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4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6" name="Freeform 316"/>
                  <p:cNvSpPr>
                    <a:spLocks/>
                  </p:cNvSpPr>
                  <p:nvPr/>
                </p:nvSpPr>
                <p:spPr bwMode="auto">
                  <a:xfrm>
                    <a:off x="3379" y="1194"/>
                    <a:ext cx="28" cy="32"/>
                  </a:xfrm>
                  <a:custGeom>
                    <a:avLst/>
                    <a:gdLst>
                      <a:gd name="T0" fmla="*/ 14 w 28"/>
                      <a:gd name="T1" fmla="*/ 0 h 32"/>
                      <a:gd name="T2" fmla="*/ 9 w 28"/>
                      <a:gd name="T3" fmla="*/ 2 h 32"/>
                      <a:gd name="T4" fmla="*/ 5 w 28"/>
                      <a:gd name="T5" fmla="*/ 5 h 32"/>
                      <a:gd name="T6" fmla="*/ 3 w 28"/>
                      <a:gd name="T7" fmla="*/ 10 h 32"/>
                      <a:gd name="T8" fmla="*/ 0 w 28"/>
                      <a:gd name="T9" fmla="*/ 15 h 32"/>
                      <a:gd name="T10" fmla="*/ 3 w 28"/>
                      <a:gd name="T11" fmla="*/ 22 h 32"/>
                      <a:gd name="T12" fmla="*/ 5 w 28"/>
                      <a:gd name="T13" fmla="*/ 27 h 32"/>
                      <a:gd name="T14" fmla="*/ 9 w 28"/>
                      <a:gd name="T15" fmla="*/ 32 h 32"/>
                      <a:gd name="T16" fmla="*/ 14 w 28"/>
                      <a:gd name="T17" fmla="*/ 32 h 32"/>
                      <a:gd name="T18" fmla="*/ 19 w 28"/>
                      <a:gd name="T19" fmla="*/ 32 h 32"/>
                      <a:gd name="T20" fmla="*/ 23 w 28"/>
                      <a:gd name="T21" fmla="*/ 27 h 32"/>
                      <a:gd name="T22" fmla="*/ 28 w 28"/>
                      <a:gd name="T23" fmla="*/ 22 h 32"/>
                      <a:gd name="T24" fmla="*/ 28 w 28"/>
                      <a:gd name="T25" fmla="*/ 15 h 32"/>
                      <a:gd name="T26" fmla="*/ 28 w 28"/>
                      <a:gd name="T27" fmla="*/ 10 h 32"/>
                      <a:gd name="T28" fmla="*/ 23 w 28"/>
                      <a:gd name="T29" fmla="*/ 5 h 32"/>
                      <a:gd name="T30" fmla="*/ 19 w 28"/>
                      <a:gd name="T31" fmla="*/ 2 h 32"/>
                      <a:gd name="T32" fmla="*/ 14 w 28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8"/>
                      <a:gd name="T52" fmla="*/ 0 h 32"/>
                      <a:gd name="T53" fmla="*/ 28 w 28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8" h="32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9" y="32"/>
                        </a:lnTo>
                        <a:lnTo>
                          <a:pt x="14" y="32"/>
                        </a:lnTo>
                        <a:lnTo>
                          <a:pt x="19" y="32"/>
                        </a:lnTo>
                        <a:lnTo>
                          <a:pt x="23" y="27"/>
                        </a:lnTo>
                        <a:lnTo>
                          <a:pt x="28" y="22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5A3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7" name="Freeform 317"/>
                  <p:cNvSpPr>
                    <a:spLocks/>
                  </p:cNvSpPr>
                  <p:nvPr/>
                </p:nvSpPr>
                <p:spPr bwMode="auto">
                  <a:xfrm>
                    <a:off x="3382" y="1196"/>
                    <a:ext cx="25" cy="28"/>
                  </a:xfrm>
                  <a:custGeom>
                    <a:avLst/>
                    <a:gdLst>
                      <a:gd name="T0" fmla="*/ 11 w 25"/>
                      <a:gd name="T1" fmla="*/ 0 h 28"/>
                      <a:gd name="T2" fmla="*/ 6 w 25"/>
                      <a:gd name="T3" fmla="*/ 3 h 28"/>
                      <a:gd name="T4" fmla="*/ 4 w 25"/>
                      <a:gd name="T5" fmla="*/ 5 h 28"/>
                      <a:gd name="T6" fmla="*/ 2 w 25"/>
                      <a:gd name="T7" fmla="*/ 8 h 28"/>
                      <a:gd name="T8" fmla="*/ 0 w 25"/>
                      <a:gd name="T9" fmla="*/ 13 h 28"/>
                      <a:gd name="T10" fmla="*/ 2 w 25"/>
                      <a:gd name="T11" fmla="*/ 18 h 28"/>
                      <a:gd name="T12" fmla="*/ 4 w 25"/>
                      <a:gd name="T13" fmla="*/ 23 h 28"/>
                      <a:gd name="T14" fmla="*/ 6 w 25"/>
                      <a:gd name="T15" fmla="*/ 28 h 28"/>
                      <a:gd name="T16" fmla="*/ 11 w 25"/>
                      <a:gd name="T17" fmla="*/ 28 h 28"/>
                      <a:gd name="T18" fmla="*/ 16 w 25"/>
                      <a:gd name="T19" fmla="*/ 28 h 28"/>
                      <a:gd name="T20" fmla="*/ 20 w 25"/>
                      <a:gd name="T21" fmla="*/ 23 h 28"/>
                      <a:gd name="T22" fmla="*/ 25 w 25"/>
                      <a:gd name="T23" fmla="*/ 18 h 28"/>
                      <a:gd name="T24" fmla="*/ 25 w 25"/>
                      <a:gd name="T25" fmla="*/ 13 h 28"/>
                      <a:gd name="T26" fmla="*/ 25 w 25"/>
                      <a:gd name="T27" fmla="*/ 8 h 28"/>
                      <a:gd name="T28" fmla="*/ 20 w 25"/>
                      <a:gd name="T29" fmla="*/ 5 h 28"/>
                      <a:gd name="T30" fmla="*/ 16 w 25"/>
                      <a:gd name="T31" fmla="*/ 3 h 28"/>
                      <a:gd name="T32" fmla="*/ 11 w 25"/>
                      <a:gd name="T33" fmla="*/ 0 h 2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25"/>
                      <a:gd name="T52" fmla="*/ 0 h 28"/>
                      <a:gd name="T53" fmla="*/ 25 w 25"/>
                      <a:gd name="T54" fmla="*/ 28 h 2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25" h="28">
                        <a:moveTo>
                          <a:pt x="11" y="0"/>
                        </a:moveTo>
                        <a:lnTo>
                          <a:pt x="6" y="3"/>
                        </a:lnTo>
                        <a:lnTo>
                          <a:pt x="4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18"/>
                        </a:lnTo>
                        <a:lnTo>
                          <a:pt x="4" y="23"/>
                        </a:lnTo>
                        <a:lnTo>
                          <a:pt x="6" y="28"/>
                        </a:lnTo>
                        <a:lnTo>
                          <a:pt x="11" y="28"/>
                        </a:lnTo>
                        <a:lnTo>
                          <a:pt x="16" y="28"/>
                        </a:lnTo>
                        <a:lnTo>
                          <a:pt x="20" y="23"/>
                        </a:lnTo>
                        <a:lnTo>
                          <a:pt x="25" y="18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0" y="5"/>
                        </a:lnTo>
                        <a:lnTo>
                          <a:pt x="16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1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8" name="Freeform 318"/>
                  <p:cNvSpPr>
                    <a:spLocks/>
                  </p:cNvSpPr>
                  <p:nvPr/>
                </p:nvSpPr>
                <p:spPr bwMode="auto">
                  <a:xfrm>
                    <a:off x="3384" y="1199"/>
                    <a:ext cx="21" cy="22"/>
                  </a:xfrm>
                  <a:custGeom>
                    <a:avLst/>
                    <a:gdLst>
                      <a:gd name="T0" fmla="*/ 9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9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9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89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9" name="Freeform 319"/>
                  <p:cNvSpPr>
                    <a:spLocks/>
                  </p:cNvSpPr>
                  <p:nvPr/>
                </p:nvSpPr>
                <p:spPr bwMode="auto">
                  <a:xfrm>
                    <a:off x="3386" y="120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8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F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70" name="Freeform 320"/>
                  <p:cNvSpPr>
                    <a:spLocks/>
                  </p:cNvSpPr>
                  <p:nvPr/>
                </p:nvSpPr>
                <p:spPr bwMode="auto">
                  <a:xfrm>
                    <a:off x="3388" y="1204"/>
                    <a:ext cx="12" cy="12"/>
                  </a:xfrm>
                  <a:custGeom>
                    <a:avLst/>
                    <a:gdLst>
                      <a:gd name="T0" fmla="*/ 7 w 12"/>
                      <a:gd name="T1" fmla="*/ 0 h 12"/>
                      <a:gd name="T2" fmla="*/ 3 w 12"/>
                      <a:gd name="T3" fmla="*/ 2 h 12"/>
                      <a:gd name="T4" fmla="*/ 0 w 12"/>
                      <a:gd name="T5" fmla="*/ 7 h 12"/>
                      <a:gd name="T6" fmla="*/ 3 w 12"/>
                      <a:gd name="T7" fmla="*/ 10 h 12"/>
                      <a:gd name="T8" fmla="*/ 7 w 12"/>
                      <a:gd name="T9" fmla="*/ 12 h 12"/>
                      <a:gd name="T10" fmla="*/ 10 w 12"/>
                      <a:gd name="T11" fmla="*/ 10 h 12"/>
                      <a:gd name="T12" fmla="*/ 12 w 12"/>
                      <a:gd name="T13" fmla="*/ 7 h 12"/>
                      <a:gd name="T14" fmla="*/ 10 w 12"/>
                      <a:gd name="T15" fmla="*/ 2 h 12"/>
                      <a:gd name="T16" fmla="*/ 7 w 12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2"/>
                      <a:gd name="T29" fmla="*/ 12 w 12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2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7" y="12"/>
                        </a:lnTo>
                        <a:lnTo>
                          <a:pt x="10" y="10"/>
                        </a:lnTo>
                        <a:lnTo>
                          <a:pt x="12" y="7"/>
                        </a:lnTo>
                        <a:lnTo>
                          <a:pt x="10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18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71" name="Freeform 321"/>
                  <p:cNvSpPr>
                    <a:spLocks/>
                  </p:cNvSpPr>
                  <p:nvPr/>
                </p:nvSpPr>
                <p:spPr bwMode="auto">
                  <a:xfrm>
                    <a:off x="3391" y="120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BE8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72" name="Freeform 322"/>
                  <p:cNvSpPr>
                    <a:spLocks/>
                  </p:cNvSpPr>
                  <p:nvPr/>
                </p:nvSpPr>
                <p:spPr bwMode="auto">
                  <a:xfrm>
                    <a:off x="3393" y="120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568" name="Group 323"/>
                <p:cNvGrpSpPr>
                  <a:grpSpLocks/>
                </p:cNvGrpSpPr>
                <p:nvPr/>
              </p:nvGrpSpPr>
              <p:grpSpPr bwMode="auto">
                <a:xfrm>
                  <a:off x="3586" y="1241"/>
                  <a:ext cx="36" cy="40"/>
                  <a:chOff x="3586" y="1241"/>
                  <a:chExt cx="36" cy="40"/>
                </a:xfrm>
              </p:grpSpPr>
              <p:sp>
                <p:nvSpPr>
                  <p:cNvPr id="3656" name="Freeform 324"/>
                  <p:cNvSpPr>
                    <a:spLocks/>
                  </p:cNvSpPr>
                  <p:nvPr/>
                </p:nvSpPr>
                <p:spPr bwMode="auto">
                  <a:xfrm>
                    <a:off x="3586" y="1241"/>
                    <a:ext cx="36" cy="40"/>
                  </a:xfrm>
                  <a:custGeom>
                    <a:avLst/>
                    <a:gdLst>
                      <a:gd name="T0" fmla="*/ 18 w 36"/>
                      <a:gd name="T1" fmla="*/ 0 h 40"/>
                      <a:gd name="T2" fmla="*/ 11 w 36"/>
                      <a:gd name="T3" fmla="*/ 3 h 40"/>
                      <a:gd name="T4" fmla="*/ 7 w 36"/>
                      <a:gd name="T5" fmla="*/ 8 h 40"/>
                      <a:gd name="T6" fmla="*/ 2 w 36"/>
                      <a:gd name="T7" fmla="*/ 13 h 40"/>
                      <a:gd name="T8" fmla="*/ 0 w 36"/>
                      <a:gd name="T9" fmla="*/ 20 h 40"/>
                      <a:gd name="T10" fmla="*/ 2 w 36"/>
                      <a:gd name="T11" fmla="*/ 28 h 40"/>
                      <a:gd name="T12" fmla="*/ 7 w 36"/>
                      <a:gd name="T13" fmla="*/ 35 h 40"/>
                      <a:gd name="T14" fmla="*/ 11 w 36"/>
                      <a:gd name="T15" fmla="*/ 38 h 40"/>
                      <a:gd name="T16" fmla="*/ 18 w 36"/>
                      <a:gd name="T17" fmla="*/ 40 h 40"/>
                      <a:gd name="T18" fmla="*/ 25 w 36"/>
                      <a:gd name="T19" fmla="*/ 38 h 40"/>
                      <a:gd name="T20" fmla="*/ 32 w 36"/>
                      <a:gd name="T21" fmla="*/ 35 h 40"/>
                      <a:gd name="T22" fmla="*/ 34 w 36"/>
                      <a:gd name="T23" fmla="*/ 28 h 40"/>
                      <a:gd name="T24" fmla="*/ 36 w 36"/>
                      <a:gd name="T25" fmla="*/ 20 h 40"/>
                      <a:gd name="T26" fmla="*/ 34 w 36"/>
                      <a:gd name="T27" fmla="*/ 13 h 40"/>
                      <a:gd name="T28" fmla="*/ 32 w 36"/>
                      <a:gd name="T29" fmla="*/ 8 h 40"/>
                      <a:gd name="T30" fmla="*/ 25 w 36"/>
                      <a:gd name="T31" fmla="*/ 3 h 40"/>
                      <a:gd name="T32" fmla="*/ 18 w 36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40"/>
                      <a:gd name="T53" fmla="*/ 36 w 36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40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7" y="35"/>
                        </a:lnTo>
                        <a:lnTo>
                          <a:pt x="11" y="38"/>
                        </a:lnTo>
                        <a:lnTo>
                          <a:pt x="18" y="40"/>
                        </a:lnTo>
                        <a:lnTo>
                          <a:pt x="25" y="38"/>
                        </a:lnTo>
                        <a:lnTo>
                          <a:pt x="32" y="35"/>
                        </a:lnTo>
                        <a:lnTo>
                          <a:pt x="34" y="28"/>
                        </a:lnTo>
                        <a:lnTo>
                          <a:pt x="36" y="20"/>
                        </a:lnTo>
                        <a:lnTo>
                          <a:pt x="34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1F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7" name="Freeform 325"/>
                  <p:cNvSpPr>
                    <a:spLocks/>
                  </p:cNvSpPr>
                  <p:nvPr/>
                </p:nvSpPr>
                <p:spPr bwMode="auto">
                  <a:xfrm>
                    <a:off x="3590" y="124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10 w 28"/>
                      <a:gd name="T3" fmla="*/ 3 h 30"/>
                      <a:gd name="T4" fmla="*/ 5 w 28"/>
                      <a:gd name="T5" fmla="*/ 5 h 30"/>
                      <a:gd name="T6" fmla="*/ 3 w 28"/>
                      <a:gd name="T7" fmla="*/ 10 h 30"/>
                      <a:gd name="T8" fmla="*/ 0 w 28"/>
                      <a:gd name="T9" fmla="*/ 15 h 30"/>
                      <a:gd name="T10" fmla="*/ 3 w 28"/>
                      <a:gd name="T11" fmla="*/ 23 h 30"/>
                      <a:gd name="T12" fmla="*/ 5 w 28"/>
                      <a:gd name="T13" fmla="*/ 28 h 30"/>
                      <a:gd name="T14" fmla="*/ 14 w 28"/>
                      <a:gd name="T15" fmla="*/ 30 h 30"/>
                      <a:gd name="T16" fmla="*/ 23 w 28"/>
                      <a:gd name="T17" fmla="*/ 28 h 30"/>
                      <a:gd name="T18" fmla="*/ 28 w 28"/>
                      <a:gd name="T19" fmla="*/ 23 h 30"/>
                      <a:gd name="T20" fmla="*/ 28 w 28"/>
                      <a:gd name="T21" fmla="*/ 15 h 30"/>
                      <a:gd name="T22" fmla="*/ 28 w 28"/>
                      <a:gd name="T23" fmla="*/ 10 h 30"/>
                      <a:gd name="T24" fmla="*/ 23 w 28"/>
                      <a:gd name="T25" fmla="*/ 5 h 30"/>
                      <a:gd name="T26" fmla="*/ 19 w 28"/>
                      <a:gd name="T27" fmla="*/ 3 h 30"/>
                      <a:gd name="T28" fmla="*/ 14 w 28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8"/>
                      <a:gd name="T46" fmla="*/ 0 h 30"/>
                      <a:gd name="T47" fmla="*/ 28 w 28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8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3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3" y="28"/>
                        </a:lnTo>
                        <a:lnTo>
                          <a:pt x="28" y="23"/>
                        </a:lnTo>
                        <a:lnTo>
                          <a:pt x="28" y="15"/>
                        </a:lnTo>
                        <a:lnTo>
                          <a:pt x="28" y="10"/>
                        </a:lnTo>
                        <a:lnTo>
                          <a:pt x="23" y="5"/>
                        </a:lnTo>
                        <a:lnTo>
                          <a:pt x="19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43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8" name="Freeform 326"/>
                  <p:cNvSpPr>
                    <a:spLocks/>
                  </p:cNvSpPr>
                  <p:nvPr/>
                </p:nvSpPr>
                <p:spPr bwMode="auto">
                  <a:xfrm>
                    <a:off x="3593" y="124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7 w 25"/>
                      <a:gd name="T3" fmla="*/ 2 h 27"/>
                      <a:gd name="T4" fmla="*/ 4 w 25"/>
                      <a:gd name="T5" fmla="*/ 5 h 27"/>
                      <a:gd name="T6" fmla="*/ 2 w 25"/>
                      <a:gd name="T7" fmla="*/ 7 h 27"/>
                      <a:gd name="T8" fmla="*/ 0 w 25"/>
                      <a:gd name="T9" fmla="*/ 12 h 27"/>
                      <a:gd name="T10" fmla="*/ 2 w 25"/>
                      <a:gd name="T11" fmla="*/ 20 h 27"/>
                      <a:gd name="T12" fmla="*/ 4 w 25"/>
                      <a:gd name="T13" fmla="*/ 25 h 27"/>
                      <a:gd name="T14" fmla="*/ 11 w 25"/>
                      <a:gd name="T15" fmla="*/ 27 h 27"/>
                      <a:gd name="T16" fmla="*/ 20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2 h 27"/>
                      <a:gd name="T22" fmla="*/ 25 w 25"/>
                      <a:gd name="T23" fmla="*/ 7 h 27"/>
                      <a:gd name="T24" fmla="*/ 20 w 25"/>
                      <a:gd name="T25" fmla="*/ 5 h 27"/>
                      <a:gd name="T26" fmla="*/ 16 w 25"/>
                      <a:gd name="T27" fmla="*/ 2 h 27"/>
                      <a:gd name="T28" fmla="*/ 11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1" y="0"/>
                        </a:moveTo>
                        <a:lnTo>
                          <a:pt x="7" y="2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5"/>
                        </a:lnTo>
                        <a:lnTo>
                          <a:pt x="16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6A8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9" name="Freeform 327"/>
                  <p:cNvSpPr>
                    <a:spLocks/>
                  </p:cNvSpPr>
                  <p:nvPr/>
                </p:nvSpPr>
                <p:spPr bwMode="auto">
                  <a:xfrm>
                    <a:off x="3595" y="125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90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0" name="Freeform 328"/>
                  <p:cNvSpPr>
                    <a:spLocks/>
                  </p:cNvSpPr>
                  <p:nvPr/>
                </p:nvSpPr>
                <p:spPr bwMode="auto">
                  <a:xfrm>
                    <a:off x="3597" y="125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1" name="Freeform 329"/>
                  <p:cNvSpPr>
                    <a:spLocks/>
                  </p:cNvSpPr>
                  <p:nvPr/>
                </p:nvSpPr>
                <p:spPr bwMode="auto">
                  <a:xfrm>
                    <a:off x="3600" y="1256"/>
                    <a:ext cx="11" cy="13"/>
                  </a:xfrm>
                  <a:custGeom>
                    <a:avLst/>
                    <a:gdLst>
                      <a:gd name="T0" fmla="*/ 6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6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6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6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D2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2" name="Freeform 330"/>
                  <p:cNvSpPr>
                    <a:spLocks/>
                  </p:cNvSpPr>
                  <p:nvPr/>
                </p:nvSpPr>
                <p:spPr bwMode="auto">
                  <a:xfrm>
                    <a:off x="3602" y="125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7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63" name="Freeform 331"/>
                  <p:cNvSpPr>
                    <a:spLocks/>
                  </p:cNvSpPr>
                  <p:nvPr/>
                </p:nvSpPr>
                <p:spPr bwMode="auto">
                  <a:xfrm>
                    <a:off x="3604" y="126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5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569" name="Group 332"/>
                <p:cNvGrpSpPr>
                  <a:grpSpLocks/>
                </p:cNvGrpSpPr>
                <p:nvPr/>
              </p:nvGrpSpPr>
              <p:grpSpPr bwMode="auto">
                <a:xfrm>
                  <a:off x="3480" y="1107"/>
                  <a:ext cx="37" cy="39"/>
                  <a:chOff x="3480" y="1107"/>
                  <a:chExt cx="37" cy="39"/>
                </a:xfrm>
              </p:grpSpPr>
              <p:sp>
                <p:nvSpPr>
                  <p:cNvPr id="3648" name="Freeform 333"/>
                  <p:cNvSpPr>
                    <a:spLocks/>
                  </p:cNvSpPr>
                  <p:nvPr/>
                </p:nvSpPr>
                <p:spPr bwMode="auto">
                  <a:xfrm>
                    <a:off x="3480" y="1107"/>
                    <a:ext cx="37" cy="39"/>
                  </a:xfrm>
                  <a:custGeom>
                    <a:avLst/>
                    <a:gdLst>
                      <a:gd name="T0" fmla="*/ 19 w 37"/>
                      <a:gd name="T1" fmla="*/ 0 h 39"/>
                      <a:gd name="T2" fmla="*/ 12 w 37"/>
                      <a:gd name="T3" fmla="*/ 2 h 39"/>
                      <a:gd name="T4" fmla="*/ 7 w 37"/>
                      <a:gd name="T5" fmla="*/ 7 h 39"/>
                      <a:gd name="T6" fmla="*/ 3 w 37"/>
                      <a:gd name="T7" fmla="*/ 12 h 39"/>
                      <a:gd name="T8" fmla="*/ 0 w 37"/>
                      <a:gd name="T9" fmla="*/ 20 h 39"/>
                      <a:gd name="T10" fmla="*/ 3 w 37"/>
                      <a:gd name="T11" fmla="*/ 27 h 39"/>
                      <a:gd name="T12" fmla="*/ 7 w 37"/>
                      <a:gd name="T13" fmla="*/ 34 h 39"/>
                      <a:gd name="T14" fmla="*/ 12 w 37"/>
                      <a:gd name="T15" fmla="*/ 37 h 39"/>
                      <a:gd name="T16" fmla="*/ 19 w 37"/>
                      <a:gd name="T17" fmla="*/ 39 h 39"/>
                      <a:gd name="T18" fmla="*/ 25 w 37"/>
                      <a:gd name="T19" fmla="*/ 37 h 39"/>
                      <a:gd name="T20" fmla="*/ 32 w 37"/>
                      <a:gd name="T21" fmla="*/ 34 h 39"/>
                      <a:gd name="T22" fmla="*/ 35 w 37"/>
                      <a:gd name="T23" fmla="*/ 27 h 39"/>
                      <a:gd name="T24" fmla="*/ 37 w 37"/>
                      <a:gd name="T25" fmla="*/ 20 h 39"/>
                      <a:gd name="T26" fmla="*/ 35 w 37"/>
                      <a:gd name="T27" fmla="*/ 12 h 39"/>
                      <a:gd name="T28" fmla="*/ 32 w 37"/>
                      <a:gd name="T29" fmla="*/ 7 h 39"/>
                      <a:gd name="T30" fmla="*/ 25 w 37"/>
                      <a:gd name="T31" fmla="*/ 2 h 39"/>
                      <a:gd name="T32" fmla="*/ 19 w 37"/>
                      <a:gd name="T33" fmla="*/ 0 h 3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9"/>
                      <a:gd name="T53" fmla="*/ 37 w 37"/>
                      <a:gd name="T54" fmla="*/ 39 h 3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9">
                        <a:moveTo>
                          <a:pt x="19" y="0"/>
                        </a:moveTo>
                        <a:lnTo>
                          <a:pt x="12" y="2"/>
                        </a:lnTo>
                        <a:lnTo>
                          <a:pt x="7" y="7"/>
                        </a:lnTo>
                        <a:lnTo>
                          <a:pt x="3" y="12"/>
                        </a:lnTo>
                        <a:lnTo>
                          <a:pt x="0" y="20"/>
                        </a:lnTo>
                        <a:lnTo>
                          <a:pt x="3" y="27"/>
                        </a:lnTo>
                        <a:lnTo>
                          <a:pt x="7" y="34"/>
                        </a:lnTo>
                        <a:lnTo>
                          <a:pt x="12" y="37"/>
                        </a:lnTo>
                        <a:lnTo>
                          <a:pt x="19" y="39"/>
                        </a:lnTo>
                        <a:lnTo>
                          <a:pt x="25" y="37"/>
                        </a:lnTo>
                        <a:lnTo>
                          <a:pt x="32" y="34"/>
                        </a:lnTo>
                        <a:lnTo>
                          <a:pt x="35" y="27"/>
                        </a:lnTo>
                        <a:lnTo>
                          <a:pt x="37" y="20"/>
                        </a:lnTo>
                        <a:lnTo>
                          <a:pt x="35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38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9" name="Freeform 334"/>
                  <p:cNvSpPr>
                    <a:spLocks/>
                  </p:cNvSpPr>
                  <p:nvPr/>
                </p:nvSpPr>
                <p:spPr bwMode="auto">
                  <a:xfrm>
                    <a:off x="3485" y="1112"/>
                    <a:ext cx="27" cy="29"/>
                  </a:xfrm>
                  <a:custGeom>
                    <a:avLst/>
                    <a:gdLst>
                      <a:gd name="T0" fmla="*/ 14 w 27"/>
                      <a:gd name="T1" fmla="*/ 0 h 29"/>
                      <a:gd name="T2" fmla="*/ 9 w 27"/>
                      <a:gd name="T3" fmla="*/ 2 h 29"/>
                      <a:gd name="T4" fmla="*/ 4 w 27"/>
                      <a:gd name="T5" fmla="*/ 5 h 29"/>
                      <a:gd name="T6" fmla="*/ 2 w 27"/>
                      <a:gd name="T7" fmla="*/ 10 h 29"/>
                      <a:gd name="T8" fmla="*/ 0 w 27"/>
                      <a:gd name="T9" fmla="*/ 15 h 29"/>
                      <a:gd name="T10" fmla="*/ 2 w 27"/>
                      <a:gd name="T11" fmla="*/ 22 h 29"/>
                      <a:gd name="T12" fmla="*/ 4 w 27"/>
                      <a:gd name="T13" fmla="*/ 27 h 29"/>
                      <a:gd name="T14" fmla="*/ 14 w 27"/>
                      <a:gd name="T15" fmla="*/ 29 h 29"/>
                      <a:gd name="T16" fmla="*/ 23 w 27"/>
                      <a:gd name="T17" fmla="*/ 27 h 29"/>
                      <a:gd name="T18" fmla="*/ 27 w 27"/>
                      <a:gd name="T19" fmla="*/ 22 h 29"/>
                      <a:gd name="T20" fmla="*/ 27 w 27"/>
                      <a:gd name="T21" fmla="*/ 15 h 29"/>
                      <a:gd name="T22" fmla="*/ 27 w 27"/>
                      <a:gd name="T23" fmla="*/ 10 h 29"/>
                      <a:gd name="T24" fmla="*/ 23 w 27"/>
                      <a:gd name="T25" fmla="*/ 5 h 29"/>
                      <a:gd name="T26" fmla="*/ 18 w 27"/>
                      <a:gd name="T27" fmla="*/ 2 h 29"/>
                      <a:gd name="T28" fmla="*/ 14 w 27"/>
                      <a:gd name="T29" fmla="*/ 0 h 2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7"/>
                      <a:gd name="T46" fmla="*/ 0 h 29"/>
                      <a:gd name="T47" fmla="*/ 27 w 27"/>
                      <a:gd name="T48" fmla="*/ 29 h 29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7" h="29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14" y="29"/>
                        </a:lnTo>
                        <a:lnTo>
                          <a:pt x="23" y="27"/>
                        </a:lnTo>
                        <a:lnTo>
                          <a:pt x="27" y="22"/>
                        </a:lnTo>
                        <a:lnTo>
                          <a:pt x="27" y="15"/>
                        </a:lnTo>
                        <a:lnTo>
                          <a:pt x="27" y="10"/>
                        </a:lnTo>
                        <a:lnTo>
                          <a:pt x="23" y="5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49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0" name="Freeform 335"/>
                  <p:cNvSpPr>
                    <a:spLocks/>
                  </p:cNvSpPr>
                  <p:nvPr/>
                </p:nvSpPr>
                <p:spPr bwMode="auto">
                  <a:xfrm>
                    <a:off x="3487" y="1114"/>
                    <a:ext cx="25" cy="27"/>
                  </a:xfrm>
                  <a:custGeom>
                    <a:avLst/>
                    <a:gdLst>
                      <a:gd name="T0" fmla="*/ 12 w 25"/>
                      <a:gd name="T1" fmla="*/ 0 h 27"/>
                      <a:gd name="T2" fmla="*/ 7 w 25"/>
                      <a:gd name="T3" fmla="*/ 3 h 27"/>
                      <a:gd name="T4" fmla="*/ 5 w 25"/>
                      <a:gd name="T5" fmla="*/ 5 h 27"/>
                      <a:gd name="T6" fmla="*/ 2 w 25"/>
                      <a:gd name="T7" fmla="*/ 8 h 27"/>
                      <a:gd name="T8" fmla="*/ 0 w 25"/>
                      <a:gd name="T9" fmla="*/ 13 h 27"/>
                      <a:gd name="T10" fmla="*/ 2 w 25"/>
                      <a:gd name="T11" fmla="*/ 20 h 27"/>
                      <a:gd name="T12" fmla="*/ 5 w 25"/>
                      <a:gd name="T13" fmla="*/ 25 h 27"/>
                      <a:gd name="T14" fmla="*/ 12 w 25"/>
                      <a:gd name="T15" fmla="*/ 27 h 27"/>
                      <a:gd name="T16" fmla="*/ 21 w 25"/>
                      <a:gd name="T17" fmla="*/ 25 h 27"/>
                      <a:gd name="T18" fmla="*/ 25 w 25"/>
                      <a:gd name="T19" fmla="*/ 20 h 27"/>
                      <a:gd name="T20" fmla="*/ 25 w 25"/>
                      <a:gd name="T21" fmla="*/ 13 h 27"/>
                      <a:gd name="T22" fmla="*/ 25 w 25"/>
                      <a:gd name="T23" fmla="*/ 8 h 27"/>
                      <a:gd name="T24" fmla="*/ 21 w 25"/>
                      <a:gd name="T25" fmla="*/ 5 h 27"/>
                      <a:gd name="T26" fmla="*/ 16 w 25"/>
                      <a:gd name="T27" fmla="*/ 3 h 27"/>
                      <a:gd name="T28" fmla="*/ 12 w 25"/>
                      <a:gd name="T29" fmla="*/ 0 h 2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25"/>
                      <a:gd name="T46" fmla="*/ 0 h 27"/>
                      <a:gd name="T47" fmla="*/ 25 w 25"/>
                      <a:gd name="T48" fmla="*/ 27 h 2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25" h="27">
                        <a:moveTo>
                          <a:pt x="12" y="0"/>
                        </a:moveTo>
                        <a:lnTo>
                          <a:pt x="7" y="3"/>
                        </a:lnTo>
                        <a:lnTo>
                          <a:pt x="5" y="5"/>
                        </a:lnTo>
                        <a:lnTo>
                          <a:pt x="2" y="8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5" y="25"/>
                        </a:lnTo>
                        <a:lnTo>
                          <a:pt x="12" y="27"/>
                        </a:lnTo>
                        <a:lnTo>
                          <a:pt x="21" y="25"/>
                        </a:lnTo>
                        <a:lnTo>
                          <a:pt x="25" y="20"/>
                        </a:lnTo>
                        <a:lnTo>
                          <a:pt x="25" y="13"/>
                        </a:lnTo>
                        <a:lnTo>
                          <a:pt x="25" y="8"/>
                        </a:lnTo>
                        <a:lnTo>
                          <a:pt x="21" y="5"/>
                        </a:lnTo>
                        <a:lnTo>
                          <a:pt x="16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60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1" name="Freeform 336"/>
                  <p:cNvSpPr>
                    <a:spLocks/>
                  </p:cNvSpPr>
                  <p:nvPr/>
                </p:nvSpPr>
                <p:spPr bwMode="auto">
                  <a:xfrm>
                    <a:off x="3489" y="1117"/>
                    <a:ext cx="21" cy="22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0 h 22"/>
                      <a:gd name="T6" fmla="*/ 3 w 21"/>
                      <a:gd name="T7" fmla="*/ 20 h 22"/>
                      <a:gd name="T8" fmla="*/ 10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0 h 22"/>
                      <a:gd name="T14" fmla="*/ 19 w 21"/>
                      <a:gd name="T15" fmla="*/ 2 h 22"/>
                      <a:gd name="T16" fmla="*/ 10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0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10" y="22"/>
                        </a:lnTo>
                        <a:lnTo>
                          <a:pt x="19" y="20"/>
                        </a:lnTo>
                        <a:lnTo>
                          <a:pt x="21" y="10"/>
                        </a:lnTo>
                        <a:lnTo>
                          <a:pt x="19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7A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2" name="Freeform 337"/>
                  <p:cNvSpPr>
                    <a:spLocks/>
                  </p:cNvSpPr>
                  <p:nvPr/>
                </p:nvSpPr>
                <p:spPr bwMode="auto">
                  <a:xfrm>
                    <a:off x="3492" y="1119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3" name="Freeform 338"/>
                  <p:cNvSpPr>
                    <a:spLocks/>
                  </p:cNvSpPr>
                  <p:nvPr/>
                </p:nvSpPr>
                <p:spPr bwMode="auto">
                  <a:xfrm>
                    <a:off x="3494" y="1122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A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4" name="Freeform 339"/>
                  <p:cNvSpPr>
                    <a:spLocks/>
                  </p:cNvSpPr>
                  <p:nvPr/>
                </p:nvSpPr>
                <p:spPr bwMode="auto">
                  <a:xfrm>
                    <a:off x="3496" y="112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3 h 10"/>
                      <a:gd name="T4" fmla="*/ 0 w 9"/>
                      <a:gd name="T5" fmla="*/ 5 h 10"/>
                      <a:gd name="T6" fmla="*/ 3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5"/>
                        </a:lnTo>
                        <a:lnTo>
                          <a:pt x="3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BA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55" name="Freeform 340"/>
                  <p:cNvSpPr>
                    <a:spLocks/>
                  </p:cNvSpPr>
                  <p:nvPr/>
                </p:nvSpPr>
                <p:spPr bwMode="auto">
                  <a:xfrm>
                    <a:off x="3499" y="1127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2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2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5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570" name="Group 341"/>
                <p:cNvGrpSpPr>
                  <a:grpSpLocks/>
                </p:cNvGrpSpPr>
                <p:nvPr/>
              </p:nvGrpSpPr>
              <p:grpSpPr bwMode="auto">
                <a:xfrm>
                  <a:off x="3464" y="1231"/>
                  <a:ext cx="35" cy="40"/>
                  <a:chOff x="3464" y="1231"/>
                  <a:chExt cx="35" cy="40"/>
                </a:xfrm>
              </p:grpSpPr>
              <p:sp>
                <p:nvSpPr>
                  <p:cNvPr id="3640" name="Freeform 342"/>
                  <p:cNvSpPr>
                    <a:spLocks/>
                  </p:cNvSpPr>
                  <p:nvPr/>
                </p:nvSpPr>
                <p:spPr bwMode="auto">
                  <a:xfrm>
                    <a:off x="3464" y="1231"/>
                    <a:ext cx="35" cy="40"/>
                  </a:xfrm>
                  <a:custGeom>
                    <a:avLst/>
                    <a:gdLst>
                      <a:gd name="T0" fmla="*/ 16 w 35"/>
                      <a:gd name="T1" fmla="*/ 0 h 40"/>
                      <a:gd name="T2" fmla="*/ 9 w 35"/>
                      <a:gd name="T3" fmla="*/ 3 h 40"/>
                      <a:gd name="T4" fmla="*/ 5 w 35"/>
                      <a:gd name="T5" fmla="*/ 5 h 40"/>
                      <a:gd name="T6" fmla="*/ 2 w 35"/>
                      <a:gd name="T7" fmla="*/ 13 h 40"/>
                      <a:gd name="T8" fmla="*/ 0 w 35"/>
                      <a:gd name="T9" fmla="*/ 20 h 40"/>
                      <a:gd name="T10" fmla="*/ 2 w 35"/>
                      <a:gd name="T11" fmla="*/ 28 h 40"/>
                      <a:gd name="T12" fmla="*/ 5 w 35"/>
                      <a:gd name="T13" fmla="*/ 35 h 40"/>
                      <a:gd name="T14" fmla="*/ 9 w 35"/>
                      <a:gd name="T15" fmla="*/ 38 h 40"/>
                      <a:gd name="T16" fmla="*/ 16 w 35"/>
                      <a:gd name="T17" fmla="*/ 40 h 40"/>
                      <a:gd name="T18" fmla="*/ 23 w 35"/>
                      <a:gd name="T19" fmla="*/ 38 h 40"/>
                      <a:gd name="T20" fmla="*/ 30 w 35"/>
                      <a:gd name="T21" fmla="*/ 35 h 40"/>
                      <a:gd name="T22" fmla="*/ 32 w 35"/>
                      <a:gd name="T23" fmla="*/ 28 h 40"/>
                      <a:gd name="T24" fmla="*/ 35 w 35"/>
                      <a:gd name="T25" fmla="*/ 20 h 40"/>
                      <a:gd name="T26" fmla="*/ 32 w 35"/>
                      <a:gd name="T27" fmla="*/ 13 h 40"/>
                      <a:gd name="T28" fmla="*/ 30 w 35"/>
                      <a:gd name="T29" fmla="*/ 5 h 40"/>
                      <a:gd name="T30" fmla="*/ 23 w 35"/>
                      <a:gd name="T31" fmla="*/ 3 h 40"/>
                      <a:gd name="T32" fmla="*/ 16 w 35"/>
                      <a:gd name="T33" fmla="*/ 0 h 4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5"/>
                      <a:gd name="T52" fmla="*/ 0 h 40"/>
                      <a:gd name="T53" fmla="*/ 35 w 35"/>
                      <a:gd name="T54" fmla="*/ 40 h 4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5" h="40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5"/>
                        </a:lnTo>
                        <a:lnTo>
                          <a:pt x="9" y="38"/>
                        </a:lnTo>
                        <a:lnTo>
                          <a:pt x="16" y="40"/>
                        </a:lnTo>
                        <a:lnTo>
                          <a:pt x="23" y="38"/>
                        </a:lnTo>
                        <a:lnTo>
                          <a:pt x="30" y="35"/>
                        </a:lnTo>
                        <a:lnTo>
                          <a:pt x="32" y="28"/>
                        </a:lnTo>
                        <a:lnTo>
                          <a:pt x="35" y="20"/>
                        </a:lnTo>
                        <a:lnTo>
                          <a:pt x="32" y="13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1382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1" name="Freeform 343"/>
                  <p:cNvSpPr>
                    <a:spLocks/>
                  </p:cNvSpPr>
                  <p:nvPr/>
                </p:nvSpPr>
                <p:spPr bwMode="auto">
                  <a:xfrm>
                    <a:off x="3466" y="1236"/>
                    <a:ext cx="28" cy="30"/>
                  </a:xfrm>
                  <a:custGeom>
                    <a:avLst/>
                    <a:gdLst>
                      <a:gd name="T0" fmla="*/ 14 w 28"/>
                      <a:gd name="T1" fmla="*/ 0 h 30"/>
                      <a:gd name="T2" fmla="*/ 5 w 28"/>
                      <a:gd name="T3" fmla="*/ 5 h 30"/>
                      <a:gd name="T4" fmla="*/ 0 w 28"/>
                      <a:gd name="T5" fmla="*/ 15 h 30"/>
                      <a:gd name="T6" fmla="*/ 5 w 28"/>
                      <a:gd name="T7" fmla="*/ 28 h 30"/>
                      <a:gd name="T8" fmla="*/ 14 w 28"/>
                      <a:gd name="T9" fmla="*/ 30 h 30"/>
                      <a:gd name="T10" fmla="*/ 26 w 28"/>
                      <a:gd name="T11" fmla="*/ 28 h 30"/>
                      <a:gd name="T12" fmla="*/ 28 w 28"/>
                      <a:gd name="T13" fmla="*/ 15 h 30"/>
                      <a:gd name="T14" fmla="*/ 26 w 28"/>
                      <a:gd name="T15" fmla="*/ 5 h 30"/>
                      <a:gd name="T16" fmla="*/ 14 w 28"/>
                      <a:gd name="T17" fmla="*/ 0 h 3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8"/>
                      <a:gd name="T28" fmla="*/ 0 h 30"/>
                      <a:gd name="T29" fmla="*/ 28 w 28"/>
                      <a:gd name="T30" fmla="*/ 30 h 3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8" h="30">
                        <a:moveTo>
                          <a:pt x="14" y="0"/>
                        </a:move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8"/>
                        </a:lnTo>
                        <a:lnTo>
                          <a:pt x="14" y="30"/>
                        </a:lnTo>
                        <a:lnTo>
                          <a:pt x="26" y="28"/>
                        </a:lnTo>
                        <a:lnTo>
                          <a:pt x="28" y="15"/>
                        </a:lnTo>
                        <a:lnTo>
                          <a:pt x="26" y="5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288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2" name="Freeform 344"/>
                  <p:cNvSpPr>
                    <a:spLocks/>
                  </p:cNvSpPr>
                  <p:nvPr/>
                </p:nvSpPr>
                <p:spPr bwMode="auto">
                  <a:xfrm>
                    <a:off x="3469" y="1239"/>
                    <a:ext cx="25" cy="27"/>
                  </a:xfrm>
                  <a:custGeom>
                    <a:avLst/>
                    <a:gdLst>
                      <a:gd name="T0" fmla="*/ 11 w 25"/>
                      <a:gd name="T1" fmla="*/ 0 h 27"/>
                      <a:gd name="T2" fmla="*/ 2 w 25"/>
                      <a:gd name="T3" fmla="*/ 2 h 27"/>
                      <a:gd name="T4" fmla="*/ 0 w 25"/>
                      <a:gd name="T5" fmla="*/ 12 h 27"/>
                      <a:gd name="T6" fmla="*/ 2 w 25"/>
                      <a:gd name="T7" fmla="*/ 25 h 27"/>
                      <a:gd name="T8" fmla="*/ 11 w 25"/>
                      <a:gd name="T9" fmla="*/ 27 h 27"/>
                      <a:gd name="T10" fmla="*/ 20 w 25"/>
                      <a:gd name="T11" fmla="*/ 25 h 27"/>
                      <a:gd name="T12" fmla="*/ 25 w 25"/>
                      <a:gd name="T13" fmla="*/ 20 h 27"/>
                      <a:gd name="T14" fmla="*/ 25 w 25"/>
                      <a:gd name="T15" fmla="*/ 12 h 27"/>
                      <a:gd name="T16" fmla="*/ 25 w 25"/>
                      <a:gd name="T17" fmla="*/ 7 h 27"/>
                      <a:gd name="T18" fmla="*/ 20 w 25"/>
                      <a:gd name="T19" fmla="*/ 2 h 27"/>
                      <a:gd name="T20" fmla="*/ 11 w 25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7"/>
                      <a:gd name="T35" fmla="*/ 25 w 25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7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5"/>
                        </a:lnTo>
                        <a:lnTo>
                          <a:pt x="11" y="27"/>
                        </a:lnTo>
                        <a:lnTo>
                          <a:pt x="20" y="25"/>
                        </a:lnTo>
                        <a:lnTo>
                          <a:pt x="25" y="20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0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3F9D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3" name="Freeform 345"/>
                  <p:cNvSpPr>
                    <a:spLocks/>
                  </p:cNvSpPr>
                  <p:nvPr/>
                </p:nvSpPr>
                <p:spPr bwMode="auto">
                  <a:xfrm>
                    <a:off x="3471" y="1241"/>
                    <a:ext cx="21" cy="23"/>
                  </a:xfrm>
                  <a:custGeom>
                    <a:avLst/>
                    <a:gdLst>
                      <a:gd name="T0" fmla="*/ 9 w 21"/>
                      <a:gd name="T1" fmla="*/ 0 h 23"/>
                      <a:gd name="T2" fmla="*/ 2 w 21"/>
                      <a:gd name="T3" fmla="*/ 3 h 23"/>
                      <a:gd name="T4" fmla="*/ 0 w 21"/>
                      <a:gd name="T5" fmla="*/ 10 h 23"/>
                      <a:gd name="T6" fmla="*/ 2 w 21"/>
                      <a:gd name="T7" fmla="*/ 20 h 23"/>
                      <a:gd name="T8" fmla="*/ 9 w 21"/>
                      <a:gd name="T9" fmla="*/ 23 h 23"/>
                      <a:gd name="T10" fmla="*/ 18 w 21"/>
                      <a:gd name="T11" fmla="*/ 20 h 23"/>
                      <a:gd name="T12" fmla="*/ 21 w 21"/>
                      <a:gd name="T13" fmla="*/ 10 h 23"/>
                      <a:gd name="T14" fmla="*/ 18 w 21"/>
                      <a:gd name="T15" fmla="*/ 3 h 23"/>
                      <a:gd name="T16" fmla="*/ 9 w 21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3"/>
                      <a:gd name="T29" fmla="*/ 21 w 21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3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9" y="23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56B2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4" name="Freeform 346"/>
                  <p:cNvSpPr>
                    <a:spLocks/>
                  </p:cNvSpPr>
                  <p:nvPr/>
                </p:nvSpPr>
                <p:spPr bwMode="auto">
                  <a:xfrm>
                    <a:off x="3473" y="12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3 w 16"/>
                      <a:gd name="T3" fmla="*/ 2 h 17"/>
                      <a:gd name="T4" fmla="*/ 0 w 16"/>
                      <a:gd name="T5" fmla="*/ 10 h 17"/>
                      <a:gd name="T6" fmla="*/ 3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3" y="2"/>
                        </a:lnTo>
                        <a:lnTo>
                          <a:pt x="0" y="10"/>
                        </a:lnTo>
                        <a:lnTo>
                          <a:pt x="3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5" name="Freeform 347"/>
                  <p:cNvSpPr>
                    <a:spLocks/>
                  </p:cNvSpPr>
                  <p:nvPr/>
                </p:nvSpPr>
                <p:spPr bwMode="auto">
                  <a:xfrm>
                    <a:off x="3476" y="1246"/>
                    <a:ext cx="11" cy="13"/>
                  </a:xfrm>
                  <a:custGeom>
                    <a:avLst/>
                    <a:gdLst>
                      <a:gd name="T0" fmla="*/ 4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4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4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7EDE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6" name="Freeform 348"/>
                  <p:cNvSpPr>
                    <a:spLocks/>
                  </p:cNvSpPr>
                  <p:nvPr/>
                </p:nvSpPr>
                <p:spPr bwMode="auto">
                  <a:xfrm>
                    <a:off x="3478" y="1249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BED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47" name="Freeform 349"/>
                  <p:cNvSpPr>
                    <a:spLocks/>
                  </p:cNvSpPr>
                  <p:nvPr/>
                </p:nvSpPr>
                <p:spPr bwMode="auto">
                  <a:xfrm>
                    <a:off x="3480" y="125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93F8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571" name="Group 350"/>
                <p:cNvGrpSpPr>
                  <a:grpSpLocks/>
                </p:cNvGrpSpPr>
                <p:nvPr/>
              </p:nvGrpSpPr>
              <p:grpSpPr bwMode="auto">
                <a:xfrm>
                  <a:off x="3705" y="1052"/>
                  <a:ext cx="349" cy="314"/>
                  <a:chOff x="3705" y="1052"/>
                  <a:chExt cx="349" cy="314"/>
                </a:xfrm>
              </p:grpSpPr>
              <p:sp>
                <p:nvSpPr>
                  <p:cNvPr id="3572" name="Freeform 351"/>
                  <p:cNvSpPr>
                    <a:spLocks/>
                  </p:cNvSpPr>
                  <p:nvPr/>
                </p:nvSpPr>
                <p:spPr bwMode="auto">
                  <a:xfrm>
                    <a:off x="3705" y="1052"/>
                    <a:ext cx="16" cy="247"/>
                  </a:xfrm>
                  <a:custGeom>
                    <a:avLst/>
                    <a:gdLst>
                      <a:gd name="T0" fmla="*/ 139406645 w 7"/>
                      <a:gd name="T1" fmla="*/ 0 h 99"/>
                      <a:gd name="T2" fmla="*/ 0 w 7"/>
                      <a:gd name="T3" fmla="*/ 2147483647 h 99"/>
                      <a:gd name="T4" fmla="*/ 211962722 w 7"/>
                      <a:gd name="T5" fmla="*/ 2147483647 h 99"/>
                      <a:gd name="T6" fmla="*/ 139406645 w 7"/>
                      <a:gd name="T7" fmla="*/ 2147483647 h 99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7"/>
                      <a:gd name="T13" fmla="*/ 0 h 99"/>
                      <a:gd name="T14" fmla="*/ 7 w 7"/>
                      <a:gd name="T15" fmla="*/ 99 h 99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7" h="99">
                        <a:moveTo>
                          <a:pt x="4" y="0"/>
                        </a:moveTo>
                        <a:cubicBezTo>
                          <a:pt x="1" y="9"/>
                          <a:pt x="0" y="15"/>
                          <a:pt x="0" y="23"/>
                        </a:cubicBezTo>
                        <a:cubicBezTo>
                          <a:pt x="2" y="38"/>
                          <a:pt x="4" y="52"/>
                          <a:pt x="6" y="66"/>
                        </a:cubicBezTo>
                        <a:cubicBezTo>
                          <a:pt x="7" y="77"/>
                          <a:pt x="2" y="88"/>
                          <a:pt x="4" y="99"/>
                        </a:cubicBezTo>
                      </a:path>
                    </a:pathLst>
                  </a:custGeom>
                  <a:noFill/>
                  <a:ln w="2857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73" name="Freeform 352"/>
                  <p:cNvSpPr>
                    <a:spLocks/>
                  </p:cNvSpPr>
                  <p:nvPr/>
                </p:nvSpPr>
                <p:spPr bwMode="auto">
                  <a:xfrm>
                    <a:off x="3710" y="1089"/>
                    <a:ext cx="185" cy="112"/>
                  </a:xfrm>
                  <a:custGeom>
                    <a:avLst/>
                    <a:gdLst>
                      <a:gd name="T0" fmla="*/ 0 w 81"/>
                      <a:gd name="T1" fmla="*/ 0 h 45"/>
                      <a:gd name="T2" fmla="*/ 345468552 w 81"/>
                      <a:gd name="T3" fmla="*/ 1008009328 h 45"/>
                      <a:gd name="T4" fmla="*/ 476974827 w 81"/>
                      <a:gd name="T5" fmla="*/ 1667448523 h 45"/>
                      <a:gd name="T6" fmla="*/ 640941684 w 81"/>
                      <a:gd name="T7" fmla="*/ 1667448523 h 45"/>
                      <a:gd name="T8" fmla="*/ 849356458 w 81"/>
                      <a:gd name="T9" fmla="*/ 2147483647 h 45"/>
                      <a:gd name="T10" fmla="*/ 1032972450 w 81"/>
                      <a:gd name="T11" fmla="*/ 2147483647 h 45"/>
                      <a:gd name="T12" fmla="*/ 1358688073 w 81"/>
                      <a:gd name="T13" fmla="*/ 2147483647 h 45"/>
                      <a:gd name="T14" fmla="*/ 1672695968 w 81"/>
                      <a:gd name="T15" fmla="*/ 2147483647 h 45"/>
                      <a:gd name="T16" fmla="*/ 2147483647 w 81"/>
                      <a:gd name="T17" fmla="*/ 2147483647 h 45"/>
                      <a:gd name="T18" fmla="*/ 2147483647 w 81"/>
                      <a:gd name="T19" fmla="*/ 2147483647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81"/>
                      <a:gd name="T31" fmla="*/ 0 h 45"/>
                      <a:gd name="T32" fmla="*/ 81 w 81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81" h="45">
                        <a:moveTo>
                          <a:pt x="0" y="0"/>
                        </a:moveTo>
                        <a:cubicBezTo>
                          <a:pt x="4" y="2"/>
                          <a:pt x="7" y="3"/>
                          <a:pt x="10" y="5"/>
                        </a:cubicBezTo>
                        <a:cubicBezTo>
                          <a:pt x="11" y="6"/>
                          <a:pt x="12" y="7"/>
                          <a:pt x="14" y="8"/>
                        </a:cubicBezTo>
                        <a:cubicBezTo>
                          <a:pt x="15" y="9"/>
                          <a:pt x="18" y="8"/>
                          <a:pt x="19" y="8"/>
                        </a:cubicBezTo>
                        <a:cubicBezTo>
                          <a:pt x="21" y="9"/>
                          <a:pt x="23" y="10"/>
                          <a:pt x="25" y="11"/>
                        </a:cubicBezTo>
                        <a:cubicBezTo>
                          <a:pt x="27" y="12"/>
                          <a:pt x="29" y="12"/>
                          <a:pt x="30" y="13"/>
                        </a:cubicBezTo>
                        <a:cubicBezTo>
                          <a:pt x="34" y="14"/>
                          <a:pt x="40" y="17"/>
                          <a:pt x="40" y="17"/>
                        </a:cubicBezTo>
                        <a:cubicBezTo>
                          <a:pt x="41" y="19"/>
                          <a:pt x="47" y="30"/>
                          <a:pt x="49" y="32"/>
                        </a:cubicBezTo>
                        <a:cubicBezTo>
                          <a:pt x="55" y="36"/>
                          <a:pt x="64" y="38"/>
                          <a:pt x="72" y="41"/>
                        </a:cubicBezTo>
                        <a:cubicBezTo>
                          <a:pt x="75" y="42"/>
                          <a:pt x="78" y="44"/>
                          <a:pt x="81" y="45"/>
                        </a:cubicBezTo>
                      </a:path>
                    </a:pathLst>
                  </a:custGeom>
                  <a:noFill/>
                  <a:ln w="11113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74" name="Freeform 353"/>
                  <p:cNvSpPr>
                    <a:spLocks/>
                  </p:cNvSpPr>
                  <p:nvPr/>
                </p:nvSpPr>
                <p:spPr bwMode="auto">
                  <a:xfrm>
                    <a:off x="3735" y="1109"/>
                    <a:ext cx="34" cy="62"/>
                  </a:xfrm>
                  <a:custGeom>
                    <a:avLst/>
                    <a:gdLst>
                      <a:gd name="T0" fmla="*/ 62570780 w 15"/>
                      <a:gd name="T1" fmla="*/ 0 h 25"/>
                      <a:gd name="T2" fmla="*/ 254488261 w 15"/>
                      <a:gd name="T3" fmla="*/ 2147483647 h 25"/>
                      <a:gd name="T4" fmla="*/ 436961307 w 15"/>
                      <a:gd name="T5" fmla="*/ 2147483647 h 25"/>
                      <a:gd name="T6" fmla="*/ 0 60000 65536"/>
                      <a:gd name="T7" fmla="*/ 0 60000 65536"/>
                      <a:gd name="T8" fmla="*/ 0 60000 65536"/>
                      <a:gd name="T9" fmla="*/ 0 w 15"/>
                      <a:gd name="T10" fmla="*/ 0 h 25"/>
                      <a:gd name="T11" fmla="*/ 15 w 15"/>
                      <a:gd name="T12" fmla="*/ 25 h 25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5" h="25">
                        <a:moveTo>
                          <a:pt x="2" y="0"/>
                        </a:moveTo>
                        <a:cubicBezTo>
                          <a:pt x="0" y="6"/>
                          <a:pt x="3" y="9"/>
                          <a:pt x="9" y="12"/>
                        </a:cubicBezTo>
                        <a:cubicBezTo>
                          <a:pt x="12" y="16"/>
                          <a:pt x="14" y="20"/>
                          <a:pt x="15" y="2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75" name="Freeform 354"/>
                  <p:cNvSpPr>
                    <a:spLocks/>
                  </p:cNvSpPr>
                  <p:nvPr/>
                </p:nvSpPr>
                <p:spPr bwMode="auto">
                  <a:xfrm>
                    <a:off x="3799" y="1134"/>
                    <a:ext cx="108" cy="30"/>
                  </a:xfrm>
                  <a:custGeom>
                    <a:avLst/>
                    <a:gdLst>
                      <a:gd name="T0" fmla="*/ 0 w 47"/>
                      <a:gd name="T1" fmla="*/ 0 h 12"/>
                      <a:gd name="T2" fmla="*/ 1128573522 w 47"/>
                      <a:gd name="T3" fmla="*/ 729446613 h 12"/>
                      <a:gd name="T4" fmla="*/ 1519116419 w 47"/>
                      <a:gd name="T5" fmla="*/ 1572087425 h 12"/>
                      <a:gd name="T6" fmla="*/ 1701101047 w 47"/>
                      <a:gd name="T7" fmla="*/ 2147483647 h 12"/>
                      <a:gd name="T8" fmla="*/ 1818825190 w 47"/>
                      <a:gd name="T9" fmla="*/ 2147483647 h 1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7"/>
                      <a:gd name="T16" fmla="*/ 0 h 12"/>
                      <a:gd name="T17" fmla="*/ 47 w 47"/>
                      <a:gd name="T18" fmla="*/ 12 h 1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7" h="12">
                        <a:moveTo>
                          <a:pt x="0" y="0"/>
                        </a:moveTo>
                        <a:cubicBezTo>
                          <a:pt x="10" y="1"/>
                          <a:pt x="18" y="3"/>
                          <a:pt x="29" y="3"/>
                        </a:cubicBezTo>
                        <a:cubicBezTo>
                          <a:pt x="32" y="4"/>
                          <a:pt x="35" y="6"/>
                          <a:pt x="39" y="7"/>
                        </a:cubicBezTo>
                        <a:cubicBezTo>
                          <a:pt x="41" y="9"/>
                          <a:pt x="41" y="10"/>
                          <a:pt x="44" y="11"/>
                        </a:cubicBezTo>
                        <a:cubicBezTo>
                          <a:pt x="45" y="12"/>
                          <a:pt x="47" y="12"/>
                          <a:pt x="47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3576" name="Group 355"/>
                  <p:cNvGrpSpPr>
                    <a:grpSpLocks/>
                  </p:cNvGrpSpPr>
                  <p:nvPr/>
                </p:nvGrpSpPr>
                <p:grpSpPr bwMode="auto">
                  <a:xfrm>
                    <a:off x="3852" y="1137"/>
                    <a:ext cx="34" cy="32"/>
                    <a:chOff x="3852" y="1137"/>
                    <a:chExt cx="34" cy="32"/>
                  </a:xfrm>
                </p:grpSpPr>
                <p:sp>
                  <p:nvSpPr>
                    <p:cNvPr id="3632" name="Freeform 356"/>
                    <p:cNvSpPr>
                      <a:spLocks/>
                    </p:cNvSpPr>
                    <p:nvPr/>
                  </p:nvSpPr>
                  <p:spPr bwMode="auto">
                    <a:xfrm>
                      <a:off x="3852" y="1137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4 h 32"/>
                        <a:gd name="T6" fmla="*/ 2 w 34"/>
                        <a:gd name="T7" fmla="*/ 9 h 32"/>
                        <a:gd name="T8" fmla="*/ 0 w 34"/>
                        <a:gd name="T9" fmla="*/ 17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7 h 32"/>
                        <a:gd name="T26" fmla="*/ 32 w 34"/>
                        <a:gd name="T27" fmla="*/ 9 h 32"/>
                        <a:gd name="T28" fmla="*/ 30 w 34"/>
                        <a:gd name="T29" fmla="*/ 4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4"/>
                          </a:lnTo>
                          <a:lnTo>
                            <a:pt x="2" y="9"/>
                          </a:lnTo>
                          <a:lnTo>
                            <a:pt x="0" y="17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7"/>
                          </a:lnTo>
                          <a:lnTo>
                            <a:pt x="32" y="9"/>
                          </a:lnTo>
                          <a:lnTo>
                            <a:pt x="30" y="4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6A1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33" name="Freeform 357"/>
                    <p:cNvSpPr>
                      <a:spLocks/>
                    </p:cNvSpPr>
                    <p:nvPr/>
                  </p:nvSpPr>
                  <p:spPr bwMode="auto">
                    <a:xfrm>
                      <a:off x="3854" y="1139"/>
                      <a:ext cx="28" cy="27"/>
                    </a:xfrm>
                    <a:custGeom>
                      <a:avLst/>
                      <a:gdLst>
                        <a:gd name="T0" fmla="*/ 14 w 28"/>
                        <a:gd name="T1" fmla="*/ 0 h 27"/>
                        <a:gd name="T2" fmla="*/ 7 w 28"/>
                        <a:gd name="T3" fmla="*/ 2 h 27"/>
                        <a:gd name="T4" fmla="*/ 5 w 28"/>
                        <a:gd name="T5" fmla="*/ 5 h 27"/>
                        <a:gd name="T6" fmla="*/ 0 w 28"/>
                        <a:gd name="T7" fmla="*/ 15 h 27"/>
                        <a:gd name="T8" fmla="*/ 5 w 28"/>
                        <a:gd name="T9" fmla="*/ 25 h 27"/>
                        <a:gd name="T10" fmla="*/ 14 w 28"/>
                        <a:gd name="T11" fmla="*/ 27 h 27"/>
                        <a:gd name="T12" fmla="*/ 25 w 28"/>
                        <a:gd name="T13" fmla="*/ 25 h 27"/>
                        <a:gd name="T14" fmla="*/ 28 w 28"/>
                        <a:gd name="T15" fmla="*/ 15 h 27"/>
                        <a:gd name="T16" fmla="*/ 25 w 28"/>
                        <a:gd name="T17" fmla="*/ 5 h 27"/>
                        <a:gd name="T18" fmla="*/ 21 w 28"/>
                        <a:gd name="T19" fmla="*/ 2 h 27"/>
                        <a:gd name="T20" fmla="*/ 14 w 28"/>
                        <a:gd name="T21" fmla="*/ 0 h 27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8"/>
                        <a:gd name="T34" fmla="*/ 0 h 27"/>
                        <a:gd name="T35" fmla="*/ 28 w 28"/>
                        <a:gd name="T36" fmla="*/ 27 h 27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8" h="27">
                          <a:moveTo>
                            <a:pt x="14" y="0"/>
                          </a:moveTo>
                          <a:lnTo>
                            <a:pt x="7" y="2"/>
                          </a:lnTo>
                          <a:lnTo>
                            <a:pt x="5" y="5"/>
                          </a:lnTo>
                          <a:lnTo>
                            <a:pt x="0" y="15"/>
                          </a:lnTo>
                          <a:lnTo>
                            <a:pt x="5" y="25"/>
                          </a:lnTo>
                          <a:lnTo>
                            <a:pt x="14" y="27"/>
                          </a:lnTo>
                          <a:lnTo>
                            <a:pt x="25" y="25"/>
                          </a:lnTo>
                          <a:lnTo>
                            <a:pt x="28" y="15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772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34" name="Freeform 358"/>
                    <p:cNvSpPr>
                      <a:spLocks/>
                    </p:cNvSpPr>
                    <p:nvPr/>
                  </p:nvSpPr>
                  <p:spPr bwMode="auto">
                    <a:xfrm>
                      <a:off x="3856" y="1141"/>
                      <a:ext cx="26" cy="25"/>
                    </a:xfrm>
                    <a:custGeom>
                      <a:avLst/>
                      <a:gdLst>
                        <a:gd name="T0" fmla="*/ 12 w 26"/>
                        <a:gd name="T1" fmla="*/ 0 h 25"/>
                        <a:gd name="T2" fmla="*/ 3 w 26"/>
                        <a:gd name="T3" fmla="*/ 3 h 25"/>
                        <a:gd name="T4" fmla="*/ 0 w 26"/>
                        <a:gd name="T5" fmla="*/ 13 h 25"/>
                        <a:gd name="T6" fmla="*/ 3 w 26"/>
                        <a:gd name="T7" fmla="*/ 20 h 25"/>
                        <a:gd name="T8" fmla="*/ 7 w 26"/>
                        <a:gd name="T9" fmla="*/ 25 h 25"/>
                        <a:gd name="T10" fmla="*/ 12 w 26"/>
                        <a:gd name="T11" fmla="*/ 25 h 25"/>
                        <a:gd name="T12" fmla="*/ 17 w 26"/>
                        <a:gd name="T13" fmla="*/ 25 h 25"/>
                        <a:gd name="T14" fmla="*/ 21 w 26"/>
                        <a:gd name="T15" fmla="*/ 20 h 25"/>
                        <a:gd name="T16" fmla="*/ 26 w 26"/>
                        <a:gd name="T17" fmla="*/ 18 h 25"/>
                        <a:gd name="T18" fmla="*/ 26 w 26"/>
                        <a:gd name="T19" fmla="*/ 13 h 25"/>
                        <a:gd name="T20" fmla="*/ 26 w 26"/>
                        <a:gd name="T21" fmla="*/ 8 h 25"/>
                        <a:gd name="T22" fmla="*/ 21 w 26"/>
                        <a:gd name="T23" fmla="*/ 3 h 25"/>
                        <a:gd name="T24" fmla="*/ 12 w 26"/>
                        <a:gd name="T25" fmla="*/ 0 h 2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26"/>
                        <a:gd name="T40" fmla="*/ 0 h 25"/>
                        <a:gd name="T41" fmla="*/ 26 w 26"/>
                        <a:gd name="T42" fmla="*/ 25 h 2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26" h="25">
                          <a:moveTo>
                            <a:pt x="12" y="0"/>
                          </a:moveTo>
                          <a:lnTo>
                            <a:pt x="3" y="3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7" y="25"/>
                          </a:lnTo>
                          <a:lnTo>
                            <a:pt x="12" y="25"/>
                          </a:lnTo>
                          <a:lnTo>
                            <a:pt x="17" y="25"/>
                          </a:lnTo>
                          <a:lnTo>
                            <a:pt x="21" y="20"/>
                          </a:lnTo>
                          <a:lnTo>
                            <a:pt x="26" y="18"/>
                          </a:lnTo>
                          <a:lnTo>
                            <a:pt x="26" y="13"/>
                          </a:lnTo>
                          <a:lnTo>
                            <a:pt x="26" y="8"/>
                          </a:lnTo>
                          <a:lnTo>
                            <a:pt x="21" y="3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8C3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35" name="Freeform 359"/>
                    <p:cNvSpPr>
                      <a:spLocks/>
                    </p:cNvSpPr>
                    <p:nvPr/>
                  </p:nvSpPr>
                  <p:spPr bwMode="auto">
                    <a:xfrm>
                      <a:off x="3859" y="1144"/>
                      <a:ext cx="20" cy="20"/>
                    </a:xfrm>
                    <a:custGeom>
                      <a:avLst/>
                      <a:gdLst>
                        <a:gd name="T0" fmla="*/ 9 w 20"/>
                        <a:gd name="T1" fmla="*/ 0 h 20"/>
                        <a:gd name="T2" fmla="*/ 2 w 20"/>
                        <a:gd name="T3" fmla="*/ 2 h 20"/>
                        <a:gd name="T4" fmla="*/ 0 w 20"/>
                        <a:gd name="T5" fmla="*/ 10 h 20"/>
                        <a:gd name="T6" fmla="*/ 2 w 20"/>
                        <a:gd name="T7" fmla="*/ 17 h 20"/>
                        <a:gd name="T8" fmla="*/ 9 w 20"/>
                        <a:gd name="T9" fmla="*/ 20 h 20"/>
                        <a:gd name="T10" fmla="*/ 18 w 20"/>
                        <a:gd name="T11" fmla="*/ 17 h 20"/>
                        <a:gd name="T12" fmla="*/ 20 w 20"/>
                        <a:gd name="T13" fmla="*/ 10 h 20"/>
                        <a:gd name="T14" fmla="*/ 18 w 20"/>
                        <a:gd name="T15" fmla="*/ 2 h 20"/>
                        <a:gd name="T16" fmla="*/ 9 w 20"/>
                        <a:gd name="T17" fmla="*/ 0 h 2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0"/>
                        <a:gd name="T29" fmla="*/ 20 w 20"/>
                        <a:gd name="T30" fmla="*/ 20 h 2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0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7"/>
                          </a:lnTo>
                          <a:lnTo>
                            <a:pt x="9" y="20"/>
                          </a:lnTo>
                          <a:lnTo>
                            <a:pt x="18" y="17"/>
                          </a:lnTo>
                          <a:lnTo>
                            <a:pt x="20" y="10"/>
                          </a:lnTo>
                          <a:lnTo>
                            <a:pt x="18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65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36" name="Freeform 360"/>
                    <p:cNvSpPr>
                      <a:spLocks/>
                    </p:cNvSpPr>
                    <p:nvPr/>
                  </p:nvSpPr>
                  <p:spPr bwMode="auto">
                    <a:xfrm>
                      <a:off x="3861" y="1144"/>
                      <a:ext cx="16" cy="17"/>
                    </a:xfrm>
                    <a:custGeom>
                      <a:avLst/>
                      <a:gdLst>
                        <a:gd name="T0" fmla="*/ 7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7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7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7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C2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37" name="Freeform 361"/>
                    <p:cNvSpPr>
                      <a:spLocks/>
                    </p:cNvSpPr>
                    <p:nvPr/>
                  </p:nvSpPr>
                  <p:spPr bwMode="auto">
                    <a:xfrm>
                      <a:off x="3863" y="1146"/>
                      <a:ext cx="12" cy="13"/>
                    </a:xfrm>
                    <a:custGeom>
                      <a:avLst/>
                      <a:gdLst>
                        <a:gd name="T0" fmla="*/ 5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5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5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5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5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DA7E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38" name="Freeform 362"/>
                    <p:cNvSpPr>
                      <a:spLocks/>
                    </p:cNvSpPr>
                    <p:nvPr/>
                  </p:nvSpPr>
                  <p:spPr bwMode="auto">
                    <a:xfrm>
                      <a:off x="3866" y="1149"/>
                      <a:ext cx="9" cy="7"/>
                    </a:xfrm>
                    <a:custGeom>
                      <a:avLst/>
                      <a:gdLst>
                        <a:gd name="T0" fmla="*/ 4 w 9"/>
                        <a:gd name="T1" fmla="*/ 0 h 7"/>
                        <a:gd name="T2" fmla="*/ 2 w 9"/>
                        <a:gd name="T3" fmla="*/ 2 h 7"/>
                        <a:gd name="T4" fmla="*/ 0 w 9"/>
                        <a:gd name="T5" fmla="*/ 5 h 7"/>
                        <a:gd name="T6" fmla="*/ 2 w 9"/>
                        <a:gd name="T7" fmla="*/ 7 h 7"/>
                        <a:gd name="T8" fmla="*/ 4 w 9"/>
                        <a:gd name="T9" fmla="*/ 7 h 7"/>
                        <a:gd name="T10" fmla="*/ 7 w 9"/>
                        <a:gd name="T11" fmla="*/ 7 h 7"/>
                        <a:gd name="T12" fmla="*/ 9 w 9"/>
                        <a:gd name="T13" fmla="*/ 5 h 7"/>
                        <a:gd name="T14" fmla="*/ 7 w 9"/>
                        <a:gd name="T15" fmla="*/ 2 h 7"/>
                        <a:gd name="T16" fmla="*/ 4 w 9"/>
                        <a:gd name="T17" fmla="*/ 0 h 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7"/>
                        <a:gd name="T29" fmla="*/ 9 w 9"/>
                        <a:gd name="T30" fmla="*/ 7 h 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7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7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EB8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39" name="Freeform 363"/>
                    <p:cNvSpPr>
                      <a:spLocks/>
                    </p:cNvSpPr>
                    <p:nvPr/>
                  </p:nvSpPr>
                  <p:spPr bwMode="auto">
                    <a:xfrm>
                      <a:off x="3868" y="115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F79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577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3737" y="1179"/>
                    <a:ext cx="46" cy="42"/>
                    <a:chOff x="3737" y="1179"/>
                    <a:chExt cx="46" cy="42"/>
                  </a:xfrm>
                </p:grpSpPr>
                <p:sp>
                  <p:nvSpPr>
                    <p:cNvPr id="3622" name="Freeform 365"/>
                    <p:cNvSpPr>
                      <a:spLocks/>
                    </p:cNvSpPr>
                    <p:nvPr/>
                  </p:nvSpPr>
                  <p:spPr bwMode="auto">
                    <a:xfrm>
                      <a:off x="3737" y="1179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4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20 h 42"/>
                        <a:gd name="T10" fmla="*/ 2 w 46"/>
                        <a:gd name="T11" fmla="*/ 30 h 42"/>
                        <a:gd name="T12" fmla="*/ 7 w 46"/>
                        <a:gd name="T13" fmla="*/ 35 h 42"/>
                        <a:gd name="T14" fmla="*/ 14 w 46"/>
                        <a:gd name="T15" fmla="*/ 40 h 42"/>
                        <a:gd name="T16" fmla="*/ 23 w 46"/>
                        <a:gd name="T17" fmla="*/ 42 h 42"/>
                        <a:gd name="T18" fmla="*/ 32 w 46"/>
                        <a:gd name="T19" fmla="*/ 40 h 42"/>
                        <a:gd name="T20" fmla="*/ 39 w 46"/>
                        <a:gd name="T21" fmla="*/ 35 h 42"/>
                        <a:gd name="T22" fmla="*/ 44 w 46"/>
                        <a:gd name="T23" fmla="*/ 30 h 42"/>
                        <a:gd name="T24" fmla="*/ 46 w 46"/>
                        <a:gd name="T25" fmla="*/ 20 h 42"/>
                        <a:gd name="T26" fmla="*/ 44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4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30"/>
                          </a:lnTo>
                          <a:lnTo>
                            <a:pt x="7" y="35"/>
                          </a:lnTo>
                          <a:lnTo>
                            <a:pt x="14" y="40"/>
                          </a:lnTo>
                          <a:lnTo>
                            <a:pt x="23" y="42"/>
                          </a:lnTo>
                          <a:lnTo>
                            <a:pt x="32" y="40"/>
                          </a:lnTo>
                          <a:lnTo>
                            <a:pt x="39" y="35"/>
                          </a:lnTo>
                          <a:lnTo>
                            <a:pt x="44" y="30"/>
                          </a:lnTo>
                          <a:lnTo>
                            <a:pt x="46" y="20"/>
                          </a:lnTo>
                          <a:lnTo>
                            <a:pt x="44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23" name="Freeform 366"/>
                    <p:cNvSpPr>
                      <a:spLocks/>
                    </p:cNvSpPr>
                    <p:nvPr/>
                  </p:nvSpPr>
                  <p:spPr bwMode="auto">
                    <a:xfrm>
                      <a:off x="3742" y="1181"/>
                      <a:ext cx="36" cy="38"/>
                    </a:xfrm>
                    <a:custGeom>
                      <a:avLst/>
                      <a:gdLst>
                        <a:gd name="T0" fmla="*/ 18 w 36"/>
                        <a:gd name="T1" fmla="*/ 0 h 38"/>
                        <a:gd name="T2" fmla="*/ 11 w 36"/>
                        <a:gd name="T3" fmla="*/ 3 h 38"/>
                        <a:gd name="T4" fmla="*/ 7 w 36"/>
                        <a:gd name="T5" fmla="*/ 5 h 38"/>
                        <a:gd name="T6" fmla="*/ 2 w 36"/>
                        <a:gd name="T7" fmla="*/ 13 h 38"/>
                        <a:gd name="T8" fmla="*/ 0 w 36"/>
                        <a:gd name="T9" fmla="*/ 18 h 38"/>
                        <a:gd name="T10" fmla="*/ 2 w 36"/>
                        <a:gd name="T11" fmla="*/ 25 h 38"/>
                        <a:gd name="T12" fmla="*/ 7 w 36"/>
                        <a:gd name="T13" fmla="*/ 33 h 38"/>
                        <a:gd name="T14" fmla="*/ 11 w 36"/>
                        <a:gd name="T15" fmla="*/ 35 h 38"/>
                        <a:gd name="T16" fmla="*/ 18 w 36"/>
                        <a:gd name="T17" fmla="*/ 38 h 38"/>
                        <a:gd name="T18" fmla="*/ 25 w 36"/>
                        <a:gd name="T19" fmla="*/ 35 h 38"/>
                        <a:gd name="T20" fmla="*/ 32 w 36"/>
                        <a:gd name="T21" fmla="*/ 33 h 38"/>
                        <a:gd name="T22" fmla="*/ 34 w 36"/>
                        <a:gd name="T23" fmla="*/ 25 h 38"/>
                        <a:gd name="T24" fmla="*/ 36 w 36"/>
                        <a:gd name="T25" fmla="*/ 18 h 38"/>
                        <a:gd name="T26" fmla="*/ 34 w 36"/>
                        <a:gd name="T27" fmla="*/ 13 h 38"/>
                        <a:gd name="T28" fmla="*/ 32 w 36"/>
                        <a:gd name="T29" fmla="*/ 5 h 38"/>
                        <a:gd name="T30" fmla="*/ 25 w 36"/>
                        <a:gd name="T31" fmla="*/ 3 h 38"/>
                        <a:gd name="T32" fmla="*/ 18 w 36"/>
                        <a:gd name="T33" fmla="*/ 0 h 38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6"/>
                        <a:gd name="T52" fmla="*/ 0 h 38"/>
                        <a:gd name="T53" fmla="*/ 36 w 36"/>
                        <a:gd name="T54" fmla="*/ 38 h 38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6" h="38">
                          <a:moveTo>
                            <a:pt x="18" y="0"/>
                          </a:moveTo>
                          <a:lnTo>
                            <a:pt x="11" y="3"/>
                          </a:lnTo>
                          <a:lnTo>
                            <a:pt x="7" y="5"/>
                          </a:lnTo>
                          <a:lnTo>
                            <a:pt x="2" y="13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7" y="33"/>
                          </a:lnTo>
                          <a:lnTo>
                            <a:pt x="11" y="35"/>
                          </a:lnTo>
                          <a:lnTo>
                            <a:pt x="18" y="38"/>
                          </a:lnTo>
                          <a:lnTo>
                            <a:pt x="25" y="35"/>
                          </a:lnTo>
                          <a:lnTo>
                            <a:pt x="32" y="33"/>
                          </a:lnTo>
                          <a:lnTo>
                            <a:pt x="34" y="25"/>
                          </a:lnTo>
                          <a:lnTo>
                            <a:pt x="36" y="18"/>
                          </a:lnTo>
                          <a:lnTo>
                            <a:pt x="34" y="13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24" name="Freeform 367"/>
                    <p:cNvSpPr>
                      <a:spLocks/>
                    </p:cNvSpPr>
                    <p:nvPr/>
                  </p:nvSpPr>
                  <p:spPr bwMode="auto">
                    <a:xfrm>
                      <a:off x="3744" y="1184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12 w 34"/>
                        <a:gd name="T3" fmla="*/ 2 h 32"/>
                        <a:gd name="T4" fmla="*/ 5 w 34"/>
                        <a:gd name="T5" fmla="*/ 5 h 32"/>
                        <a:gd name="T6" fmla="*/ 2 w 34"/>
                        <a:gd name="T7" fmla="*/ 10 h 32"/>
                        <a:gd name="T8" fmla="*/ 0 w 34"/>
                        <a:gd name="T9" fmla="*/ 15 h 32"/>
                        <a:gd name="T10" fmla="*/ 2 w 34"/>
                        <a:gd name="T11" fmla="*/ 22 h 32"/>
                        <a:gd name="T12" fmla="*/ 5 w 34"/>
                        <a:gd name="T13" fmla="*/ 27 h 32"/>
                        <a:gd name="T14" fmla="*/ 12 w 34"/>
                        <a:gd name="T15" fmla="*/ 32 h 32"/>
                        <a:gd name="T16" fmla="*/ 16 w 34"/>
                        <a:gd name="T17" fmla="*/ 32 h 32"/>
                        <a:gd name="T18" fmla="*/ 23 w 34"/>
                        <a:gd name="T19" fmla="*/ 32 h 32"/>
                        <a:gd name="T20" fmla="*/ 30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5 h 32"/>
                        <a:gd name="T26" fmla="*/ 32 w 34"/>
                        <a:gd name="T27" fmla="*/ 10 h 32"/>
                        <a:gd name="T28" fmla="*/ 30 w 34"/>
                        <a:gd name="T29" fmla="*/ 5 h 32"/>
                        <a:gd name="T30" fmla="*/ 23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12" y="2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2"/>
                          </a:lnTo>
                          <a:lnTo>
                            <a:pt x="5" y="27"/>
                          </a:lnTo>
                          <a:lnTo>
                            <a:pt x="12" y="32"/>
                          </a:lnTo>
                          <a:lnTo>
                            <a:pt x="16" y="32"/>
                          </a:lnTo>
                          <a:lnTo>
                            <a:pt x="23" y="32"/>
                          </a:lnTo>
                          <a:lnTo>
                            <a:pt x="30" y="27"/>
                          </a:lnTo>
                          <a:lnTo>
                            <a:pt x="32" y="22"/>
                          </a:lnTo>
                          <a:lnTo>
                            <a:pt x="34" y="15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25" name="Freeform 368"/>
                    <p:cNvSpPr>
                      <a:spLocks/>
                    </p:cNvSpPr>
                    <p:nvPr/>
                  </p:nvSpPr>
                  <p:spPr bwMode="auto">
                    <a:xfrm>
                      <a:off x="3746" y="1186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10 w 30"/>
                        <a:gd name="T3" fmla="*/ 3 h 30"/>
                        <a:gd name="T4" fmla="*/ 5 w 30"/>
                        <a:gd name="T5" fmla="*/ 5 h 30"/>
                        <a:gd name="T6" fmla="*/ 3 w 30"/>
                        <a:gd name="T7" fmla="*/ 8 h 30"/>
                        <a:gd name="T8" fmla="*/ 0 w 30"/>
                        <a:gd name="T9" fmla="*/ 13 h 30"/>
                        <a:gd name="T10" fmla="*/ 3 w 30"/>
                        <a:gd name="T11" fmla="*/ 20 h 30"/>
                        <a:gd name="T12" fmla="*/ 5 w 30"/>
                        <a:gd name="T13" fmla="*/ 25 h 30"/>
                        <a:gd name="T14" fmla="*/ 10 w 30"/>
                        <a:gd name="T15" fmla="*/ 30 h 30"/>
                        <a:gd name="T16" fmla="*/ 14 w 30"/>
                        <a:gd name="T17" fmla="*/ 30 h 30"/>
                        <a:gd name="T18" fmla="*/ 21 w 30"/>
                        <a:gd name="T19" fmla="*/ 30 h 30"/>
                        <a:gd name="T20" fmla="*/ 26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3 h 30"/>
                        <a:gd name="T26" fmla="*/ 30 w 30"/>
                        <a:gd name="T27" fmla="*/ 8 h 30"/>
                        <a:gd name="T28" fmla="*/ 26 w 30"/>
                        <a:gd name="T29" fmla="*/ 5 h 30"/>
                        <a:gd name="T30" fmla="*/ 21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10" y="3"/>
                          </a:lnTo>
                          <a:lnTo>
                            <a:pt x="5" y="5"/>
                          </a:lnTo>
                          <a:lnTo>
                            <a:pt x="3" y="8"/>
                          </a:lnTo>
                          <a:lnTo>
                            <a:pt x="0" y="13"/>
                          </a:lnTo>
                          <a:lnTo>
                            <a:pt x="3" y="20"/>
                          </a:lnTo>
                          <a:lnTo>
                            <a:pt x="5" y="25"/>
                          </a:lnTo>
                          <a:lnTo>
                            <a:pt x="10" y="30"/>
                          </a:lnTo>
                          <a:lnTo>
                            <a:pt x="14" y="30"/>
                          </a:lnTo>
                          <a:lnTo>
                            <a:pt x="21" y="30"/>
                          </a:lnTo>
                          <a:lnTo>
                            <a:pt x="26" y="25"/>
                          </a:lnTo>
                          <a:lnTo>
                            <a:pt x="30" y="20"/>
                          </a:lnTo>
                          <a:lnTo>
                            <a:pt x="30" y="13"/>
                          </a:lnTo>
                          <a:lnTo>
                            <a:pt x="30" y="8"/>
                          </a:lnTo>
                          <a:lnTo>
                            <a:pt x="26" y="5"/>
                          </a:lnTo>
                          <a:lnTo>
                            <a:pt x="21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26" name="Freeform 369"/>
                    <p:cNvSpPr>
                      <a:spLocks/>
                    </p:cNvSpPr>
                    <p:nvPr/>
                  </p:nvSpPr>
                  <p:spPr bwMode="auto">
                    <a:xfrm>
                      <a:off x="3749" y="118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4 w 25"/>
                        <a:gd name="T3" fmla="*/ 2 h 25"/>
                        <a:gd name="T4" fmla="*/ 2 w 25"/>
                        <a:gd name="T5" fmla="*/ 7 h 25"/>
                        <a:gd name="T6" fmla="*/ 0 w 25"/>
                        <a:gd name="T7" fmla="*/ 12 h 25"/>
                        <a:gd name="T8" fmla="*/ 2 w 25"/>
                        <a:gd name="T9" fmla="*/ 17 h 25"/>
                        <a:gd name="T10" fmla="*/ 4 w 25"/>
                        <a:gd name="T11" fmla="*/ 22 h 25"/>
                        <a:gd name="T12" fmla="*/ 11 w 25"/>
                        <a:gd name="T13" fmla="*/ 25 h 25"/>
                        <a:gd name="T14" fmla="*/ 23 w 25"/>
                        <a:gd name="T15" fmla="*/ 22 h 25"/>
                        <a:gd name="T16" fmla="*/ 25 w 25"/>
                        <a:gd name="T17" fmla="*/ 12 h 25"/>
                        <a:gd name="T18" fmla="*/ 23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4" y="2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17"/>
                          </a:lnTo>
                          <a:lnTo>
                            <a:pt x="4" y="22"/>
                          </a:lnTo>
                          <a:lnTo>
                            <a:pt x="11" y="25"/>
                          </a:lnTo>
                          <a:lnTo>
                            <a:pt x="23" y="22"/>
                          </a:lnTo>
                          <a:lnTo>
                            <a:pt x="25" y="12"/>
                          </a:lnTo>
                          <a:lnTo>
                            <a:pt x="23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27" name="Freeform 370"/>
                    <p:cNvSpPr>
                      <a:spLocks/>
                    </p:cNvSpPr>
                    <p:nvPr/>
                  </p:nvSpPr>
                  <p:spPr bwMode="auto">
                    <a:xfrm>
                      <a:off x="3751" y="1189"/>
                      <a:ext cx="21" cy="22"/>
                    </a:xfrm>
                    <a:custGeom>
                      <a:avLst/>
                      <a:gdLst>
                        <a:gd name="T0" fmla="*/ 11 w 21"/>
                        <a:gd name="T1" fmla="*/ 0 h 22"/>
                        <a:gd name="T2" fmla="*/ 2 w 21"/>
                        <a:gd name="T3" fmla="*/ 2 h 22"/>
                        <a:gd name="T4" fmla="*/ 0 w 21"/>
                        <a:gd name="T5" fmla="*/ 10 h 22"/>
                        <a:gd name="T6" fmla="*/ 2 w 21"/>
                        <a:gd name="T7" fmla="*/ 20 h 22"/>
                        <a:gd name="T8" fmla="*/ 11 w 21"/>
                        <a:gd name="T9" fmla="*/ 22 h 22"/>
                        <a:gd name="T10" fmla="*/ 18 w 21"/>
                        <a:gd name="T11" fmla="*/ 20 h 22"/>
                        <a:gd name="T12" fmla="*/ 21 w 21"/>
                        <a:gd name="T13" fmla="*/ 10 h 22"/>
                        <a:gd name="T14" fmla="*/ 18 w 21"/>
                        <a:gd name="T15" fmla="*/ 2 h 22"/>
                        <a:gd name="T16" fmla="*/ 11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20"/>
                          </a:lnTo>
                          <a:lnTo>
                            <a:pt x="11" y="22"/>
                          </a:lnTo>
                          <a:lnTo>
                            <a:pt x="18" y="20"/>
                          </a:lnTo>
                          <a:lnTo>
                            <a:pt x="21" y="10"/>
                          </a:lnTo>
                          <a:lnTo>
                            <a:pt x="18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28" name="Freeform 371"/>
                    <p:cNvSpPr>
                      <a:spLocks/>
                    </p:cNvSpPr>
                    <p:nvPr/>
                  </p:nvSpPr>
                  <p:spPr bwMode="auto">
                    <a:xfrm>
                      <a:off x="3753" y="119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3 w 16"/>
                        <a:gd name="T3" fmla="*/ 3 h 18"/>
                        <a:gd name="T4" fmla="*/ 0 w 16"/>
                        <a:gd name="T5" fmla="*/ 8 h 18"/>
                        <a:gd name="T6" fmla="*/ 3 w 16"/>
                        <a:gd name="T7" fmla="*/ 15 h 18"/>
                        <a:gd name="T8" fmla="*/ 9 w 16"/>
                        <a:gd name="T9" fmla="*/ 18 h 18"/>
                        <a:gd name="T10" fmla="*/ 14 w 16"/>
                        <a:gd name="T11" fmla="*/ 15 h 18"/>
                        <a:gd name="T12" fmla="*/ 16 w 16"/>
                        <a:gd name="T13" fmla="*/ 8 h 18"/>
                        <a:gd name="T14" fmla="*/ 14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5"/>
                          </a:lnTo>
                          <a:lnTo>
                            <a:pt x="9" y="18"/>
                          </a:lnTo>
                          <a:lnTo>
                            <a:pt x="14" y="15"/>
                          </a:lnTo>
                          <a:lnTo>
                            <a:pt x="16" y="8"/>
                          </a:lnTo>
                          <a:lnTo>
                            <a:pt x="14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29" name="Freeform 372"/>
                    <p:cNvSpPr>
                      <a:spLocks/>
                    </p:cNvSpPr>
                    <p:nvPr/>
                  </p:nvSpPr>
                  <p:spPr bwMode="auto">
                    <a:xfrm>
                      <a:off x="3756" y="1194"/>
                      <a:ext cx="11" cy="12"/>
                    </a:xfrm>
                    <a:custGeom>
                      <a:avLst/>
                      <a:gdLst>
                        <a:gd name="T0" fmla="*/ 6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6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6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6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6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30" name="Freeform 373"/>
                    <p:cNvSpPr>
                      <a:spLocks/>
                    </p:cNvSpPr>
                    <p:nvPr/>
                  </p:nvSpPr>
                  <p:spPr bwMode="auto">
                    <a:xfrm>
                      <a:off x="3758" y="1196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4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4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31" name="Freeform 374"/>
                    <p:cNvSpPr>
                      <a:spLocks/>
                    </p:cNvSpPr>
                    <p:nvPr/>
                  </p:nvSpPr>
                  <p:spPr bwMode="auto">
                    <a:xfrm>
                      <a:off x="3760" y="1199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578" name="Freeform 375"/>
                  <p:cNvSpPr>
                    <a:spLocks/>
                  </p:cNvSpPr>
                  <p:nvPr/>
                </p:nvSpPr>
                <p:spPr bwMode="auto">
                  <a:xfrm>
                    <a:off x="3726" y="1239"/>
                    <a:ext cx="23" cy="127"/>
                  </a:xfrm>
                  <a:custGeom>
                    <a:avLst/>
                    <a:gdLst>
                      <a:gd name="T0" fmla="*/ 0 w 10"/>
                      <a:gd name="T1" fmla="*/ 0 h 51"/>
                      <a:gd name="T2" fmla="*/ 207161559 w 10"/>
                      <a:gd name="T3" fmla="*/ 2147483647 h 51"/>
                      <a:gd name="T4" fmla="*/ 39160975 w 10"/>
                      <a:gd name="T5" fmla="*/ 2147483647 h 51"/>
                      <a:gd name="T6" fmla="*/ 396216129 w 10"/>
                      <a:gd name="T7" fmla="*/ 2147483647 h 5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0"/>
                      <a:gd name="T13" fmla="*/ 0 h 51"/>
                      <a:gd name="T14" fmla="*/ 10 w 10"/>
                      <a:gd name="T15" fmla="*/ 51 h 5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0" h="51">
                        <a:moveTo>
                          <a:pt x="0" y="0"/>
                        </a:moveTo>
                        <a:cubicBezTo>
                          <a:pt x="3" y="13"/>
                          <a:pt x="7" y="22"/>
                          <a:pt x="5" y="35"/>
                        </a:cubicBezTo>
                        <a:cubicBezTo>
                          <a:pt x="5" y="38"/>
                          <a:pt x="2" y="40"/>
                          <a:pt x="1" y="43"/>
                        </a:cubicBezTo>
                        <a:cubicBezTo>
                          <a:pt x="3" y="45"/>
                          <a:pt x="4" y="51"/>
                          <a:pt x="10" y="50"/>
                        </a:cubicBezTo>
                      </a:path>
                    </a:pathLst>
                  </a:custGeom>
                  <a:noFill/>
                  <a:ln w="22225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79" name="Freeform 376"/>
                  <p:cNvSpPr>
                    <a:spLocks/>
                  </p:cNvSpPr>
                  <p:nvPr/>
                </p:nvSpPr>
                <p:spPr bwMode="auto">
                  <a:xfrm>
                    <a:off x="3723" y="1094"/>
                    <a:ext cx="301" cy="52"/>
                  </a:xfrm>
                  <a:custGeom>
                    <a:avLst/>
                    <a:gdLst>
                      <a:gd name="T0" fmla="*/ 0 w 131"/>
                      <a:gd name="T1" fmla="*/ 0 h 21"/>
                      <a:gd name="T2" fmla="*/ 959623042 w 131"/>
                      <a:gd name="T3" fmla="*/ 365541141 h 21"/>
                      <a:gd name="T4" fmla="*/ 1399058841 w 131"/>
                      <a:gd name="T5" fmla="*/ 1128716378 h 21"/>
                      <a:gd name="T6" fmla="*/ 2147483647 w 131"/>
                      <a:gd name="T7" fmla="*/ 2147483647 h 21"/>
                      <a:gd name="T8" fmla="*/ 2147483647 w 131"/>
                      <a:gd name="T9" fmla="*/ 2147483647 h 21"/>
                      <a:gd name="T10" fmla="*/ 2147483647 w 131"/>
                      <a:gd name="T11" fmla="*/ 2147483647 h 21"/>
                      <a:gd name="T12" fmla="*/ 2147483647 w 131"/>
                      <a:gd name="T13" fmla="*/ 2147483647 h 2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131"/>
                      <a:gd name="T22" fmla="*/ 0 h 21"/>
                      <a:gd name="T23" fmla="*/ 131 w 131"/>
                      <a:gd name="T24" fmla="*/ 21 h 21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131" h="21">
                        <a:moveTo>
                          <a:pt x="0" y="0"/>
                        </a:moveTo>
                        <a:cubicBezTo>
                          <a:pt x="8" y="1"/>
                          <a:pt x="16" y="1"/>
                          <a:pt x="25" y="2"/>
                        </a:cubicBezTo>
                        <a:cubicBezTo>
                          <a:pt x="37" y="3"/>
                          <a:pt x="26" y="3"/>
                          <a:pt x="36" y="6"/>
                        </a:cubicBezTo>
                        <a:cubicBezTo>
                          <a:pt x="51" y="11"/>
                          <a:pt x="68" y="11"/>
                          <a:pt x="83" y="13"/>
                        </a:cubicBezTo>
                        <a:cubicBezTo>
                          <a:pt x="95" y="15"/>
                          <a:pt x="107" y="15"/>
                          <a:pt x="118" y="18"/>
                        </a:cubicBezTo>
                        <a:cubicBezTo>
                          <a:pt x="119" y="19"/>
                          <a:pt x="121" y="19"/>
                          <a:pt x="123" y="20"/>
                        </a:cubicBezTo>
                        <a:cubicBezTo>
                          <a:pt x="126" y="20"/>
                          <a:pt x="131" y="21"/>
                          <a:pt x="131" y="21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0" name="Freeform 377"/>
                  <p:cNvSpPr>
                    <a:spLocks/>
                  </p:cNvSpPr>
                  <p:nvPr/>
                </p:nvSpPr>
                <p:spPr bwMode="auto">
                  <a:xfrm>
                    <a:off x="3717" y="1181"/>
                    <a:ext cx="117" cy="83"/>
                  </a:xfrm>
                  <a:custGeom>
                    <a:avLst/>
                    <a:gdLst>
                      <a:gd name="T0" fmla="*/ 0 w 51"/>
                      <a:gd name="T1" fmla="*/ 0 h 33"/>
                      <a:gd name="T2" fmla="*/ 718195305 w 51"/>
                      <a:gd name="T3" fmla="*/ 2044495355 h 33"/>
                      <a:gd name="T4" fmla="*/ 818267585 w 51"/>
                      <a:gd name="T5" fmla="*/ 2147483647 h 33"/>
                      <a:gd name="T6" fmla="*/ 981991067 w 51"/>
                      <a:gd name="T7" fmla="*/ 2147483647 h 33"/>
                      <a:gd name="T8" fmla="*/ 1498715386 w 51"/>
                      <a:gd name="T9" fmla="*/ 2147483647 h 33"/>
                      <a:gd name="T10" fmla="*/ 1762491765 w 51"/>
                      <a:gd name="T11" fmla="*/ 2147483647 h 33"/>
                      <a:gd name="T12" fmla="*/ 1905425271 w 51"/>
                      <a:gd name="T13" fmla="*/ 2147483647 h 3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1"/>
                      <a:gd name="T22" fmla="*/ 0 h 33"/>
                      <a:gd name="T23" fmla="*/ 51 w 51"/>
                      <a:gd name="T24" fmla="*/ 33 h 3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1" h="33">
                        <a:moveTo>
                          <a:pt x="0" y="0"/>
                        </a:moveTo>
                        <a:cubicBezTo>
                          <a:pt x="6" y="2"/>
                          <a:pt x="12" y="5"/>
                          <a:pt x="19" y="8"/>
                        </a:cubicBezTo>
                        <a:cubicBezTo>
                          <a:pt x="20" y="8"/>
                          <a:pt x="21" y="9"/>
                          <a:pt x="22" y="9"/>
                        </a:cubicBezTo>
                        <a:cubicBezTo>
                          <a:pt x="23" y="10"/>
                          <a:pt x="26" y="11"/>
                          <a:pt x="26" y="11"/>
                        </a:cubicBezTo>
                        <a:cubicBezTo>
                          <a:pt x="31" y="16"/>
                          <a:pt x="34" y="25"/>
                          <a:pt x="40" y="28"/>
                        </a:cubicBezTo>
                        <a:cubicBezTo>
                          <a:pt x="42" y="30"/>
                          <a:pt x="45" y="30"/>
                          <a:pt x="47" y="31"/>
                        </a:cubicBezTo>
                        <a:cubicBezTo>
                          <a:pt x="48" y="32"/>
                          <a:pt x="51" y="33"/>
                          <a:pt x="51" y="3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1" name="Freeform 378"/>
                  <p:cNvSpPr>
                    <a:spLocks/>
                  </p:cNvSpPr>
                  <p:nvPr/>
                </p:nvSpPr>
                <p:spPr bwMode="auto">
                  <a:xfrm>
                    <a:off x="3714" y="1122"/>
                    <a:ext cx="133" cy="149"/>
                  </a:xfrm>
                  <a:custGeom>
                    <a:avLst/>
                    <a:gdLst>
                      <a:gd name="T0" fmla="*/ 0 w 58"/>
                      <a:gd name="T1" fmla="*/ 0 h 60"/>
                      <a:gd name="T2" fmla="*/ 113921120 w 58"/>
                      <a:gd name="T3" fmla="*/ 1765734185 h 60"/>
                      <a:gd name="T4" fmla="*/ 289349452 w 58"/>
                      <a:gd name="T5" fmla="*/ 1985489279 h 60"/>
                      <a:gd name="T6" fmla="*/ 513109450 w 58"/>
                      <a:gd name="T7" fmla="*/ 2147483647 h 60"/>
                      <a:gd name="T8" fmla="*/ 888581576 w 58"/>
                      <a:gd name="T9" fmla="*/ 2147483647 h 60"/>
                      <a:gd name="T10" fmla="*/ 1176613049 w 58"/>
                      <a:gd name="T11" fmla="*/ 2147483647 h 60"/>
                      <a:gd name="T12" fmla="*/ 1859169423 w 58"/>
                      <a:gd name="T13" fmla="*/ 2147483647 h 60"/>
                      <a:gd name="T14" fmla="*/ 2072058751 w 58"/>
                      <a:gd name="T15" fmla="*/ 2147483647 h 60"/>
                      <a:gd name="T16" fmla="*/ 2147483647 w 58"/>
                      <a:gd name="T17" fmla="*/ 2147483647 h 6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8"/>
                      <a:gd name="T28" fmla="*/ 0 h 60"/>
                      <a:gd name="T29" fmla="*/ 58 w 58"/>
                      <a:gd name="T30" fmla="*/ 60 h 6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8" h="60">
                        <a:moveTo>
                          <a:pt x="0" y="0"/>
                        </a:moveTo>
                        <a:cubicBezTo>
                          <a:pt x="1" y="3"/>
                          <a:pt x="1" y="6"/>
                          <a:pt x="3" y="9"/>
                        </a:cubicBezTo>
                        <a:cubicBezTo>
                          <a:pt x="4" y="10"/>
                          <a:pt x="7" y="10"/>
                          <a:pt x="8" y="10"/>
                        </a:cubicBezTo>
                        <a:cubicBezTo>
                          <a:pt x="11" y="11"/>
                          <a:pt x="12" y="12"/>
                          <a:pt x="14" y="13"/>
                        </a:cubicBezTo>
                        <a:cubicBezTo>
                          <a:pt x="19" y="16"/>
                          <a:pt x="19" y="19"/>
                          <a:pt x="24" y="21"/>
                        </a:cubicBezTo>
                        <a:cubicBezTo>
                          <a:pt x="29" y="29"/>
                          <a:pt x="26" y="27"/>
                          <a:pt x="32" y="30"/>
                        </a:cubicBezTo>
                        <a:cubicBezTo>
                          <a:pt x="38" y="38"/>
                          <a:pt x="41" y="39"/>
                          <a:pt x="50" y="44"/>
                        </a:cubicBezTo>
                        <a:cubicBezTo>
                          <a:pt x="52" y="45"/>
                          <a:pt x="55" y="46"/>
                          <a:pt x="56" y="47"/>
                        </a:cubicBezTo>
                        <a:cubicBezTo>
                          <a:pt x="58" y="51"/>
                          <a:pt x="57" y="56"/>
                          <a:pt x="58" y="60"/>
                        </a:cubicBezTo>
                      </a:path>
                    </a:pathLst>
                  </a:custGeom>
                  <a:noFill/>
                  <a:ln w="14288" cap="flat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2" name="Freeform 379"/>
                  <p:cNvSpPr>
                    <a:spLocks/>
                  </p:cNvSpPr>
                  <p:nvPr/>
                </p:nvSpPr>
                <p:spPr bwMode="auto">
                  <a:xfrm>
                    <a:off x="3723" y="1219"/>
                    <a:ext cx="147" cy="60"/>
                  </a:xfrm>
                  <a:custGeom>
                    <a:avLst/>
                    <a:gdLst>
                      <a:gd name="T0" fmla="*/ 0 w 64"/>
                      <a:gd name="T1" fmla="*/ 0 h 24"/>
                      <a:gd name="T2" fmla="*/ 800504794 w 64"/>
                      <a:gd name="T3" fmla="*/ 1210766613 h 24"/>
                      <a:gd name="T4" fmla="*/ 1032205312 w 64"/>
                      <a:gd name="T5" fmla="*/ 1385815438 h 24"/>
                      <a:gd name="T6" fmla="*/ 1234887904 w 64"/>
                      <a:gd name="T7" fmla="*/ 1823616533 h 24"/>
                      <a:gd name="T8" fmla="*/ 1535628839 w 64"/>
                      <a:gd name="T9" fmla="*/ 2147483647 h 24"/>
                      <a:gd name="T10" fmla="*/ 1608327092 w 64"/>
                      <a:gd name="T11" fmla="*/ 2147483647 h 24"/>
                      <a:gd name="T12" fmla="*/ 2102096947 w 64"/>
                      <a:gd name="T13" fmla="*/ 2147483647 h 24"/>
                      <a:gd name="T14" fmla="*/ 2147483647 w 64"/>
                      <a:gd name="T15" fmla="*/ 2147483647 h 24"/>
                      <a:gd name="T16" fmla="*/ 2147483647 w 64"/>
                      <a:gd name="T17" fmla="*/ 2147483647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64"/>
                      <a:gd name="T28" fmla="*/ 0 h 24"/>
                      <a:gd name="T29" fmla="*/ 64 w 64"/>
                      <a:gd name="T30" fmla="*/ 24 h 24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64" h="24">
                        <a:moveTo>
                          <a:pt x="0" y="0"/>
                        </a:moveTo>
                        <a:cubicBezTo>
                          <a:pt x="8" y="0"/>
                          <a:pt x="14" y="3"/>
                          <a:pt x="21" y="5"/>
                        </a:cubicBezTo>
                        <a:cubicBezTo>
                          <a:pt x="23" y="5"/>
                          <a:pt x="25" y="6"/>
                          <a:pt x="27" y="6"/>
                        </a:cubicBezTo>
                        <a:cubicBezTo>
                          <a:pt x="29" y="7"/>
                          <a:pt x="32" y="8"/>
                          <a:pt x="32" y="8"/>
                        </a:cubicBezTo>
                        <a:cubicBezTo>
                          <a:pt x="38" y="16"/>
                          <a:pt x="30" y="7"/>
                          <a:pt x="40" y="13"/>
                        </a:cubicBezTo>
                        <a:cubicBezTo>
                          <a:pt x="41" y="14"/>
                          <a:pt x="41" y="15"/>
                          <a:pt x="42" y="16"/>
                        </a:cubicBezTo>
                        <a:cubicBezTo>
                          <a:pt x="48" y="20"/>
                          <a:pt x="48" y="20"/>
                          <a:pt x="55" y="20"/>
                        </a:cubicBezTo>
                        <a:cubicBezTo>
                          <a:pt x="57" y="21"/>
                          <a:pt x="58" y="22"/>
                          <a:pt x="59" y="23"/>
                        </a:cubicBezTo>
                        <a:cubicBezTo>
                          <a:pt x="61" y="24"/>
                          <a:pt x="64" y="23"/>
                          <a:pt x="64" y="23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3" name="Freeform 380"/>
                  <p:cNvSpPr>
                    <a:spLocks/>
                  </p:cNvSpPr>
                  <p:nvPr/>
                </p:nvSpPr>
                <p:spPr bwMode="auto">
                  <a:xfrm>
                    <a:off x="3774" y="1184"/>
                    <a:ext cx="103" cy="30"/>
                  </a:xfrm>
                  <a:custGeom>
                    <a:avLst/>
                    <a:gdLst>
                      <a:gd name="T0" fmla="*/ 0 w 45"/>
                      <a:gd name="T1" fmla="*/ 0 h 12"/>
                      <a:gd name="T2" fmla="*/ 713327628 w 45"/>
                      <a:gd name="T3" fmla="*/ 920181458 h 12"/>
                      <a:gd name="T4" fmla="*/ 992518808 w 45"/>
                      <a:gd name="T5" fmla="*/ 2147483647 h 12"/>
                      <a:gd name="T6" fmla="*/ 1605565552 w 45"/>
                      <a:gd name="T7" fmla="*/ 2147483647 h 1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5"/>
                      <a:gd name="T13" fmla="*/ 0 h 12"/>
                      <a:gd name="T14" fmla="*/ 45 w 45"/>
                      <a:gd name="T15" fmla="*/ 12 h 1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5" h="12">
                        <a:moveTo>
                          <a:pt x="0" y="0"/>
                        </a:moveTo>
                        <a:cubicBezTo>
                          <a:pt x="13" y="0"/>
                          <a:pt x="9" y="1"/>
                          <a:pt x="20" y="4"/>
                        </a:cubicBezTo>
                        <a:cubicBezTo>
                          <a:pt x="21" y="5"/>
                          <a:pt x="24" y="9"/>
                          <a:pt x="28" y="10"/>
                        </a:cubicBezTo>
                        <a:cubicBezTo>
                          <a:pt x="33" y="11"/>
                          <a:pt x="41" y="10"/>
                          <a:pt x="45" y="1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4" name="Freeform 381"/>
                  <p:cNvSpPr>
                    <a:spLocks/>
                  </p:cNvSpPr>
                  <p:nvPr/>
                </p:nvSpPr>
                <p:spPr bwMode="auto">
                  <a:xfrm>
                    <a:off x="3774" y="1234"/>
                    <a:ext cx="37" cy="82"/>
                  </a:xfrm>
                  <a:custGeom>
                    <a:avLst/>
                    <a:gdLst>
                      <a:gd name="T0" fmla="*/ 0 w 16"/>
                      <a:gd name="T1" fmla="*/ 0 h 33"/>
                      <a:gd name="T2" fmla="*/ 439380742 w 16"/>
                      <a:gd name="T3" fmla="*/ 2147483647 h 33"/>
                      <a:gd name="T4" fmla="*/ 572685022 w 16"/>
                      <a:gd name="T5" fmla="*/ 2147483647 h 33"/>
                      <a:gd name="T6" fmla="*/ 711746437 w 16"/>
                      <a:gd name="T7" fmla="*/ 2147483647 h 33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6"/>
                      <a:gd name="T13" fmla="*/ 0 h 33"/>
                      <a:gd name="T14" fmla="*/ 16 w 16"/>
                      <a:gd name="T15" fmla="*/ 33 h 33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6" h="33">
                        <a:moveTo>
                          <a:pt x="0" y="0"/>
                        </a:moveTo>
                        <a:cubicBezTo>
                          <a:pt x="3" y="6"/>
                          <a:pt x="5" y="9"/>
                          <a:pt x="10" y="14"/>
                        </a:cubicBezTo>
                        <a:cubicBezTo>
                          <a:pt x="11" y="18"/>
                          <a:pt x="12" y="22"/>
                          <a:pt x="13" y="25"/>
                        </a:cubicBezTo>
                        <a:cubicBezTo>
                          <a:pt x="16" y="33"/>
                          <a:pt x="15" y="26"/>
                          <a:pt x="16" y="30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5" name="Freeform 382"/>
                  <p:cNvSpPr>
                    <a:spLocks/>
                  </p:cNvSpPr>
                  <p:nvPr/>
                </p:nvSpPr>
                <p:spPr bwMode="auto">
                  <a:xfrm>
                    <a:off x="3776" y="1176"/>
                    <a:ext cx="278" cy="155"/>
                  </a:xfrm>
                  <a:custGeom>
                    <a:avLst/>
                    <a:gdLst>
                      <a:gd name="T0" fmla="*/ 0 w 121"/>
                      <a:gd name="T1" fmla="*/ 0 h 62"/>
                      <a:gd name="T2" fmla="*/ 417145360 w 121"/>
                      <a:gd name="T3" fmla="*/ 920181458 h 62"/>
                      <a:gd name="T4" fmla="*/ 1008544972 w 121"/>
                      <a:gd name="T5" fmla="*/ 2147483647 h 62"/>
                      <a:gd name="T6" fmla="*/ 1785402084 w 121"/>
                      <a:gd name="T7" fmla="*/ 2147483647 h 62"/>
                      <a:gd name="T8" fmla="*/ 2147483647 w 121"/>
                      <a:gd name="T9" fmla="*/ 2147483647 h 62"/>
                      <a:gd name="T10" fmla="*/ 2147483647 w 121"/>
                      <a:gd name="T11" fmla="*/ 2147483647 h 62"/>
                      <a:gd name="T12" fmla="*/ 2147483647 w 121"/>
                      <a:gd name="T13" fmla="*/ 2147483647 h 62"/>
                      <a:gd name="T14" fmla="*/ 2147483647 w 121"/>
                      <a:gd name="T15" fmla="*/ 2147483647 h 6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121"/>
                      <a:gd name="T25" fmla="*/ 0 h 62"/>
                      <a:gd name="T26" fmla="*/ 121 w 121"/>
                      <a:gd name="T27" fmla="*/ 62 h 62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121" h="62">
                        <a:moveTo>
                          <a:pt x="0" y="0"/>
                        </a:moveTo>
                        <a:cubicBezTo>
                          <a:pt x="5" y="1"/>
                          <a:pt x="7" y="1"/>
                          <a:pt x="11" y="4"/>
                        </a:cubicBezTo>
                        <a:cubicBezTo>
                          <a:pt x="17" y="10"/>
                          <a:pt x="17" y="13"/>
                          <a:pt x="26" y="15"/>
                        </a:cubicBezTo>
                        <a:cubicBezTo>
                          <a:pt x="30" y="19"/>
                          <a:pt x="41" y="27"/>
                          <a:pt x="46" y="29"/>
                        </a:cubicBezTo>
                        <a:cubicBezTo>
                          <a:pt x="54" y="32"/>
                          <a:pt x="64" y="34"/>
                          <a:pt x="72" y="37"/>
                        </a:cubicBezTo>
                        <a:cubicBezTo>
                          <a:pt x="78" y="40"/>
                          <a:pt x="83" y="43"/>
                          <a:pt x="90" y="44"/>
                        </a:cubicBezTo>
                        <a:cubicBezTo>
                          <a:pt x="106" y="54"/>
                          <a:pt x="91" y="43"/>
                          <a:pt x="98" y="52"/>
                        </a:cubicBezTo>
                        <a:cubicBezTo>
                          <a:pt x="103" y="58"/>
                          <a:pt x="113" y="62"/>
                          <a:pt x="121" y="62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6" name="Freeform 383"/>
                  <p:cNvSpPr>
                    <a:spLocks/>
                  </p:cNvSpPr>
                  <p:nvPr/>
                </p:nvSpPr>
                <p:spPr bwMode="auto">
                  <a:xfrm>
                    <a:off x="3902" y="1241"/>
                    <a:ext cx="140" cy="20"/>
                  </a:xfrm>
                  <a:custGeom>
                    <a:avLst/>
                    <a:gdLst>
                      <a:gd name="T0" fmla="*/ 0 w 61"/>
                      <a:gd name="T1" fmla="*/ 659420908 h 8"/>
                      <a:gd name="T2" fmla="*/ 2007886435 w 61"/>
                      <a:gd name="T3" fmla="*/ 1385815438 h 8"/>
                      <a:gd name="T4" fmla="*/ 2147483647 w 61"/>
                      <a:gd name="T5" fmla="*/ 1823616533 h 8"/>
                      <a:gd name="T6" fmla="*/ 0 60000 65536"/>
                      <a:gd name="T7" fmla="*/ 0 60000 65536"/>
                      <a:gd name="T8" fmla="*/ 0 60000 65536"/>
                      <a:gd name="T9" fmla="*/ 0 w 61"/>
                      <a:gd name="T10" fmla="*/ 0 h 8"/>
                      <a:gd name="T11" fmla="*/ 61 w 61"/>
                      <a:gd name="T12" fmla="*/ 8 h 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61" h="8">
                        <a:moveTo>
                          <a:pt x="0" y="3"/>
                        </a:moveTo>
                        <a:cubicBezTo>
                          <a:pt x="16" y="0"/>
                          <a:pt x="37" y="4"/>
                          <a:pt x="53" y="6"/>
                        </a:cubicBezTo>
                        <a:cubicBezTo>
                          <a:pt x="59" y="8"/>
                          <a:pt x="56" y="7"/>
                          <a:pt x="61" y="8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7" name="Freeform 384"/>
                  <p:cNvSpPr>
                    <a:spLocks/>
                  </p:cNvSpPr>
                  <p:nvPr/>
                </p:nvSpPr>
                <p:spPr bwMode="auto">
                  <a:xfrm>
                    <a:off x="3893" y="1122"/>
                    <a:ext cx="133" cy="112"/>
                  </a:xfrm>
                  <a:custGeom>
                    <a:avLst/>
                    <a:gdLst>
                      <a:gd name="T0" fmla="*/ 0 w 58"/>
                      <a:gd name="T1" fmla="*/ 0 h 45"/>
                      <a:gd name="T2" fmla="*/ 289349452 w 58"/>
                      <a:gd name="T3" fmla="*/ 2147483647 h 45"/>
                      <a:gd name="T4" fmla="*/ 888581576 w 58"/>
                      <a:gd name="T5" fmla="*/ 2147483647 h 45"/>
                      <a:gd name="T6" fmla="*/ 1521493001 w 58"/>
                      <a:gd name="T7" fmla="*/ 2147483647 h 45"/>
                      <a:gd name="T8" fmla="*/ 1923640675 w 58"/>
                      <a:gd name="T9" fmla="*/ 2147483647 h 45"/>
                      <a:gd name="T10" fmla="*/ 2115293980 w 58"/>
                      <a:gd name="T11" fmla="*/ 2147483647 h 45"/>
                      <a:gd name="T12" fmla="*/ 2115293980 w 58"/>
                      <a:gd name="T13" fmla="*/ 2147483647 h 4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8"/>
                      <a:gd name="T22" fmla="*/ 0 h 45"/>
                      <a:gd name="T23" fmla="*/ 58 w 58"/>
                      <a:gd name="T24" fmla="*/ 45 h 45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8" h="45">
                        <a:moveTo>
                          <a:pt x="0" y="0"/>
                        </a:moveTo>
                        <a:cubicBezTo>
                          <a:pt x="3" y="4"/>
                          <a:pt x="4" y="9"/>
                          <a:pt x="8" y="13"/>
                        </a:cubicBezTo>
                        <a:cubicBezTo>
                          <a:pt x="13" y="17"/>
                          <a:pt x="19" y="19"/>
                          <a:pt x="24" y="22"/>
                        </a:cubicBezTo>
                        <a:cubicBezTo>
                          <a:pt x="29" y="25"/>
                          <a:pt x="36" y="30"/>
                          <a:pt x="41" y="32"/>
                        </a:cubicBezTo>
                        <a:cubicBezTo>
                          <a:pt x="53" y="37"/>
                          <a:pt x="42" y="32"/>
                          <a:pt x="52" y="39"/>
                        </a:cubicBezTo>
                        <a:cubicBezTo>
                          <a:pt x="54" y="40"/>
                          <a:pt x="56" y="40"/>
                          <a:pt x="57" y="41"/>
                        </a:cubicBezTo>
                        <a:cubicBezTo>
                          <a:pt x="58" y="43"/>
                          <a:pt x="57" y="44"/>
                          <a:pt x="57" y="45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88" name="Freeform 385"/>
                  <p:cNvSpPr>
                    <a:spLocks/>
                  </p:cNvSpPr>
                  <p:nvPr/>
                </p:nvSpPr>
                <p:spPr bwMode="auto">
                  <a:xfrm>
                    <a:off x="3953" y="1176"/>
                    <a:ext cx="94" cy="18"/>
                  </a:xfrm>
                  <a:custGeom>
                    <a:avLst/>
                    <a:gdLst>
                      <a:gd name="T0" fmla="*/ 0 w 41"/>
                      <a:gd name="T1" fmla="*/ 0 h 7"/>
                      <a:gd name="T2" fmla="*/ 1145177285 w 41"/>
                      <a:gd name="T3" fmla="*/ 1304759029 h 7"/>
                      <a:gd name="T4" fmla="*/ 1336334999 w 41"/>
                      <a:gd name="T5" fmla="*/ 1616004967 h 7"/>
                      <a:gd name="T6" fmla="*/ 1516466663 w 41"/>
                      <a:gd name="T7" fmla="*/ 2147483647 h 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1"/>
                      <a:gd name="T13" fmla="*/ 0 h 7"/>
                      <a:gd name="T14" fmla="*/ 41 w 41"/>
                      <a:gd name="T15" fmla="*/ 7 h 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1" h="7">
                        <a:moveTo>
                          <a:pt x="0" y="0"/>
                        </a:moveTo>
                        <a:cubicBezTo>
                          <a:pt x="4" y="1"/>
                          <a:pt x="26" y="2"/>
                          <a:pt x="31" y="3"/>
                        </a:cubicBezTo>
                        <a:cubicBezTo>
                          <a:pt x="33" y="3"/>
                          <a:pt x="34" y="4"/>
                          <a:pt x="36" y="4"/>
                        </a:cubicBezTo>
                        <a:cubicBezTo>
                          <a:pt x="38" y="5"/>
                          <a:pt x="41" y="7"/>
                          <a:pt x="41" y="7"/>
                        </a:cubicBezTo>
                      </a:path>
                    </a:pathLst>
                  </a:custGeom>
                  <a:noFill/>
                  <a:ln w="3175" cap="rnd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3589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3944" y="1127"/>
                    <a:ext cx="46" cy="42"/>
                    <a:chOff x="3944" y="1127"/>
                    <a:chExt cx="46" cy="42"/>
                  </a:xfrm>
                </p:grpSpPr>
                <p:sp>
                  <p:nvSpPr>
                    <p:cNvPr id="3612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944" y="1127"/>
                      <a:ext cx="46" cy="42"/>
                    </a:xfrm>
                    <a:custGeom>
                      <a:avLst/>
                      <a:gdLst>
                        <a:gd name="T0" fmla="*/ 23 w 46"/>
                        <a:gd name="T1" fmla="*/ 0 h 42"/>
                        <a:gd name="T2" fmla="*/ 13 w 46"/>
                        <a:gd name="T3" fmla="*/ 2 h 42"/>
                        <a:gd name="T4" fmla="*/ 7 w 46"/>
                        <a:gd name="T5" fmla="*/ 7 h 42"/>
                        <a:gd name="T6" fmla="*/ 2 w 46"/>
                        <a:gd name="T7" fmla="*/ 12 h 42"/>
                        <a:gd name="T8" fmla="*/ 0 w 46"/>
                        <a:gd name="T9" fmla="*/ 19 h 42"/>
                        <a:gd name="T10" fmla="*/ 2 w 46"/>
                        <a:gd name="T11" fmla="*/ 29 h 42"/>
                        <a:gd name="T12" fmla="*/ 7 w 46"/>
                        <a:gd name="T13" fmla="*/ 34 h 42"/>
                        <a:gd name="T14" fmla="*/ 13 w 46"/>
                        <a:gd name="T15" fmla="*/ 39 h 42"/>
                        <a:gd name="T16" fmla="*/ 23 w 46"/>
                        <a:gd name="T17" fmla="*/ 42 h 42"/>
                        <a:gd name="T18" fmla="*/ 32 w 46"/>
                        <a:gd name="T19" fmla="*/ 39 h 42"/>
                        <a:gd name="T20" fmla="*/ 39 w 46"/>
                        <a:gd name="T21" fmla="*/ 34 h 42"/>
                        <a:gd name="T22" fmla="*/ 43 w 46"/>
                        <a:gd name="T23" fmla="*/ 29 h 42"/>
                        <a:gd name="T24" fmla="*/ 46 w 46"/>
                        <a:gd name="T25" fmla="*/ 19 h 42"/>
                        <a:gd name="T26" fmla="*/ 43 w 46"/>
                        <a:gd name="T27" fmla="*/ 12 h 42"/>
                        <a:gd name="T28" fmla="*/ 39 w 46"/>
                        <a:gd name="T29" fmla="*/ 7 h 42"/>
                        <a:gd name="T30" fmla="*/ 32 w 46"/>
                        <a:gd name="T31" fmla="*/ 2 h 42"/>
                        <a:gd name="T32" fmla="*/ 23 w 46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2"/>
                        <a:gd name="T53" fmla="*/ 46 w 46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2">
                          <a:moveTo>
                            <a:pt x="23" y="0"/>
                          </a:moveTo>
                          <a:lnTo>
                            <a:pt x="13" y="2"/>
                          </a:lnTo>
                          <a:lnTo>
                            <a:pt x="7" y="7"/>
                          </a:lnTo>
                          <a:lnTo>
                            <a:pt x="2" y="12"/>
                          </a:lnTo>
                          <a:lnTo>
                            <a:pt x="0" y="19"/>
                          </a:lnTo>
                          <a:lnTo>
                            <a:pt x="2" y="29"/>
                          </a:lnTo>
                          <a:lnTo>
                            <a:pt x="7" y="34"/>
                          </a:lnTo>
                          <a:lnTo>
                            <a:pt x="13" y="39"/>
                          </a:lnTo>
                          <a:lnTo>
                            <a:pt x="23" y="42"/>
                          </a:lnTo>
                          <a:lnTo>
                            <a:pt x="32" y="39"/>
                          </a:lnTo>
                          <a:lnTo>
                            <a:pt x="39" y="34"/>
                          </a:lnTo>
                          <a:lnTo>
                            <a:pt x="43" y="29"/>
                          </a:lnTo>
                          <a:lnTo>
                            <a:pt x="46" y="19"/>
                          </a:lnTo>
                          <a:lnTo>
                            <a:pt x="43" y="12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1082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13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948" y="1129"/>
                      <a:ext cx="37" cy="37"/>
                    </a:xfrm>
                    <a:custGeom>
                      <a:avLst/>
                      <a:gdLst>
                        <a:gd name="T0" fmla="*/ 19 w 37"/>
                        <a:gd name="T1" fmla="*/ 0 h 37"/>
                        <a:gd name="T2" fmla="*/ 12 w 37"/>
                        <a:gd name="T3" fmla="*/ 3 h 37"/>
                        <a:gd name="T4" fmla="*/ 5 w 37"/>
                        <a:gd name="T5" fmla="*/ 5 h 37"/>
                        <a:gd name="T6" fmla="*/ 3 w 37"/>
                        <a:gd name="T7" fmla="*/ 12 h 37"/>
                        <a:gd name="T8" fmla="*/ 0 w 37"/>
                        <a:gd name="T9" fmla="*/ 17 h 37"/>
                        <a:gd name="T10" fmla="*/ 3 w 37"/>
                        <a:gd name="T11" fmla="*/ 25 h 37"/>
                        <a:gd name="T12" fmla="*/ 5 w 37"/>
                        <a:gd name="T13" fmla="*/ 32 h 37"/>
                        <a:gd name="T14" fmla="*/ 12 w 37"/>
                        <a:gd name="T15" fmla="*/ 35 h 37"/>
                        <a:gd name="T16" fmla="*/ 19 w 37"/>
                        <a:gd name="T17" fmla="*/ 37 h 37"/>
                        <a:gd name="T18" fmla="*/ 25 w 37"/>
                        <a:gd name="T19" fmla="*/ 35 h 37"/>
                        <a:gd name="T20" fmla="*/ 32 w 37"/>
                        <a:gd name="T21" fmla="*/ 32 h 37"/>
                        <a:gd name="T22" fmla="*/ 35 w 37"/>
                        <a:gd name="T23" fmla="*/ 25 h 37"/>
                        <a:gd name="T24" fmla="*/ 37 w 37"/>
                        <a:gd name="T25" fmla="*/ 17 h 37"/>
                        <a:gd name="T26" fmla="*/ 35 w 37"/>
                        <a:gd name="T27" fmla="*/ 12 h 37"/>
                        <a:gd name="T28" fmla="*/ 32 w 37"/>
                        <a:gd name="T29" fmla="*/ 5 h 37"/>
                        <a:gd name="T30" fmla="*/ 25 w 37"/>
                        <a:gd name="T31" fmla="*/ 3 h 37"/>
                        <a:gd name="T32" fmla="*/ 19 w 37"/>
                        <a:gd name="T33" fmla="*/ 0 h 37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7"/>
                        <a:gd name="T52" fmla="*/ 0 h 37"/>
                        <a:gd name="T53" fmla="*/ 37 w 37"/>
                        <a:gd name="T54" fmla="*/ 37 h 37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7" h="37">
                          <a:moveTo>
                            <a:pt x="19" y="0"/>
                          </a:moveTo>
                          <a:lnTo>
                            <a:pt x="12" y="3"/>
                          </a:lnTo>
                          <a:lnTo>
                            <a:pt x="5" y="5"/>
                          </a:lnTo>
                          <a:lnTo>
                            <a:pt x="3" y="12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2"/>
                          </a:lnTo>
                          <a:lnTo>
                            <a:pt x="12" y="35"/>
                          </a:lnTo>
                          <a:lnTo>
                            <a:pt x="19" y="37"/>
                          </a:lnTo>
                          <a:lnTo>
                            <a:pt x="25" y="35"/>
                          </a:lnTo>
                          <a:lnTo>
                            <a:pt x="32" y="32"/>
                          </a:lnTo>
                          <a:lnTo>
                            <a:pt x="35" y="25"/>
                          </a:lnTo>
                          <a:lnTo>
                            <a:pt x="37" y="17"/>
                          </a:lnTo>
                          <a:lnTo>
                            <a:pt x="35" y="12"/>
                          </a:lnTo>
                          <a:lnTo>
                            <a:pt x="32" y="5"/>
                          </a:lnTo>
                          <a:lnTo>
                            <a:pt x="25" y="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2289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14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951" y="1132"/>
                      <a:ext cx="34" cy="32"/>
                    </a:xfrm>
                    <a:custGeom>
                      <a:avLst/>
                      <a:gdLst>
                        <a:gd name="T0" fmla="*/ 16 w 34"/>
                        <a:gd name="T1" fmla="*/ 0 h 32"/>
                        <a:gd name="T2" fmla="*/ 9 w 34"/>
                        <a:gd name="T3" fmla="*/ 2 h 32"/>
                        <a:gd name="T4" fmla="*/ 4 w 34"/>
                        <a:gd name="T5" fmla="*/ 5 h 32"/>
                        <a:gd name="T6" fmla="*/ 2 w 34"/>
                        <a:gd name="T7" fmla="*/ 9 h 32"/>
                        <a:gd name="T8" fmla="*/ 0 w 34"/>
                        <a:gd name="T9" fmla="*/ 14 h 32"/>
                        <a:gd name="T10" fmla="*/ 2 w 34"/>
                        <a:gd name="T11" fmla="*/ 22 h 32"/>
                        <a:gd name="T12" fmla="*/ 4 w 34"/>
                        <a:gd name="T13" fmla="*/ 27 h 32"/>
                        <a:gd name="T14" fmla="*/ 9 w 34"/>
                        <a:gd name="T15" fmla="*/ 32 h 32"/>
                        <a:gd name="T16" fmla="*/ 16 w 34"/>
                        <a:gd name="T17" fmla="*/ 32 h 32"/>
                        <a:gd name="T18" fmla="*/ 22 w 34"/>
                        <a:gd name="T19" fmla="*/ 32 h 32"/>
                        <a:gd name="T20" fmla="*/ 29 w 34"/>
                        <a:gd name="T21" fmla="*/ 27 h 32"/>
                        <a:gd name="T22" fmla="*/ 32 w 34"/>
                        <a:gd name="T23" fmla="*/ 22 h 32"/>
                        <a:gd name="T24" fmla="*/ 34 w 34"/>
                        <a:gd name="T25" fmla="*/ 14 h 32"/>
                        <a:gd name="T26" fmla="*/ 32 w 34"/>
                        <a:gd name="T27" fmla="*/ 9 h 32"/>
                        <a:gd name="T28" fmla="*/ 29 w 34"/>
                        <a:gd name="T29" fmla="*/ 5 h 32"/>
                        <a:gd name="T30" fmla="*/ 22 w 34"/>
                        <a:gd name="T31" fmla="*/ 2 h 32"/>
                        <a:gd name="T32" fmla="*/ 16 w 34"/>
                        <a:gd name="T33" fmla="*/ 0 h 3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4"/>
                        <a:gd name="T52" fmla="*/ 0 h 32"/>
                        <a:gd name="T53" fmla="*/ 34 w 34"/>
                        <a:gd name="T54" fmla="*/ 32 h 3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4" h="32">
                          <a:moveTo>
                            <a:pt x="16" y="0"/>
                          </a:moveTo>
                          <a:lnTo>
                            <a:pt x="9" y="2"/>
                          </a:lnTo>
                          <a:lnTo>
                            <a:pt x="4" y="5"/>
                          </a:lnTo>
                          <a:lnTo>
                            <a:pt x="2" y="9"/>
                          </a:lnTo>
                          <a:lnTo>
                            <a:pt x="0" y="14"/>
                          </a:lnTo>
                          <a:lnTo>
                            <a:pt x="2" y="22"/>
                          </a:lnTo>
                          <a:lnTo>
                            <a:pt x="4" y="27"/>
                          </a:lnTo>
                          <a:lnTo>
                            <a:pt x="9" y="32"/>
                          </a:lnTo>
                          <a:lnTo>
                            <a:pt x="16" y="32"/>
                          </a:lnTo>
                          <a:lnTo>
                            <a:pt x="22" y="32"/>
                          </a:lnTo>
                          <a:lnTo>
                            <a:pt x="29" y="27"/>
                          </a:lnTo>
                          <a:lnTo>
                            <a:pt x="32" y="22"/>
                          </a:lnTo>
                          <a:lnTo>
                            <a:pt x="34" y="14"/>
                          </a:lnTo>
                          <a:lnTo>
                            <a:pt x="32" y="9"/>
                          </a:lnTo>
                          <a:lnTo>
                            <a:pt x="29" y="5"/>
                          </a:lnTo>
                          <a:lnTo>
                            <a:pt x="22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359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15" name="Freeform 390"/>
                    <p:cNvSpPr>
                      <a:spLocks/>
                    </p:cNvSpPr>
                    <p:nvPr/>
                  </p:nvSpPr>
                  <p:spPr bwMode="auto">
                    <a:xfrm>
                      <a:off x="3953" y="1134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7 h 30"/>
                        <a:gd name="T8" fmla="*/ 0 w 30"/>
                        <a:gd name="T9" fmla="*/ 12 h 30"/>
                        <a:gd name="T10" fmla="*/ 2 w 30"/>
                        <a:gd name="T11" fmla="*/ 20 h 30"/>
                        <a:gd name="T12" fmla="*/ 4 w 30"/>
                        <a:gd name="T13" fmla="*/ 25 h 30"/>
                        <a:gd name="T14" fmla="*/ 9 w 30"/>
                        <a:gd name="T15" fmla="*/ 30 h 30"/>
                        <a:gd name="T16" fmla="*/ 14 w 30"/>
                        <a:gd name="T17" fmla="*/ 30 h 30"/>
                        <a:gd name="T18" fmla="*/ 20 w 30"/>
                        <a:gd name="T19" fmla="*/ 30 h 30"/>
                        <a:gd name="T20" fmla="*/ 25 w 30"/>
                        <a:gd name="T21" fmla="*/ 25 h 30"/>
                        <a:gd name="T22" fmla="*/ 30 w 30"/>
                        <a:gd name="T23" fmla="*/ 20 h 30"/>
                        <a:gd name="T24" fmla="*/ 30 w 30"/>
                        <a:gd name="T25" fmla="*/ 12 h 30"/>
                        <a:gd name="T26" fmla="*/ 30 w 30"/>
                        <a:gd name="T27" fmla="*/ 7 h 30"/>
                        <a:gd name="T28" fmla="*/ 25 w 30"/>
                        <a:gd name="T29" fmla="*/ 5 h 30"/>
                        <a:gd name="T30" fmla="*/ 20 w 30"/>
                        <a:gd name="T31" fmla="*/ 3 h 30"/>
                        <a:gd name="T32" fmla="*/ 14 w 30"/>
                        <a:gd name="T33" fmla="*/ 0 h 30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30"/>
                        <a:gd name="T52" fmla="*/ 0 h 30"/>
                        <a:gd name="T53" fmla="*/ 30 w 30"/>
                        <a:gd name="T54" fmla="*/ 30 h 30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7"/>
                          </a:lnTo>
                          <a:lnTo>
                            <a:pt x="0" y="12"/>
                          </a:lnTo>
                          <a:lnTo>
                            <a:pt x="2" y="20"/>
                          </a:lnTo>
                          <a:lnTo>
                            <a:pt x="4" y="25"/>
                          </a:lnTo>
                          <a:lnTo>
                            <a:pt x="9" y="30"/>
                          </a:lnTo>
                          <a:lnTo>
                            <a:pt x="14" y="30"/>
                          </a:lnTo>
                          <a:lnTo>
                            <a:pt x="20" y="30"/>
                          </a:lnTo>
                          <a:lnTo>
                            <a:pt x="25" y="25"/>
                          </a:lnTo>
                          <a:lnTo>
                            <a:pt x="30" y="20"/>
                          </a:lnTo>
                          <a:lnTo>
                            <a:pt x="30" y="12"/>
                          </a:lnTo>
                          <a:lnTo>
                            <a:pt x="30" y="7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47A4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16" name="Freeform 391"/>
                    <p:cNvSpPr>
                      <a:spLocks/>
                    </p:cNvSpPr>
                    <p:nvPr/>
                  </p:nvSpPr>
                  <p:spPr bwMode="auto">
                    <a:xfrm>
                      <a:off x="3955" y="1137"/>
                      <a:ext cx="25" cy="24"/>
                    </a:xfrm>
                    <a:custGeom>
                      <a:avLst/>
                      <a:gdLst>
                        <a:gd name="T0" fmla="*/ 12 w 25"/>
                        <a:gd name="T1" fmla="*/ 0 h 24"/>
                        <a:gd name="T2" fmla="*/ 2 w 25"/>
                        <a:gd name="T3" fmla="*/ 2 h 24"/>
                        <a:gd name="T4" fmla="*/ 0 w 25"/>
                        <a:gd name="T5" fmla="*/ 12 h 24"/>
                        <a:gd name="T6" fmla="*/ 2 w 25"/>
                        <a:gd name="T7" fmla="*/ 22 h 24"/>
                        <a:gd name="T8" fmla="*/ 12 w 25"/>
                        <a:gd name="T9" fmla="*/ 24 h 24"/>
                        <a:gd name="T10" fmla="*/ 21 w 25"/>
                        <a:gd name="T11" fmla="*/ 22 h 24"/>
                        <a:gd name="T12" fmla="*/ 25 w 25"/>
                        <a:gd name="T13" fmla="*/ 17 h 24"/>
                        <a:gd name="T14" fmla="*/ 25 w 25"/>
                        <a:gd name="T15" fmla="*/ 12 h 24"/>
                        <a:gd name="T16" fmla="*/ 25 w 25"/>
                        <a:gd name="T17" fmla="*/ 7 h 24"/>
                        <a:gd name="T18" fmla="*/ 21 w 25"/>
                        <a:gd name="T19" fmla="*/ 2 h 24"/>
                        <a:gd name="T20" fmla="*/ 12 w 25"/>
                        <a:gd name="T21" fmla="*/ 0 h 24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4"/>
                        <a:gd name="T35" fmla="*/ 25 w 25"/>
                        <a:gd name="T36" fmla="*/ 24 h 24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4">
                          <a:moveTo>
                            <a:pt x="12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2" y="24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5AB6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17" name="Freeform 392"/>
                    <p:cNvSpPr>
                      <a:spLocks/>
                    </p:cNvSpPr>
                    <p:nvPr/>
                  </p:nvSpPr>
                  <p:spPr bwMode="auto">
                    <a:xfrm>
                      <a:off x="3957" y="1137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9 h 22"/>
                        <a:gd name="T6" fmla="*/ 3 w 21"/>
                        <a:gd name="T7" fmla="*/ 19 h 22"/>
                        <a:gd name="T8" fmla="*/ 12 w 21"/>
                        <a:gd name="T9" fmla="*/ 22 h 22"/>
                        <a:gd name="T10" fmla="*/ 19 w 21"/>
                        <a:gd name="T11" fmla="*/ 19 h 22"/>
                        <a:gd name="T12" fmla="*/ 21 w 21"/>
                        <a:gd name="T13" fmla="*/ 9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9"/>
                          </a:lnTo>
                          <a:lnTo>
                            <a:pt x="3" y="19"/>
                          </a:lnTo>
                          <a:lnTo>
                            <a:pt x="12" y="22"/>
                          </a:lnTo>
                          <a:lnTo>
                            <a:pt x="19" y="19"/>
                          </a:lnTo>
                          <a:lnTo>
                            <a:pt x="21" y="9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6CCA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18" name="Freeform 393"/>
                    <p:cNvSpPr>
                      <a:spLocks/>
                    </p:cNvSpPr>
                    <p:nvPr/>
                  </p:nvSpPr>
                  <p:spPr bwMode="auto">
                    <a:xfrm>
                      <a:off x="3960" y="1139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7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3 w 16"/>
                        <a:gd name="T11" fmla="*/ 15 h 17"/>
                        <a:gd name="T12" fmla="*/ 16 w 16"/>
                        <a:gd name="T13" fmla="*/ 7 h 17"/>
                        <a:gd name="T14" fmla="*/ 13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3" y="15"/>
                          </a:lnTo>
                          <a:lnTo>
                            <a:pt x="16" y="7"/>
                          </a:lnTo>
                          <a:lnTo>
                            <a:pt x="13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7BDB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19" name="Freeform 394"/>
                    <p:cNvSpPr>
                      <a:spLocks/>
                    </p:cNvSpPr>
                    <p:nvPr/>
                  </p:nvSpPr>
                  <p:spPr bwMode="auto">
                    <a:xfrm>
                      <a:off x="3962" y="1141"/>
                      <a:ext cx="11" cy="13"/>
                    </a:xfrm>
                    <a:custGeom>
                      <a:avLst/>
                      <a:gdLst>
                        <a:gd name="T0" fmla="*/ 7 w 11"/>
                        <a:gd name="T1" fmla="*/ 0 h 13"/>
                        <a:gd name="T2" fmla="*/ 2 w 11"/>
                        <a:gd name="T3" fmla="*/ 3 h 13"/>
                        <a:gd name="T4" fmla="*/ 0 w 11"/>
                        <a:gd name="T5" fmla="*/ 8 h 13"/>
                        <a:gd name="T6" fmla="*/ 2 w 11"/>
                        <a:gd name="T7" fmla="*/ 10 h 13"/>
                        <a:gd name="T8" fmla="*/ 7 w 11"/>
                        <a:gd name="T9" fmla="*/ 13 h 13"/>
                        <a:gd name="T10" fmla="*/ 9 w 11"/>
                        <a:gd name="T11" fmla="*/ 10 h 13"/>
                        <a:gd name="T12" fmla="*/ 11 w 11"/>
                        <a:gd name="T13" fmla="*/ 8 h 13"/>
                        <a:gd name="T14" fmla="*/ 9 w 11"/>
                        <a:gd name="T15" fmla="*/ 3 h 13"/>
                        <a:gd name="T16" fmla="*/ 7 w 11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3"/>
                        <a:gd name="T29" fmla="*/ 11 w 11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3">
                          <a:moveTo>
                            <a:pt x="7" y="0"/>
                          </a:moveTo>
                          <a:lnTo>
                            <a:pt x="2" y="3"/>
                          </a:lnTo>
                          <a:lnTo>
                            <a:pt x="0" y="8"/>
                          </a:lnTo>
                          <a:lnTo>
                            <a:pt x="2" y="10"/>
                          </a:lnTo>
                          <a:lnTo>
                            <a:pt x="7" y="13"/>
                          </a:lnTo>
                          <a:lnTo>
                            <a:pt x="9" y="10"/>
                          </a:lnTo>
                          <a:lnTo>
                            <a:pt x="11" y="8"/>
                          </a:lnTo>
                          <a:lnTo>
                            <a:pt x="9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87E9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20" name="Freeform 395"/>
                    <p:cNvSpPr>
                      <a:spLocks/>
                    </p:cNvSpPr>
                    <p:nvPr/>
                  </p:nvSpPr>
                  <p:spPr bwMode="auto">
                    <a:xfrm>
                      <a:off x="3964" y="1144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3 w 9"/>
                        <a:gd name="T3" fmla="*/ 2 h 10"/>
                        <a:gd name="T4" fmla="*/ 0 w 9"/>
                        <a:gd name="T5" fmla="*/ 5 h 10"/>
                        <a:gd name="T6" fmla="*/ 3 w 9"/>
                        <a:gd name="T7" fmla="*/ 7 h 10"/>
                        <a:gd name="T8" fmla="*/ 5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3" y="2"/>
                          </a:lnTo>
                          <a:lnTo>
                            <a:pt x="0" y="5"/>
                          </a:lnTo>
                          <a:lnTo>
                            <a:pt x="3" y="7"/>
                          </a:lnTo>
                          <a:lnTo>
                            <a:pt x="5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8FF3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21" name="Freeform 396"/>
                    <p:cNvSpPr>
                      <a:spLocks/>
                    </p:cNvSpPr>
                    <p:nvPr/>
                  </p:nvSpPr>
                  <p:spPr bwMode="auto">
                    <a:xfrm>
                      <a:off x="3967" y="1146"/>
                      <a:ext cx="4" cy="5"/>
                    </a:xfrm>
                    <a:custGeom>
                      <a:avLst/>
                      <a:gdLst>
                        <a:gd name="T0" fmla="*/ 2 w 4"/>
                        <a:gd name="T1" fmla="*/ 0 h 5"/>
                        <a:gd name="T2" fmla="*/ 0 w 4"/>
                        <a:gd name="T3" fmla="*/ 0 h 5"/>
                        <a:gd name="T4" fmla="*/ 0 w 4"/>
                        <a:gd name="T5" fmla="*/ 3 h 5"/>
                        <a:gd name="T6" fmla="*/ 0 w 4"/>
                        <a:gd name="T7" fmla="*/ 5 h 5"/>
                        <a:gd name="T8" fmla="*/ 2 w 4"/>
                        <a:gd name="T9" fmla="*/ 5 h 5"/>
                        <a:gd name="T10" fmla="*/ 4 w 4"/>
                        <a:gd name="T11" fmla="*/ 5 h 5"/>
                        <a:gd name="T12" fmla="*/ 4 w 4"/>
                        <a:gd name="T13" fmla="*/ 3 h 5"/>
                        <a:gd name="T14" fmla="*/ 4 w 4"/>
                        <a:gd name="T15" fmla="*/ 0 h 5"/>
                        <a:gd name="T16" fmla="*/ 2 w 4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4"/>
                        <a:gd name="T28" fmla="*/ 0 h 5"/>
                        <a:gd name="T29" fmla="*/ 4 w 4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4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4" y="5"/>
                          </a:lnTo>
                          <a:lnTo>
                            <a:pt x="4" y="3"/>
                          </a:lnTo>
                          <a:lnTo>
                            <a:pt x="4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95FA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590" name="Group 397"/>
                  <p:cNvGrpSpPr>
                    <a:grpSpLocks/>
                  </p:cNvGrpSpPr>
                  <p:nvPr/>
                </p:nvGrpSpPr>
                <p:grpSpPr bwMode="auto">
                  <a:xfrm>
                    <a:off x="3990" y="1219"/>
                    <a:ext cx="45" cy="42"/>
                    <a:chOff x="3990" y="1219"/>
                    <a:chExt cx="45" cy="42"/>
                  </a:xfrm>
                </p:grpSpPr>
                <p:sp>
                  <p:nvSpPr>
                    <p:cNvPr id="3602" name="Freeform 398"/>
                    <p:cNvSpPr>
                      <a:spLocks/>
                    </p:cNvSpPr>
                    <p:nvPr/>
                  </p:nvSpPr>
                  <p:spPr bwMode="auto">
                    <a:xfrm>
                      <a:off x="3990" y="1219"/>
                      <a:ext cx="45" cy="42"/>
                    </a:xfrm>
                    <a:custGeom>
                      <a:avLst/>
                      <a:gdLst>
                        <a:gd name="T0" fmla="*/ 22 w 45"/>
                        <a:gd name="T1" fmla="*/ 0 h 42"/>
                        <a:gd name="T2" fmla="*/ 13 w 45"/>
                        <a:gd name="T3" fmla="*/ 2 h 42"/>
                        <a:gd name="T4" fmla="*/ 6 w 45"/>
                        <a:gd name="T5" fmla="*/ 7 h 42"/>
                        <a:gd name="T6" fmla="*/ 2 w 45"/>
                        <a:gd name="T7" fmla="*/ 15 h 42"/>
                        <a:gd name="T8" fmla="*/ 0 w 45"/>
                        <a:gd name="T9" fmla="*/ 22 h 42"/>
                        <a:gd name="T10" fmla="*/ 2 w 45"/>
                        <a:gd name="T11" fmla="*/ 30 h 42"/>
                        <a:gd name="T12" fmla="*/ 6 w 45"/>
                        <a:gd name="T13" fmla="*/ 37 h 42"/>
                        <a:gd name="T14" fmla="*/ 13 w 45"/>
                        <a:gd name="T15" fmla="*/ 40 h 42"/>
                        <a:gd name="T16" fmla="*/ 22 w 45"/>
                        <a:gd name="T17" fmla="*/ 42 h 42"/>
                        <a:gd name="T18" fmla="*/ 32 w 45"/>
                        <a:gd name="T19" fmla="*/ 40 h 42"/>
                        <a:gd name="T20" fmla="*/ 39 w 45"/>
                        <a:gd name="T21" fmla="*/ 37 h 42"/>
                        <a:gd name="T22" fmla="*/ 43 w 45"/>
                        <a:gd name="T23" fmla="*/ 30 h 42"/>
                        <a:gd name="T24" fmla="*/ 45 w 45"/>
                        <a:gd name="T25" fmla="*/ 22 h 42"/>
                        <a:gd name="T26" fmla="*/ 43 w 45"/>
                        <a:gd name="T27" fmla="*/ 15 h 42"/>
                        <a:gd name="T28" fmla="*/ 39 w 45"/>
                        <a:gd name="T29" fmla="*/ 7 h 42"/>
                        <a:gd name="T30" fmla="*/ 32 w 45"/>
                        <a:gd name="T31" fmla="*/ 2 h 42"/>
                        <a:gd name="T32" fmla="*/ 22 w 45"/>
                        <a:gd name="T33" fmla="*/ 0 h 42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5"/>
                        <a:gd name="T52" fmla="*/ 0 h 42"/>
                        <a:gd name="T53" fmla="*/ 45 w 45"/>
                        <a:gd name="T54" fmla="*/ 42 h 42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5" h="42">
                          <a:moveTo>
                            <a:pt x="22" y="0"/>
                          </a:moveTo>
                          <a:lnTo>
                            <a:pt x="13" y="2"/>
                          </a:lnTo>
                          <a:lnTo>
                            <a:pt x="6" y="7"/>
                          </a:lnTo>
                          <a:lnTo>
                            <a:pt x="2" y="15"/>
                          </a:lnTo>
                          <a:lnTo>
                            <a:pt x="0" y="22"/>
                          </a:lnTo>
                          <a:lnTo>
                            <a:pt x="2" y="30"/>
                          </a:lnTo>
                          <a:lnTo>
                            <a:pt x="6" y="37"/>
                          </a:lnTo>
                          <a:lnTo>
                            <a:pt x="13" y="40"/>
                          </a:lnTo>
                          <a:lnTo>
                            <a:pt x="22" y="42"/>
                          </a:lnTo>
                          <a:lnTo>
                            <a:pt x="32" y="40"/>
                          </a:lnTo>
                          <a:lnTo>
                            <a:pt x="39" y="37"/>
                          </a:lnTo>
                          <a:lnTo>
                            <a:pt x="43" y="30"/>
                          </a:lnTo>
                          <a:lnTo>
                            <a:pt x="45" y="22"/>
                          </a:lnTo>
                          <a:lnTo>
                            <a:pt x="43" y="15"/>
                          </a:lnTo>
                          <a:lnTo>
                            <a:pt x="39" y="7"/>
                          </a:lnTo>
                          <a:lnTo>
                            <a:pt x="32" y="2"/>
                          </a:lnTo>
                          <a:lnTo>
                            <a:pt x="22" y="0"/>
                          </a:lnTo>
                          <a:close/>
                        </a:path>
                      </a:pathLst>
                    </a:custGeom>
                    <a:solidFill>
                      <a:srgbClr val="FF37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03" name="Freeform 399"/>
                    <p:cNvSpPr>
                      <a:spLocks/>
                    </p:cNvSpPr>
                    <p:nvPr/>
                  </p:nvSpPr>
                  <p:spPr bwMode="auto">
                    <a:xfrm>
                      <a:off x="3994" y="1221"/>
                      <a:ext cx="37" cy="38"/>
                    </a:xfrm>
                    <a:custGeom>
                      <a:avLst/>
                      <a:gdLst>
                        <a:gd name="T0" fmla="*/ 18 w 37"/>
                        <a:gd name="T1" fmla="*/ 0 h 38"/>
                        <a:gd name="T2" fmla="*/ 12 w 37"/>
                        <a:gd name="T3" fmla="*/ 3 h 38"/>
                        <a:gd name="T4" fmla="*/ 5 w 37"/>
                        <a:gd name="T5" fmla="*/ 8 h 38"/>
                        <a:gd name="T6" fmla="*/ 2 w 37"/>
                        <a:gd name="T7" fmla="*/ 13 h 38"/>
                        <a:gd name="T8" fmla="*/ 0 w 37"/>
                        <a:gd name="T9" fmla="*/ 20 h 38"/>
                        <a:gd name="T10" fmla="*/ 2 w 37"/>
                        <a:gd name="T11" fmla="*/ 28 h 38"/>
                        <a:gd name="T12" fmla="*/ 5 w 37"/>
                        <a:gd name="T13" fmla="*/ 33 h 38"/>
                        <a:gd name="T14" fmla="*/ 18 w 37"/>
                        <a:gd name="T15" fmla="*/ 38 h 38"/>
                        <a:gd name="T16" fmla="*/ 32 w 37"/>
                        <a:gd name="T17" fmla="*/ 33 h 38"/>
                        <a:gd name="T18" fmla="*/ 35 w 37"/>
                        <a:gd name="T19" fmla="*/ 28 h 38"/>
                        <a:gd name="T20" fmla="*/ 37 w 37"/>
                        <a:gd name="T21" fmla="*/ 20 h 38"/>
                        <a:gd name="T22" fmla="*/ 35 w 37"/>
                        <a:gd name="T23" fmla="*/ 13 h 38"/>
                        <a:gd name="T24" fmla="*/ 32 w 37"/>
                        <a:gd name="T25" fmla="*/ 8 h 38"/>
                        <a:gd name="T26" fmla="*/ 25 w 37"/>
                        <a:gd name="T27" fmla="*/ 3 h 38"/>
                        <a:gd name="T28" fmla="*/ 18 w 37"/>
                        <a:gd name="T29" fmla="*/ 0 h 38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7"/>
                        <a:gd name="T46" fmla="*/ 0 h 38"/>
                        <a:gd name="T47" fmla="*/ 37 w 37"/>
                        <a:gd name="T48" fmla="*/ 38 h 38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7" h="38">
                          <a:moveTo>
                            <a:pt x="18" y="0"/>
                          </a:moveTo>
                          <a:lnTo>
                            <a:pt x="12" y="3"/>
                          </a:lnTo>
                          <a:lnTo>
                            <a:pt x="5" y="8"/>
                          </a:lnTo>
                          <a:lnTo>
                            <a:pt x="2" y="13"/>
                          </a:lnTo>
                          <a:lnTo>
                            <a:pt x="0" y="20"/>
                          </a:lnTo>
                          <a:lnTo>
                            <a:pt x="2" y="28"/>
                          </a:lnTo>
                          <a:lnTo>
                            <a:pt x="5" y="33"/>
                          </a:lnTo>
                          <a:lnTo>
                            <a:pt x="18" y="38"/>
                          </a:lnTo>
                          <a:lnTo>
                            <a:pt x="32" y="33"/>
                          </a:lnTo>
                          <a:lnTo>
                            <a:pt x="35" y="28"/>
                          </a:lnTo>
                          <a:lnTo>
                            <a:pt x="37" y="20"/>
                          </a:lnTo>
                          <a:lnTo>
                            <a:pt x="35" y="13"/>
                          </a:lnTo>
                          <a:lnTo>
                            <a:pt x="32" y="8"/>
                          </a:lnTo>
                          <a:lnTo>
                            <a:pt x="25" y="3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FF432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04" name="Freeform 400"/>
                    <p:cNvSpPr>
                      <a:spLocks/>
                    </p:cNvSpPr>
                    <p:nvPr/>
                  </p:nvSpPr>
                  <p:spPr bwMode="auto">
                    <a:xfrm>
                      <a:off x="3996" y="1224"/>
                      <a:ext cx="35" cy="32"/>
                    </a:xfrm>
                    <a:custGeom>
                      <a:avLst/>
                      <a:gdLst>
                        <a:gd name="T0" fmla="*/ 16 w 35"/>
                        <a:gd name="T1" fmla="*/ 0 h 32"/>
                        <a:gd name="T2" fmla="*/ 10 w 35"/>
                        <a:gd name="T3" fmla="*/ 2 h 32"/>
                        <a:gd name="T4" fmla="*/ 5 w 35"/>
                        <a:gd name="T5" fmla="*/ 5 h 32"/>
                        <a:gd name="T6" fmla="*/ 3 w 35"/>
                        <a:gd name="T7" fmla="*/ 10 h 32"/>
                        <a:gd name="T8" fmla="*/ 0 w 35"/>
                        <a:gd name="T9" fmla="*/ 17 h 32"/>
                        <a:gd name="T10" fmla="*/ 3 w 35"/>
                        <a:gd name="T11" fmla="*/ 25 h 32"/>
                        <a:gd name="T12" fmla="*/ 5 w 35"/>
                        <a:gd name="T13" fmla="*/ 30 h 32"/>
                        <a:gd name="T14" fmla="*/ 16 w 35"/>
                        <a:gd name="T15" fmla="*/ 32 h 32"/>
                        <a:gd name="T16" fmla="*/ 30 w 35"/>
                        <a:gd name="T17" fmla="*/ 30 h 32"/>
                        <a:gd name="T18" fmla="*/ 33 w 35"/>
                        <a:gd name="T19" fmla="*/ 25 h 32"/>
                        <a:gd name="T20" fmla="*/ 35 w 35"/>
                        <a:gd name="T21" fmla="*/ 17 h 32"/>
                        <a:gd name="T22" fmla="*/ 33 w 35"/>
                        <a:gd name="T23" fmla="*/ 10 h 32"/>
                        <a:gd name="T24" fmla="*/ 30 w 35"/>
                        <a:gd name="T25" fmla="*/ 5 h 32"/>
                        <a:gd name="T26" fmla="*/ 23 w 35"/>
                        <a:gd name="T27" fmla="*/ 2 h 32"/>
                        <a:gd name="T28" fmla="*/ 16 w 35"/>
                        <a:gd name="T29" fmla="*/ 0 h 32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5"/>
                        <a:gd name="T46" fmla="*/ 0 h 32"/>
                        <a:gd name="T47" fmla="*/ 35 w 35"/>
                        <a:gd name="T48" fmla="*/ 32 h 32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5" h="32">
                          <a:moveTo>
                            <a:pt x="16" y="0"/>
                          </a:moveTo>
                          <a:lnTo>
                            <a:pt x="10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7"/>
                          </a:lnTo>
                          <a:lnTo>
                            <a:pt x="3" y="25"/>
                          </a:lnTo>
                          <a:lnTo>
                            <a:pt x="5" y="30"/>
                          </a:lnTo>
                          <a:lnTo>
                            <a:pt x="16" y="32"/>
                          </a:lnTo>
                          <a:lnTo>
                            <a:pt x="30" y="30"/>
                          </a:lnTo>
                          <a:lnTo>
                            <a:pt x="33" y="25"/>
                          </a:lnTo>
                          <a:lnTo>
                            <a:pt x="35" y="17"/>
                          </a:lnTo>
                          <a:lnTo>
                            <a:pt x="33" y="10"/>
                          </a:lnTo>
                          <a:lnTo>
                            <a:pt x="30" y="5"/>
                          </a:lnTo>
                          <a:lnTo>
                            <a:pt x="23" y="2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FF553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05" name="Freeform 401"/>
                    <p:cNvSpPr>
                      <a:spLocks/>
                    </p:cNvSpPr>
                    <p:nvPr/>
                  </p:nvSpPr>
                  <p:spPr bwMode="auto">
                    <a:xfrm>
                      <a:off x="3999" y="1226"/>
                      <a:ext cx="30" cy="30"/>
                    </a:xfrm>
                    <a:custGeom>
                      <a:avLst/>
                      <a:gdLst>
                        <a:gd name="T0" fmla="*/ 13 w 30"/>
                        <a:gd name="T1" fmla="*/ 0 h 30"/>
                        <a:gd name="T2" fmla="*/ 9 w 30"/>
                        <a:gd name="T3" fmla="*/ 3 h 30"/>
                        <a:gd name="T4" fmla="*/ 4 w 30"/>
                        <a:gd name="T5" fmla="*/ 5 h 30"/>
                        <a:gd name="T6" fmla="*/ 2 w 30"/>
                        <a:gd name="T7" fmla="*/ 10 h 30"/>
                        <a:gd name="T8" fmla="*/ 0 w 30"/>
                        <a:gd name="T9" fmla="*/ 15 h 30"/>
                        <a:gd name="T10" fmla="*/ 2 w 30"/>
                        <a:gd name="T11" fmla="*/ 23 h 30"/>
                        <a:gd name="T12" fmla="*/ 4 w 30"/>
                        <a:gd name="T13" fmla="*/ 28 h 30"/>
                        <a:gd name="T14" fmla="*/ 13 w 30"/>
                        <a:gd name="T15" fmla="*/ 30 h 30"/>
                        <a:gd name="T16" fmla="*/ 25 w 30"/>
                        <a:gd name="T17" fmla="*/ 28 h 30"/>
                        <a:gd name="T18" fmla="*/ 30 w 30"/>
                        <a:gd name="T19" fmla="*/ 23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0 w 30"/>
                        <a:gd name="T27" fmla="*/ 3 h 30"/>
                        <a:gd name="T28" fmla="*/ 13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3" y="0"/>
                          </a:moveTo>
                          <a:lnTo>
                            <a:pt x="9" y="3"/>
                          </a:lnTo>
                          <a:lnTo>
                            <a:pt x="4" y="5"/>
                          </a:lnTo>
                          <a:lnTo>
                            <a:pt x="2" y="10"/>
                          </a:lnTo>
                          <a:lnTo>
                            <a:pt x="0" y="15"/>
                          </a:lnTo>
                          <a:lnTo>
                            <a:pt x="2" y="23"/>
                          </a:lnTo>
                          <a:lnTo>
                            <a:pt x="4" y="28"/>
                          </a:lnTo>
                          <a:lnTo>
                            <a:pt x="13" y="30"/>
                          </a:lnTo>
                          <a:lnTo>
                            <a:pt x="25" y="28"/>
                          </a:lnTo>
                          <a:lnTo>
                            <a:pt x="30" y="23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0" y="3"/>
                          </a:lnTo>
                          <a:lnTo>
                            <a:pt x="13" y="0"/>
                          </a:lnTo>
                          <a:close/>
                        </a:path>
                      </a:pathLst>
                    </a:custGeom>
                    <a:solidFill>
                      <a:srgbClr val="FF694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06" name="Freeform 402"/>
                    <p:cNvSpPr>
                      <a:spLocks/>
                    </p:cNvSpPr>
                    <p:nvPr/>
                  </p:nvSpPr>
                  <p:spPr bwMode="auto">
                    <a:xfrm>
                      <a:off x="4001" y="1229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2 h 25"/>
                        <a:gd name="T4" fmla="*/ 0 w 25"/>
                        <a:gd name="T5" fmla="*/ 12 h 25"/>
                        <a:gd name="T6" fmla="*/ 2 w 25"/>
                        <a:gd name="T7" fmla="*/ 22 h 25"/>
                        <a:gd name="T8" fmla="*/ 11 w 25"/>
                        <a:gd name="T9" fmla="*/ 25 h 25"/>
                        <a:gd name="T10" fmla="*/ 21 w 25"/>
                        <a:gd name="T11" fmla="*/ 22 h 25"/>
                        <a:gd name="T12" fmla="*/ 25 w 25"/>
                        <a:gd name="T13" fmla="*/ 17 h 25"/>
                        <a:gd name="T14" fmla="*/ 25 w 25"/>
                        <a:gd name="T15" fmla="*/ 12 h 25"/>
                        <a:gd name="T16" fmla="*/ 25 w 25"/>
                        <a:gd name="T17" fmla="*/ 7 h 25"/>
                        <a:gd name="T18" fmla="*/ 21 w 25"/>
                        <a:gd name="T19" fmla="*/ 2 h 25"/>
                        <a:gd name="T20" fmla="*/ 11 w 25"/>
                        <a:gd name="T21" fmla="*/ 0 h 25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w 25"/>
                        <a:gd name="T34" fmla="*/ 0 h 25"/>
                        <a:gd name="T35" fmla="*/ 25 w 25"/>
                        <a:gd name="T36" fmla="*/ 25 h 25"/>
                      </a:gdLst>
                      <a:ahLst/>
                      <a:cxnLst>
                        <a:cxn ang="T22">
                          <a:pos x="T0" y="T1"/>
                        </a:cxn>
                        <a:cxn ang="T23">
                          <a:pos x="T2" y="T3"/>
                        </a:cxn>
                        <a:cxn ang="T24">
                          <a:pos x="T4" y="T5"/>
                        </a:cxn>
                        <a:cxn ang="T25">
                          <a:pos x="T6" y="T7"/>
                        </a:cxn>
                        <a:cxn ang="T26">
                          <a:pos x="T8" y="T9"/>
                        </a:cxn>
                        <a:cxn ang="T27">
                          <a:pos x="T10" y="T11"/>
                        </a:cxn>
                        <a:cxn ang="T28">
                          <a:pos x="T12" y="T13"/>
                        </a:cxn>
                        <a:cxn ang="T29">
                          <a:pos x="T14" y="T15"/>
                        </a:cxn>
                        <a:cxn ang="T30">
                          <a:pos x="T16" y="T17"/>
                        </a:cxn>
                        <a:cxn ang="T31">
                          <a:pos x="T18" y="T19"/>
                        </a:cxn>
                        <a:cxn ang="T32">
                          <a:pos x="T20" y="T21"/>
                        </a:cxn>
                      </a:cxnLst>
                      <a:rect l="T33" t="T34" r="T35" b="T36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2"/>
                          </a:lnTo>
                          <a:lnTo>
                            <a:pt x="0" y="12"/>
                          </a:lnTo>
                          <a:lnTo>
                            <a:pt x="2" y="22"/>
                          </a:lnTo>
                          <a:lnTo>
                            <a:pt x="11" y="25"/>
                          </a:lnTo>
                          <a:lnTo>
                            <a:pt x="21" y="22"/>
                          </a:lnTo>
                          <a:lnTo>
                            <a:pt x="25" y="17"/>
                          </a:lnTo>
                          <a:lnTo>
                            <a:pt x="25" y="12"/>
                          </a:lnTo>
                          <a:lnTo>
                            <a:pt x="25" y="7"/>
                          </a:lnTo>
                          <a:lnTo>
                            <a:pt x="21" y="2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FF7F5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07" name="Freeform 403"/>
                    <p:cNvSpPr>
                      <a:spLocks/>
                    </p:cNvSpPr>
                    <p:nvPr/>
                  </p:nvSpPr>
                  <p:spPr bwMode="auto">
                    <a:xfrm>
                      <a:off x="4003" y="1229"/>
                      <a:ext cx="21" cy="22"/>
                    </a:xfrm>
                    <a:custGeom>
                      <a:avLst/>
                      <a:gdLst>
                        <a:gd name="T0" fmla="*/ 12 w 21"/>
                        <a:gd name="T1" fmla="*/ 0 h 22"/>
                        <a:gd name="T2" fmla="*/ 3 w 21"/>
                        <a:gd name="T3" fmla="*/ 2 h 22"/>
                        <a:gd name="T4" fmla="*/ 0 w 21"/>
                        <a:gd name="T5" fmla="*/ 12 h 22"/>
                        <a:gd name="T6" fmla="*/ 3 w 21"/>
                        <a:gd name="T7" fmla="*/ 20 h 22"/>
                        <a:gd name="T8" fmla="*/ 12 w 21"/>
                        <a:gd name="T9" fmla="*/ 22 h 22"/>
                        <a:gd name="T10" fmla="*/ 19 w 21"/>
                        <a:gd name="T11" fmla="*/ 20 h 22"/>
                        <a:gd name="T12" fmla="*/ 21 w 21"/>
                        <a:gd name="T13" fmla="*/ 12 h 22"/>
                        <a:gd name="T14" fmla="*/ 19 w 21"/>
                        <a:gd name="T15" fmla="*/ 2 h 22"/>
                        <a:gd name="T16" fmla="*/ 12 w 21"/>
                        <a:gd name="T17" fmla="*/ 0 h 2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1"/>
                        <a:gd name="T28" fmla="*/ 0 h 22"/>
                        <a:gd name="T29" fmla="*/ 21 w 21"/>
                        <a:gd name="T30" fmla="*/ 22 h 2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1" h="22">
                          <a:moveTo>
                            <a:pt x="12" y="0"/>
                          </a:moveTo>
                          <a:lnTo>
                            <a:pt x="3" y="2"/>
                          </a:lnTo>
                          <a:lnTo>
                            <a:pt x="0" y="12"/>
                          </a:lnTo>
                          <a:lnTo>
                            <a:pt x="3" y="20"/>
                          </a:lnTo>
                          <a:lnTo>
                            <a:pt x="12" y="22"/>
                          </a:lnTo>
                          <a:lnTo>
                            <a:pt x="19" y="20"/>
                          </a:lnTo>
                          <a:lnTo>
                            <a:pt x="21" y="12"/>
                          </a:lnTo>
                          <a:lnTo>
                            <a:pt x="19" y="2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FF956C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08" name="Freeform 404"/>
                    <p:cNvSpPr>
                      <a:spLocks/>
                    </p:cNvSpPr>
                    <p:nvPr/>
                  </p:nvSpPr>
                  <p:spPr bwMode="auto">
                    <a:xfrm>
                      <a:off x="4006" y="1231"/>
                      <a:ext cx="16" cy="18"/>
                    </a:xfrm>
                    <a:custGeom>
                      <a:avLst/>
                      <a:gdLst>
                        <a:gd name="T0" fmla="*/ 9 w 16"/>
                        <a:gd name="T1" fmla="*/ 0 h 18"/>
                        <a:gd name="T2" fmla="*/ 2 w 16"/>
                        <a:gd name="T3" fmla="*/ 3 h 18"/>
                        <a:gd name="T4" fmla="*/ 0 w 16"/>
                        <a:gd name="T5" fmla="*/ 10 h 18"/>
                        <a:gd name="T6" fmla="*/ 2 w 16"/>
                        <a:gd name="T7" fmla="*/ 15 h 18"/>
                        <a:gd name="T8" fmla="*/ 9 w 16"/>
                        <a:gd name="T9" fmla="*/ 18 h 18"/>
                        <a:gd name="T10" fmla="*/ 13 w 16"/>
                        <a:gd name="T11" fmla="*/ 15 h 18"/>
                        <a:gd name="T12" fmla="*/ 16 w 16"/>
                        <a:gd name="T13" fmla="*/ 10 h 18"/>
                        <a:gd name="T14" fmla="*/ 13 w 16"/>
                        <a:gd name="T15" fmla="*/ 3 h 18"/>
                        <a:gd name="T16" fmla="*/ 9 w 16"/>
                        <a:gd name="T17" fmla="*/ 0 h 1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8"/>
                        <a:gd name="T29" fmla="*/ 16 w 16"/>
                        <a:gd name="T30" fmla="*/ 18 h 1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8">
                          <a:moveTo>
                            <a:pt x="9" y="0"/>
                          </a:moveTo>
                          <a:lnTo>
                            <a:pt x="2" y="3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8"/>
                          </a:lnTo>
                          <a:lnTo>
                            <a:pt x="13" y="15"/>
                          </a:lnTo>
                          <a:lnTo>
                            <a:pt x="16" y="10"/>
                          </a:lnTo>
                          <a:lnTo>
                            <a:pt x="13" y="3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FFA77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09" name="Freeform 405"/>
                    <p:cNvSpPr>
                      <a:spLocks/>
                    </p:cNvSpPr>
                    <p:nvPr/>
                  </p:nvSpPr>
                  <p:spPr bwMode="auto">
                    <a:xfrm>
                      <a:off x="4008" y="1234"/>
                      <a:ext cx="11" cy="12"/>
                    </a:xfrm>
                    <a:custGeom>
                      <a:avLst/>
                      <a:gdLst>
                        <a:gd name="T0" fmla="*/ 7 w 11"/>
                        <a:gd name="T1" fmla="*/ 0 h 12"/>
                        <a:gd name="T2" fmla="*/ 2 w 11"/>
                        <a:gd name="T3" fmla="*/ 2 h 12"/>
                        <a:gd name="T4" fmla="*/ 0 w 11"/>
                        <a:gd name="T5" fmla="*/ 7 h 12"/>
                        <a:gd name="T6" fmla="*/ 2 w 11"/>
                        <a:gd name="T7" fmla="*/ 10 h 12"/>
                        <a:gd name="T8" fmla="*/ 7 w 11"/>
                        <a:gd name="T9" fmla="*/ 12 h 12"/>
                        <a:gd name="T10" fmla="*/ 9 w 11"/>
                        <a:gd name="T11" fmla="*/ 10 h 12"/>
                        <a:gd name="T12" fmla="*/ 11 w 11"/>
                        <a:gd name="T13" fmla="*/ 7 h 12"/>
                        <a:gd name="T14" fmla="*/ 9 w 11"/>
                        <a:gd name="T15" fmla="*/ 2 h 12"/>
                        <a:gd name="T16" fmla="*/ 7 w 11"/>
                        <a:gd name="T17" fmla="*/ 0 h 12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1"/>
                        <a:gd name="T28" fmla="*/ 0 h 12"/>
                        <a:gd name="T29" fmla="*/ 11 w 11"/>
                        <a:gd name="T30" fmla="*/ 12 h 12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1" h="12">
                          <a:moveTo>
                            <a:pt x="7" y="0"/>
                          </a:moveTo>
                          <a:lnTo>
                            <a:pt x="2" y="2"/>
                          </a:lnTo>
                          <a:lnTo>
                            <a:pt x="0" y="7"/>
                          </a:lnTo>
                          <a:lnTo>
                            <a:pt x="2" y="10"/>
                          </a:lnTo>
                          <a:lnTo>
                            <a:pt x="7" y="12"/>
                          </a:lnTo>
                          <a:lnTo>
                            <a:pt x="9" y="10"/>
                          </a:lnTo>
                          <a:lnTo>
                            <a:pt x="11" y="7"/>
                          </a:lnTo>
                          <a:lnTo>
                            <a:pt x="9" y="2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FFB587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10" name="Freeform 406"/>
                    <p:cNvSpPr>
                      <a:spLocks/>
                    </p:cNvSpPr>
                    <p:nvPr/>
                  </p:nvSpPr>
                  <p:spPr bwMode="auto">
                    <a:xfrm>
                      <a:off x="4010" y="1236"/>
                      <a:ext cx="9" cy="10"/>
                    </a:xfrm>
                    <a:custGeom>
                      <a:avLst/>
                      <a:gdLst>
                        <a:gd name="T0" fmla="*/ 5 w 9"/>
                        <a:gd name="T1" fmla="*/ 0 h 10"/>
                        <a:gd name="T2" fmla="*/ 2 w 9"/>
                        <a:gd name="T3" fmla="*/ 3 h 10"/>
                        <a:gd name="T4" fmla="*/ 0 w 9"/>
                        <a:gd name="T5" fmla="*/ 5 h 10"/>
                        <a:gd name="T6" fmla="*/ 2 w 9"/>
                        <a:gd name="T7" fmla="*/ 8 h 10"/>
                        <a:gd name="T8" fmla="*/ 5 w 9"/>
                        <a:gd name="T9" fmla="*/ 10 h 10"/>
                        <a:gd name="T10" fmla="*/ 7 w 9"/>
                        <a:gd name="T11" fmla="*/ 8 h 10"/>
                        <a:gd name="T12" fmla="*/ 9 w 9"/>
                        <a:gd name="T13" fmla="*/ 5 h 10"/>
                        <a:gd name="T14" fmla="*/ 7 w 9"/>
                        <a:gd name="T15" fmla="*/ 3 h 10"/>
                        <a:gd name="T16" fmla="*/ 5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5" y="0"/>
                          </a:moveTo>
                          <a:lnTo>
                            <a:pt x="2" y="3"/>
                          </a:lnTo>
                          <a:lnTo>
                            <a:pt x="0" y="5"/>
                          </a:lnTo>
                          <a:lnTo>
                            <a:pt x="2" y="8"/>
                          </a:lnTo>
                          <a:lnTo>
                            <a:pt x="5" y="10"/>
                          </a:lnTo>
                          <a:lnTo>
                            <a:pt x="7" y="8"/>
                          </a:lnTo>
                          <a:lnTo>
                            <a:pt x="9" y="5"/>
                          </a:lnTo>
                          <a:lnTo>
                            <a:pt x="7" y="3"/>
                          </a:lnTo>
                          <a:lnTo>
                            <a:pt x="5" y="0"/>
                          </a:lnTo>
                          <a:close/>
                        </a:path>
                      </a:pathLst>
                    </a:custGeom>
                    <a:solidFill>
                      <a:srgbClr val="FFC08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11" name="Freeform 407"/>
                    <p:cNvSpPr>
                      <a:spLocks/>
                    </p:cNvSpPr>
                    <p:nvPr/>
                  </p:nvSpPr>
                  <p:spPr bwMode="auto">
                    <a:xfrm>
                      <a:off x="4012" y="1239"/>
                      <a:ext cx="5" cy="5"/>
                    </a:xfrm>
                    <a:custGeom>
                      <a:avLst/>
                      <a:gdLst>
                        <a:gd name="T0" fmla="*/ 3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2 h 5"/>
                        <a:gd name="T6" fmla="*/ 0 w 5"/>
                        <a:gd name="T7" fmla="*/ 5 h 5"/>
                        <a:gd name="T8" fmla="*/ 3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2 h 5"/>
                        <a:gd name="T14" fmla="*/ 5 w 5"/>
                        <a:gd name="T15" fmla="*/ 0 h 5"/>
                        <a:gd name="T16" fmla="*/ 3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3" y="0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0" y="5"/>
                          </a:lnTo>
                          <a:lnTo>
                            <a:pt x="3" y="5"/>
                          </a:lnTo>
                          <a:lnTo>
                            <a:pt x="5" y="5"/>
                          </a:lnTo>
                          <a:lnTo>
                            <a:pt x="5" y="2"/>
                          </a:lnTo>
                          <a:lnTo>
                            <a:pt x="5" y="0"/>
                          </a:lnTo>
                          <a:lnTo>
                            <a:pt x="3" y="0"/>
                          </a:lnTo>
                          <a:close/>
                        </a:path>
                      </a:pathLst>
                    </a:custGeom>
                    <a:solidFill>
                      <a:srgbClr val="FFC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591" name="Group 408"/>
                  <p:cNvGrpSpPr>
                    <a:grpSpLocks/>
                  </p:cNvGrpSpPr>
                  <p:nvPr/>
                </p:nvGrpSpPr>
                <p:grpSpPr bwMode="auto">
                  <a:xfrm>
                    <a:off x="3783" y="1281"/>
                    <a:ext cx="46" cy="43"/>
                    <a:chOff x="3783" y="1281"/>
                    <a:chExt cx="46" cy="43"/>
                  </a:xfrm>
                </p:grpSpPr>
                <p:sp>
                  <p:nvSpPr>
                    <p:cNvPr id="3592" name="Freeform 409"/>
                    <p:cNvSpPr>
                      <a:spLocks/>
                    </p:cNvSpPr>
                    <p:nvPr/>
                  </p:nvSpPr>
                  <p:spPr bwMode="auto">
                    <a:xfrm>
                      <a:off x="3783" y="1281"/>
                      <a:ext cx="46" cy="43"/>
                    </a:xfrm>
                    <a:custGeom>
                      <a:avLst/>
                      <a:gdLst>
                        <a:gd name="T0" fmla="*/ 23 w 46"/>
                        <a:gd name="T1" fmla="*/ 0 h 43"/>
                        <a:gd name="T2" fmla="*/ 14 w 46"/>
                        <a:gd name="T3" fmla="*/ 3 h 43"/>
                        <a:gd name="T4" fmla="*/ 7 w 46"/>
                        <a:gd name="T5" fmla="*/ 8 h 43"/>
                        <a:gd name="T6" fmla="*/ 2 w 46"/>
                        <a:gd name="T7" fmla="*/ 15 h 43"/>
                        <a:gd name="T8" fmla="*/ 0 w 46"/>
                        <a:gd name="T9" fmla="*/ 23 h 43"/>
                        <a:gd name="T10" fmla="*/ 2 w 46"/>
                        <a:gd name="T11" fmla="*/ 30 h 43"/>
                        <a:gd name="T12" fmla="*/ 7 w 46"/>
                        <a:gd name="T13" fmla="*/ 38 h 43"/>
                        <a:gd name="T14" fmla="*/ 14 w 46"/>
                        <a:gd name="T15" fmla="*/ 40 h 43"/>
                        <a:gd name="T16" fmla="*/ 23 w 46"/>
                        <a:gd name="T17" fmla="*/ 43 h 43"/>
                        <a:gd name="T18" fmla="*/ 32 w 46"/>
                        <a:gd name="T19" fmla="*/ 40 h 43"/>
                        <a:gd name="T20" fmla="*/ 39 w 46"/>
                        <a:gd name="T21" fmla="*/ 38 h 43"/>
                        <a:gd name="T22" fmla="*/ 44 w 46"/>
                        <a:gd name="T23" fmla="*/ 30 h 43"/>
                        <a:gd name="T24" fmla="*/ 46 w 46"/>
                        <a:gd name="T25" fmla="*/ 23 h 43"/>
                        <a:gd name="T26" fmla="*/ 44 w 46"/>
                        <a:gd name="T27" fmla="*/ 15 h 43"/>
                        <a:gd name="T28" fmla="*/ 39 w 46"/>
                        <a:gd name="T29" fmla="*/ 8 h 43"/>
                        <a:gd name="T30" fmla="*/ 32 w 46"/>
                        <a:gd name="T31" fmla="*/ 3 h 43"/>
                        <a:gd name="T32" fmla="*/ 23 w 46"/>
                        <a:gd name="T33" fmla="*/ 0 h 43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60000 65536"/>
                        <a:gd name="T46" fmla="*/ 0 60000 65536"/>
                        <a:gd name="T47" fmla="*/ 0 60000 65536"/>
                        <a:gd name="T48" fmla="*/ 0 60000 65536"/>
                        <a:gd name="T49" fmla="*/ 0 60000 65536"/>
                        <a:gd name="T50" fmla="*/ 0 60000 65536"/>
                        <a:gd name="T51" fmla="*/ 0 w 46"/>
                        <a:gd name="T52" fmla="*/ 0 h 43"/>
                        <a:gd name="T53" fmla="*/ 46 w 46"/>
                        <a:gd name="T54" fmla="*/ 43 h 43"/>
                      </a:gdLst>
                      <a:ahLst/>
                      <a:cxnLst>
                        <a:cxn ang="T34">
                          <a:pos x="T0" y="T1"/>
                        </a:cxn>
                        <a:cxn ang="T35">
                          <a:pos x="T2" y="T3"/>
                        </a:cxn>
                        <a:cxn ang="T36">
                          <a:pos x="T4" y="T5"/>
                        </a:cxn>
                        <a:cxn ang="T37">
                          <a:pos x="T6" y="T7"/>
                        </a:cxn>
                        <a:cxn ang="T38">
                          <a:pos x="T8" y="T9"/>
                        </a:cxn>
                        <a:cxn ang="T39">
                          <a:pos x="T10" y="T11"/>
                        </a:cxn>
                        <a:cxn ang="T40">
                          <a:pos x="T12" y="T13"/>
                        </a:cxn>
                        <a:cxn ang="T41">
                          <a:pos x="T14" y="T15"/>
                        </a:cxn>
                        <a:cxn ang="T42">
                          <a:pos x="T16" y="T17"/>
                        </a:cxn>
                        <a:cxn ang="T43">
                          <a:pos x="T18" y="T19"/>
                        </a:cxn>
                        <a:cxn ang="T44">
                          <a:pos x="T20" y="T21"/>
                        </a:cxn>
                        <a:cxn ang="T45">
                          <a:pos x="T22" y="T23"/>
                        </a:cxn>
                        <a:cxn ang="T46">
                          <a:pos x="T24" y="T25"/>
                        </a:cxn>
                        <a:cxn ang="T47">
                          <a:pos x="T26" y="T27"/>
                        </a:cxn>
                        <a:cxn ang="T48">
                          <a:pos x="T28" y="T29"/>
                        </a:cxn>
                        <a:cxn ang="T49">
                          <a:pos x="T30" y="T31"/>
                        </a:cxn>
                        <a:cxn ang="T50">
                          <a:pos x="T32" y="T33"/>
                        </a:cxn>
                      </a:cxnLst>
                      <a:rect l="T51" t="T52" r="T53" b="T54"/>
                      <a:pathLst>
                        <a:path w="46" h="43">
                          <a:moveTo>
                            <a:pt x="23" y="0"/>
                          </a:moveTo>
                          <a:lnTo>
                            <a:pt x="14" y="3"/>
                          </a:lnTo>
                          <a:lnTo>
                            <a:pt x="7" y="8"/>
                          </a:lnTo>
                          <a:lnTo>
                            <a:pt x="2" y="15"/>
                          </a:lnTo>
                          <a:lnTo>
                            <a:pt x="0" y="23"/>
                          </a:lnTo>
                          <a:lnTo>
                            <a:pt x="2" y="30"/>
                          </a:lnTo>
                          <a:lnTo>
                            <a:pt x="7" y="38"/>
                          </a:lnTo>
                          <a:lnTo>
                            <a:pt x="14" y="40"/>
                          </a:lnTo>
                          <a:lnTo>
                            <a:pt x="23" y="43"/>
                          </a:lnTo>
                          <a:lnTo>
                            <a:pt x="32" y="40"/>
                          </a:lnTo>
                          <a:lnTo>
                            <a:pt x="39" y="38"/>
                          </a:lnTo>
                          <a:lnTo>
                            <a:pt x="44" y="30"/>
                          </a:lnTo>
                          <a:lnTo>
                            <a:pt x="46" y="23"/>
                          </a:lnTo>
                          <a:lnTo>
                            <a:pt x="44" y="15"/>
                          </a:lnTo>
                          <a:lnTo>
                            <a:pt x="39" y="8"/>
                          </a:lnTo>
                          <a:lnTo>
                            <a:pt x="32" y="3"/>
                          </a:lnTo>
                          <a:lnTo>
                            <a:pt x="23" y="0"/>
                          </a:lnTo>
                          <a:close/>
                        </a:path>
                      </a:pathLst>
                    </a:custGeom>
                    <a:solidFill>
                      <a:srgbClr val="001B6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93" name="Freeform 410"/>
                    <p:cNvSpPr>
                      <a:spLocks/>
                    </p:cNvSpPr>
                    <p:nvPr/>
                  </p:nvSpPr>
                  <p:spPr bwMode="auto">
                    <a:xfrm>
                      <a:off x="3788" y="1284"/>
                      <a:ext cx="36" cy="37"/>
                    </a:xfrm>
                    <a:custGeom>
                      <a:avLst/>
                      <a:gdLst>
                        <a:gd name="T0" fmla="*/ 18 w 36"/>
                        <a:gd name="T1" fmla="*/ 0 h 37"/>
                        <a:gd name="T2" fmla="*/ 11 w 36"/>
                        <a:gd name="T3" fmla="*/ 2 h 37"/>
                        <a:gd name="T4" fmla="*/ 4 w 36"/>
                        <a:gd name="T5" fmla="*/ 7 h 37"/>
                        <a:gd name="T6" fmla="*/ 2 w 36"/>
                        <a:gd name="T7" fmla="*/ 12 h 37"/>
                        <a:gd name="T8" fmla="*/ 0 w 36"/>
                        <a:gd name="T9" fmla="*/ 20 h 37"/>
                        <a:gd name="T10" fmla="*/ 2 w 36"/>
                        <a:gd name="T11" fmla="*/ 27 h 37"/>
                        <a:gd name="T12" fmla="*/ 4 w 36"/>
                        <a:gd name="T13" fmla="*/ 32 h 37"/>
                        <a:gd name="T14" fmla="*/ 18 w 36"/>
                        <a:gd name="T15" fmla="*/ 37 h 37"/>
                        <a:gd name="T16" fmla="*/ 32 w 36"/>
                        <a:gd name="T17" fmla="*/ 32 h 37"/>
                        <a:gd name="T18" fmla="*/ 34 w 36"/>
                        <a:gd name="T19" fmla="*/ 27 h 37"/>
                        <a:gd name="T20" fmla="*/ 36 w 36"/>
                        <a:gd name="T21" fmla="*/ 20 h 37"/>
                        <a:gd name="T22" fmla="*/ 34 w 36"/>
                        <a:gd name="T23" fmla="*/ 12 h 37"/>
                        <a:gd name="T24" fmla="*/ 32 w 36"/>
                        <a:gd name="T25" fmla="*/ 7 h 37"/>
                        <a:gd name="T26" fmla="*/ 25 w 36"/>
                        <a:gd name="T27" fmla="*/ 2 h 37"/>
                        <a:gd name="T28" fmla="*/ 18 w 36"/>
                        <a:gd name="T29" fmla="*/ 0 h 37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6"/>
                        <a:gd name="T46" fmla="*/ 0 h 37"/>
                        <a:gd name="T47" fmla="*/ 36 w 36"/>
                        <a:gd name="T48" fmla="*/ 37 h 37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6" h="37">
                          <a:moveTo>
                            <a:pt x="18" y="0"/>
                          </a:moveTo>
                          <a:lnTo>
                            <a:pt x="11" y="2"/>
                          </a:lnTo>
                          <a:lnTo>
                            <a:pt x="4" y="7"/>
                          </a:lnTo>
                          <a:lnTo>
                            <a:pt x="2" y="12"/>
                          </a:lnTo>
                          <a:lnTo>
                            <a:pt x="0" y="20"/>
                          </a:lnTo>
                          <a:lnTo>
                            <a:pt x="2" y="27"/>
                          </a:lnTo>
                          <a:lnTo>
                            <a:pt x="4" y="32"/>
                          </a:lnTo>
                          <a:lnTo>
                            <a:pt x="18" y="37"/>
                          </a:lnTo>
                          <a:lnTo>
                            <a:pt x="32" y="32"/>
                          </a:lnTo>
                          <a:lnTo>
                            <a:pt x="34" y="27"/>
                          </a:lnTo>
                          <a:lnTo>
                            <a:pt x="36" y="20"/>
                          </a:lnTo>
                          <a:lnTo>
                            <a:pt x="34" y="12"/>
                          </a:lnTo>
                          <a:lnTo>
                            <a:pt x="32" y="7"/>
                          </a:lnTo>
                          <a:lnTo>
                            <a:pt x="25" y="2"/>
                          </a:lnTo>
                          <a:lnTo>
                            <a:pt x="18" y="0"/>
                          </a:lnTo>
                          <a:close/>
                        </a:path>
                      </a:pathLst>
                    </a:custGeom>
                    <a:solidFill>
                      <a:srgbClr val="00397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94" name="Freeform 411"/>
                    <p:cNvSpPr>
                      <a:spLocks/>
                    </p:cNvSpPr>
                    <p:nvPr/>
                  </p:nvSpPr>
                  <p:spPr bwMode="auto">
                    <a:xfrm>
                      <a:off x="3790" y="1286"/>
                      <a:ext cx="34" cy="33"/>
                    </a:xfrm>
                    <a:custGeom>
                      <a:avLst/>
                      <a:gdLst>
                        <a:gd name="T0" fmla="*/ 16 w 34"/>
                        <a:gd name="T1" fmla="*/ 0 h 33"/>
                        <a:gd name="T2" fmla="*/ 9 w 34"/>
                        <a:gd name="T3" fmla="*/ 3 h 33"/>
                        <a:gd name="T4" fmla="*/ 5 w 34"/>
                        <a:gd name="T5" fmla="*/ 5 h 33"/>
                        <a:gd name="T6" fmla="*/ 2 w 34"/>
                        <a:gd name="T7" fmla="*/ 10 h 33"/>
                        <a:gd name="T8" fmla="*/ 0 w 34"/>
                        <a:gd name="T9" fmla="*/ 18 h 33"/>
                        <a:gd name="T10" fmla="*/ 2 w 34"/>
                        <a:gd name="T11" fmla="*/ 25 h 33"/>
                        <a:gd name="T12" fmla="*/ 5 w 34"/>
                        <a:gd name="T13" fmla="*/ 30 h 33"/>
                        <a:gd name="T14" fmla="*/ 16 w 34"/>
                        <a:gd name="T15" fmla="*/ 33 h 33"/>
                        <a:gd name="T16" fmla="*/ 30 w 34"/>
                        <a:gd name="T17" fmla="*/ 30 h 33"/>
                        <a:gd name="T18" fmla="*/ 32 w 34"/>
                        <a:gd name="T19" fmla="*/ 25 h 33"/>
                        <a:gd name="T20" fmla="*/ 34 w 34"/>
                        <a:gd name="T21" fmla="*/ 18 h 33"/>
                        <a:gd name="T22" fmla="*/ 32 w 34"/>
                        <a:gd name="T23" fmla="*/ 10 h 33"/>
                        <a:gd name="T24" fmla="*/ 30 w 34"/>
                        <a:gd name="T25" fmla="*/ 5 h 33"/>
                        <a:gd name="T26" fmla="*/ 23 w 34"/>
                        <a:gd name="T27" fmla="*/ 3 h 33"/>
                        <a:gd name="T28" fmla="*/ 16 w 34"/>
                        <a:gd name="T29" fmla="*/ 0 h 33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4"/>
                        <a:gd name="T46" fmla="*/ 0 h 33"/>
                        <a:gd name="T47" fmla="*/ 34 w 34"/>
                        <a:gd name="T48" fmla="*/ 33 h 33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4" h="33">
                          <a:moveTo>
                            <a:pt x="16" y="0"/>
                          </a:moveTo>
                          <a:lnTo>
                            <a:pt x="9" y="3"/>
                          </a:lnTo>
                          <a:lnTo>
                            <a:pt x="5" y="5"/>
                          </a:lnTo>
                          <a:lnTo>
                            <a:pt x="2" y="10"/>
                          </a:lnTo>
                          <a:lnTo>
                            <a:pt x="0" y="18"/>
                          </a:lnTo>
                          <a:lnTo>
                            <a:pt x="2" y="25"/>
                          </a:lnTo>
                          <a:lnTo>
                            <a:pt x="5" y="30"/>
                          </a:lnTo>
                          <a:lnTo>
                            <a:pt x="16" y="33"/>
                          </a:lnTo>
                          <a:lnTo>
                            <a:pt x="30" y="30"/>
                          </a:lnTo>
                          <a:lnTo>
                            <a:pt x="32" y="25"/>
                          </a:lnTo>
                          <a:lnTo>
                            <a:pt x="34" y="18"/>
                          </a:lnTo>
                          <a:lnTo>
                            <a:pt x="32" y="10"/>
                          </a:lnTo>
                          <a:lnTo>
                            <a:pt x="30" y="5"/>
                          </a:lnTo>
                          <a:lnTo>
                            <a:pt x="23" y="3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00588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95" name="Freeform 412"/>
                    <p:cNvSpPr>
                      <a:spLocks/>
                    </p:cNvSpPr>
                    <p:nvPr/>
                  </p:nvSpPr>
                  <p:spPr bwMode="auto">
                    <a:xfrm>
                      <a:off x="3792" y="1289"/>
                      <a:ext cx="30" cy="30"/>
                    </a:xfrm>
                    <a:custGeom>
                      <a:avLst/>
                      <a:gdLst>
                        <a:gd name="T0" fmla="*/ 14 w 30"/>
                        <a:gd name="T1" fmla="*/ 0 h 30"/>
                        <a:gd name="T2" fmla="*/ 9 w 30"/>
                        <a:gd name="T3" fmla="*/ 2 h 30"/>
                        <a:gd name="T4" fmla="*/ 5 w 30"/>
                        <a:gd name="T5" fmla="*/ 5 h 30"/>
                        <a:gd name="T6" fmla="*/ 3 w 30"/>
                        <a:gd name="T7" fmla="*/ 10 h 30"/>
                        <a:gd name="T8" fmla="*/ 0 w 30"/>
                        <a:gd name="T9" fmla="*/ 15 h 30"/>
                        <a:gd name="T10" fmla="*/ 3 w 30"/>
                        <a:gd name="T11" fmla="*/ 22 h 30"/>
                        <a:gd name="T12" fmla="*/ 5 w 30"/>
                        <a:gd name="T13" fmla="*/ 27 h 30"/>
                        <a:gd name="T14" fmla="*/ 14 w 30"/>
                        <a:gd name="T15" fmla="*/ 30 h 30"/>
                        <a:gd name="T16" fmla="*/ 25 w 30"/>
                        <a:gd name="T17" fmla="*/ 27 h 30"/>
                        <a:gd name="T18" fmla="*/ 30 w 30"/>
                        <a:gd name="T19" fmla="*/ 22 h 30"/>
                        <a:gd name="T20" fmla="*/ 30 w 30"/>
                        <a:gd name="T21" fmla="*/ 15 h 30"/>
                        <a:gd name="T22" fmla="*/ 30 w 30"/>
                        <a:gd name="T23" fmla="*/ 10 h 30"/>
                        <a:gd name="T24" fmla="*/ 25 w 30"/>
                        <a:gd name="T25" fmla="*/ 5 h 30"/>
                        <a:gd name="T26" fmla="*/ 21 w 30"/>
                        <a:gd name="T27" fmla="*/ 2 h 30"/>
                        <a:gd name="T28" fmla="*/ 14 w 30"/>
                        <a:gd name="T29" fmla="*/ 0 h 30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T45" fmla="*/ 0 w 30"/>
                        <a:gd name="T46" fmla="*/ 0 h 30"/>
                        <a:gd name="T47" fmla="*/ 30 w 30"/>
                        <a:gd name="T48" fmla="*/ 30 h 30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T45" t="T46" r="T47" b="T48"/>
                      <a:pathLst>
                        <a:path w="30" h="30">
                          <a:moveTo>
                            <a:pt x="14" y="0"/>
                          </a:moveTo>
                          <a:lnTo>
                            <a:pt x="9" y="2"/>
                          </a:lnTo>
                          <a:lnTo>
                            <a:pt x="5" y="5"/>
                          </a:lnTo>
                          <a:lnTo>
                            <a:pt x="3" y="10"/>
                          </a:lnTo>
                          <a:lnTo>
                            <a:pt x="0" y="15"/>
                          </a:lnTo>
                          <a:lnTo>
                            <a:pt x="3" y="22"/>
                          </a:lnTo>
                          <a:lnTo>
                            <a:pt x="5" y="27"/>
                          </a:lnTo>
                          <a:lnTo>
                            <a:pt x="14" y="30"/>
                          </a:lnTo>
                          <a:lnTo>
                            <a:pt x="25" y="27"/>
                          </a:lnTo>
                          <a:lnTo>
                            <a:pt x="30" y="22"/>
                          </a:lnTo>
                          <a:lnTo>
                            <a:pt x="30" y="15"/>
                          </a:lnTo>
                          <a:lnTo>
                            <a:pt x="30" y="10"/>
                          </a:lnTo>
                          <a:lnTo>
                            <a:pt x="25" y="5"/>
                          </a:lnTo>
                          <a:lnTo>
                            <a:pt x="21" y="2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solidFill>
                      <a:srgbClr val="0077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96" name="Freeform 413"/>
                    <p:cNvSpPr>
                      <a:spLocks/>
                    </p:cNvSpPr>
                    <p:nvPr/>
                  </p:nvSpPr>
                  <p:spPr bwMode="auto">
                    <a:xfrm>
                      <a:off x="3795" y="1291"/>
                      <a:ext cx="25" cy="25"/>
                    </a:xfrm>
                    <a:custGeom>
                      <a:avLst/>
                      <a:gdLst>
                        <a:gd name="T0" fmla="*/ 11 w 25"/>
                        <a:gd name="T1" fmla="*/ 0 h 25"/>
                        <a:gd name="T2" fmla="*/ 2 w 25"/>
                        <a:gd name="T3" fmla="*/ 3 h 25"/>
                        <a:gd name="T4" fmla="*/ 0 w 25"/>
                        <a:gd name="T5" fmla="*/ 13 h 25"/>
                        <a:gd name="T6" fmla="*/ 2 w 25"/>
                        <a:gd name="T7" fmla="*/ 23 h 25"/>
                        <a:gd name="T8" fmla="*/ 11 w 25"/>
                        <a:gd name="T9" fmla="*/ 25 h 25"/>
                        <a:gd name="T10" fmla="*/ 22 w 25"/>
                        <a:gd name="T11" fmla="*/ 23 h 25"/>
                        <a:gd name="T12" fmla="*/ 25 w 25"/>
                        <a:gd name="T13" fmla="*/ 13 h 25"/>
                        <a:gd name="T14" fmla="*/ 22 w 25"/>
                        <a:gd name="T15" fmla="*/ 3 h 25"/>
                        <a:gd name="T16" fmla="*/ 11 w 25"/>
                        <a:gd name="T17" fmla="*/ 0 h 2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5"/>
                        <a:gd name="T28" fmla="*/ 0 h 25"/>
                        <a:gd name="T29" fmla="*/ 25 w 25"/>
                        <a:gd name="T30" fmla="*/ 25 h 2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5" h="25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3"/>
                          </a:lnTo>
                          <a:lnTo>
                            <a:pt x="11" y="25"/>
                          </a:lnTo>
                          <a:lnTo>
                            <a:pt x="22" y="23"/>
                          </a:lnTo>
                          <a:lnTo>
                            <a:pt x="25" y="13"/>
                          </a:lnTo>
                          <a:lnTo>
                            <a:pt x="22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96A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97" name="Freeform 414"/>
                    <p:cNvSpPr>
                      <a:spLocks/>
                    </p:cNvSpPr>
                    <p:nvPr/>
                  </p:nvSpPr>
                  <p:spPr bwMode="auto">
                    <a:xfrm>
                      <a:off x="3797" y="1291"/>
                      <a:ext cx="20" cy="23"/>
                    </a:xfrm>
                    <a:custGeom>
                      <a:avLst/>
                      <a:gdLst>
                        <a:gd name="T0" fmla="*/ 11 w 20"/>
                        <a:gd name="T1" fmla="*/ 0 h 23"/>
                        <a:gd name="T2" fmla="*/ 2 w 20"/>
                        <a:gd name="T3" fmla="*/ 3 h 23"/>
                        <a:gd name="T4" fmla="*/ 0 w 20"/>
                        <a:gd name="T5" fmla="*/ 13 h 23"/>
                        <a:gd name="T6" fmla="*/ 2 w 20"/>
                        <a:gd name="T7" fmla="*/ 20 h 23"/>
                        <a:gd name="T8" fmla="*/ 11 w 20"/>
                        <a:gd name="T9" fmla="*/ 23 h 23"/>
                        <a:gd name="T10" fmla="*/ 18 w 20"/>
                        <a:gd name="T11" fmla="*/ 20 h 23"/>
                        <a:gd name="T12" fmla="*/ 20 w 20"/>
                        <a:gd name="T13" fmla="*/ 13 h 23"/>
                        <a:gd name="T14" fmla="*/ 18 w 20"/>
                        <a:gd name="T15" fmla="*/ 3 h 23"/>
                        <a:gd name="T16" fmla="*/ 11 w 20"/>
                        <a:gd name="T17" fmla="*/ 0 h 2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20"/>
                        <a:gd name="T28" fmla="*/ 0 h 23"/>
                        <a:gd name="T29" fmla="*/ 20 w 20"/>
                        <a:gd name="T30" fmla="*/ 23 h 2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20" h="23">
                          <a:moveTo>
                            <a:pt x="11" y="0"/>
                          </a:moveTo>
                          <a:lnTo>
                            <a:pt x="2" y="3"/>
                          </a:lnTo>
                          <a:lnTo>
                            <a:pt x="0" y="13"/>
                          </a:lnTo>
                          <a:lnTo>
                            <a:pt x="2" y="20"/>
                          </a:lnTo>
                          <a:lnTo>
                            <a:pt x="11" y="23"/>
                          </a:lnTo>
                          <a:lnTo>
                            <a:pt x="18" y="20"/>
                          </a:lnTo>
                          <a:lnTo>
                            <a:pt x="20" y="13"/>
                          </a:lnTo>
                          <a:lnTo>
                            <a:pt x="18" y="3"/>
                          </a:lnTo>
                          <a:lnTo>
                            <a:pt x="11" y="0"/>
                          </a:lnTo>
                          <a:close/>
                        </a:path>
                      </a:pathLst>
                    </a:custGeom>
                    <a:solidFill>
                      <a:srgbClr val="00B4C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98" name="Freeform 415"/>
                    <p:cNvSpPr>
                      <a:spLocks/>
                    </p:cNvSpPr>
                    <p:nvPr/>
                  </p:nvSpPr>
                  <p:spPr bwMode="auto">
                    <a:xfrm>
                      <a:off x="3799" y="1294"/>
                      <a:ext cx="16" cy="17"/>
                    </a:xfrm>
                    <a:custGeom>
                      <a:avLst/>
                      <a:gdLst>
                        <a:gd name="T0" fmla="*/ 9 w 16"/>
                        <a:gd name="T1" fmla="*/ 0 h 17"/>
                        <a:gd name="T2" fmla="*/ 2 w 16"/>
                        <a:gd name="T3" fmla="*/ 2 h 17"/>
                        <a:gd name="T4" fmla="*/ 0 w 16"/>
                        <a:gd name="T5" fmla="*/ 10 h 17"/>
                        <a:gd name="T6" fmla="*/ 2 w 16"/>
                        <a:gd name="T7" fmla="*/ 15 h 17"/>
                        <a:gd name="T8" fmla="*/ 9 w 16"/>
                        <a:gd name="T9" fmla="*/ 17 h 17"/>
                        <a:gd name="T10" fmla="*/ 14 w 16"/>
                        <a:gd name="T11" fmla="*/ 15 h 17"/>
                        <a:gd name="T12" fmla="*/ 16 w 16"/>
                        <a:gd name="T13" fmla="*/ 10 h 17"/>
                        <a:gd name="T14" fmla="*/ 14 w 16"/>
                        <a:gd name="T15" fmla="*/ 2 h 17"/>
                        <a:gd name="T16" fmla="*/ 9 w 16"/>
                        <a:gd name="T17" fmla="*/ 0 h 17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6"/>
                        <a:gd name="T28" fmla="*/ 0 h 17"/>
                        <a:gd name="T29" fmla="*/ 16 w 16"/>
                        <a:gd name="T30" fmla="*/ 17 h 17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6" h="17">
                          <a:moveTo>
                            <a:pt x="9" y="0"/>
                          </a:moveTo>
                          <a:lnTo>
                            <a:pt x="2" y="2"/>
                          </a:lnTo>
                          <a:lnTo>
                            <a:pt x="0" y="10"/>
                          </a:lnTo>
                          <a:lnTo>
                            <a:pt x="2" y="15"/>
                          </a:lnTo>
                          <a:lnTo>
                            <a:pt x="9" y="17"/>
                          </a:lnTo>
                          <a:lnTo>
                            <a:pt x="14" y="15"/>
                          </a:lnTo>
                          <a:lnTo>
                            <a:pt x="16" y="10"/>
                          </a:lnTo>
                          <a:lnTo>
                            <a:pt x="14" y="2"/>
                          </a:ln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solidFill>
                      <a:srgbClr val="00CDD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599" name="Freeform 416"/>
                    <p:cNvSpPr>
                      <a:spLocks/>
                    </p:cNvSpPr>
                    <p:nvPr/>
                  </p:nvSpPr>
                  <p:spPr bwMode="auto">
                    <a:xfrm>
                      <a:off x="3801" y="1296"/>
                      <a:ext cx="12" cy="13"/>
                    </a:xfrm>
                    <a:custGeom>
                      <a:avLst/>
                      <a:gdLst>
                        <a:gd name="T0" fmla="*/ 7 w 12"/>
                        <a:gd name="T1" fmla="*/ 0 h 13"/>
                        <a:gd name="T2" fmla="*/ 3 w 12"/>
                        <a:gd name="T3" fmla="*/ 3 h 13"/>
                        <a:gd name="T4" fmla="*/ 0 w 12"/>
                        <a:gd name="T5" fmla="*/ 8 h 13"/>
                        <a:gd name="T6" fmla="*/ 3 w 12"/>
                        <a:gd name="T7" fmla="*/ 10 h 13"/>
                        <a:gd name="T8" fmla="*/ 7 w 12"/>
                        <a:gd name="T9" fmla="*/ 13 h 13"/>
                        <a:gd name="T10" fmla="*/ 10 w 12"/>
                        <a:gd name="T11" fmla="*/ 10 h 13"/>
                        <a:gd name="T12" fmla="*/ 12 w 12"/>
                        <a:gd name="T13" fmla="*/ 8 h 13"/>
                        <a:gd name="T14" fmla="*/ 10 w 12"/>
                        <a:gd name="T15" fmla="*/ 3 h 13"/>
                        <a:gd name="T16" fmla="*/ 7 w 12"/>
                        <a:gd name="T17" fmla="*/ 0 h 13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2"/>
                        <a:gd name="T28" fmla="*/ 0 h 13"/>
                        <a:gd name="T29" fmla="*/ 12 w 12"/>
                        <a:gd name="T30" fmla="*/ 13 h 13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2" h="13">
                          <a:moveTo>
                            <a:pt x="7" y="0"/>
                          </a:moveTo>
                          <a:lnTo>
                            <a:pt x="3" y="3"/>
                          </a:lnTo>
                          <a:lnTo>
                            <a:pt x="0" y="8"/>
                          </a:lnTo>
                          <a:lnTo>
                            <a:pt x="3" y="10"/>
                          </a:lnTo>
                          <a:lnTo>
                            <a:pt x="7" y="13"/>
                          </a:lnTo>
                          <a:lnTo>
                            <a:pt x="10" y="10"/>
                          </a:lnTo>
                          <a:lnTo>
                            <a:pt x="12" y="8"/>
                          </a:lnTo>
                          <a:lnTo>
                            <a:pt x="10" y="3"/>
                          </a:ln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solidFill>
                      <a:srgbClr val="00E1E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00" name="Freeform 417"/>
                    <p:cNvSpPr>
                      <a:spLocks/>
                    </p:cNvSpPr>
                    <p:nvPr/>
                  </p:nvSpPr>
                  <p:spPr bwMode="auto">
                    <a:xfrm>
                      <a:off x="3804" y="1299"/>
                      <a:ext cx="9" cy="10"/>
                    </a:xfrm>
                    <a:custGeom>
                      <a:avLst/>
                      <a:gdLst>
                        <a:gd name="T0" fmla="*/ 4 w 9"/>
                        <a:gd name="T1" fmla="*/ 0 h 10"/>
                        <a:gd name="T2" fmla="*/ 2 w 9"/>
                        <a:gd name="T3" fmla="*/ 2 h 10"/>
                        <a:gd name="T4" fmla="*/ 0 w 9"/>
                        <a:gd name="T5" fmla="*/ 5 h 10"/>
                        <a:gd name="T6" fmla="*/ 2 w 9"/>
                        <a:gd name="T7" fmla="*/ 7 h 10"/>
                        <a:gd name="T8" fmla="*/ 4 w 9"/>
                        <a:gd name="T9" fmla="*/ 10 h 10"/>
                        <a:gd name="T10" fmla="*/ 7 w 9"/>
                        <a:gd name="T11" fmla="*/ 7 h 10"/>
                        <a:gd name="T12" fmla="*/ 9 w 9"/>
                        <a:gd name="T13" fmla="*/ 5 h 10"/>
                        <a:gd name="T14" fmla="*/ 7 w 9"/>
                        <a:gd name="T15" fmla="*/ 2 h 10"/>
                        <a:gd name="T16" fmla="*/ 4 w 9"/>
                        <a:gd name="T17" fmla="*/ 0 h 10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9"/>
                        <a:gd name="T28" fmla="*/ 0 h 10"/>
                        <a:gd name="T29" fmla="*/ 9 w 9"/>
                        <a:gd name="T30" fmla="*/ 10 h 10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9" h="10">
                          <a:moveTo>
                            <a:pt x="4" y="0"/>
                          </a:moveTo>
                          <a:lnTo>
                            <a:pt x="2" y="2"/>
                          </a:lnTo>
                          <a:lnTo>
                            <a:pt x="0" y="5"/>
                          </a:lnTo>
                          <a:lnTo>
                            <a:pt x="2" y="7"/>
                          </a:lnTo>
                          <a:lnTo>
                            <a:pt x="4" y="10"/>
                          </a:lnTo>
                          <a:lnTo>
                            <a:pt x="7" y="7"/>
                          </a:lnTo>
                          <a:lnTo>
                            <a:pt x="9" y="5"/>
                          </a:lnTo>
                          <a:lnTo>
                            <a:pt x="7" y="2"/>
                          </a:lnTo>
                          <a:lnTo>
                            <a:pt x="4" y="0"/>
                          </a:lnTo>
                          <a:close/>
                        </a:path>
                      </a:pathLst>
                    </a:custGeom>
                    <a:solidFill>
                      <a:srgbClr val="00EFF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3601" name="Freeform 418"/>
                    <p:cNvSpPr>
                      <a:spLocks/>
                    </p:cNvSpPr>
                    <p:nvPr/>
                  </p:nvSpPr>
                  <p:spPr bwMode="auto">
                    <a:xfrm>
                      <a:off x="3806" y="1301"/>
                      <a:ext cx="5" cy="5"/>
                    </a:xfrm>
                    <a:custGeom>
                      <a:avLst/>
                      <a:gdLst>
                        <a:gd name="T0" fmla="*/ 2 w 5"/>
                        <a:gd name="T1" fmla="*/ 0 h 5"/>
                        <a:gd name="T2" fmla="*/ 0 w 5"/>
                        <a:gd name="T3" fmla="*/ 0 h 5"/>
                        <a:gd name="T4" fmla="*/ 0 w 5"/>
                        <a:gd name="T5" fmla="*/ 3 h 5"/>
                        <a:gd name="T6" fmla="*/ 0 w 5"/>
                        <a:gd name="T7" fmla="*/ 5 h 5"/>
                        <a:gd name="T8" fmla="*/ 2 w 5"/>
                        <a:gd name="T9" fmla="*/ 5 h 5"/>
                        <a:gd name="T10" fmla="*/ 5 w 5"/>
                        <a:gd name="T11" fmla="*/ 5 h 5"/>
                        <a:gd name="T12" fmla="*/ 5 w 5"/>
                        <a:gd name="T13" fmla="*/ 3 h 5"/>
                        <a:gd name="T14" fmla="*/ 5 w 5"/>
                        <a:gd name="T15" fmla="*/ 0 h 5"/>
                        <a:gd name="T16" fmla="*/ 2 w 5"/>
                        <a:gd name="T17" fmla="*/ 0 h 5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5"/>
                        <a:gd name="T28" fmla="*/ 0 h 5"/>
                        <a:gd name="T29" fmla="*/ 5 w 5"/>
                        <a:gd name="T30" fmla="*/ 5 h 5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5" h="5">
                          <a:moveTo>
                            <a:pt x="2" y="0"/>
                          </a:moveTo>
                          <a:lnTo>
                            <a:pt x="0" y="0"/>
                          </a:lnTo>
                          <a:lnTo>
                            <a:pt x="0" y="3"/>
                          </a:lnTo>
                          <a:lnTo>
                            <a:pt x="0" y="5"/>
                          </a:lnTo>
                          <a:lnTo>
                            <a:pt x="2" y="5"/>
                          </a:lnTo>
                          <a:lnTo>
                            <a:pt x="5" y="5"/>
                          </a:lnTo>
                          <a:lnTo>
                            <a:pt x="5" y="3"/>
                          </a:lnTo>
                          <a:lnTo>
                            <a:pt x="5" y="0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solidFill>
                      <a:srgbClr val="00F8F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3229" name="Oval 419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3230" name="Freeform 420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1" name="Freeform 421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2" name="Freeform 422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3" name="Freeform 423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4" name="Freeform 424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5" name="Freeform 425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6" name="Freeform 426"/>
              <p:cNvSpPr>
                <a:spLocks/>
              </p:cNvSpPr>
              <p:nvPr/>
            </p:nvSpPr>
            <p:spPr bwMode="auto">
              <a:xfrm>
                <a:off x="1260" y="2090"/>
                <a:ext cx="273" cy="205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1939061259 w 119"/>
                  <a:gd name="T7" fmla="*/ 2147483647 h 82"/>
                  <a:gd name="T8" fmla="*/ 1613388566 w 119"/>
                  <a:gd name="T9" fmla="*/ 2147483647 h 82"/>
                  <a:gd name="T10" fmla="*/ 932894556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7" name="Freeform 427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8" name="Freeform 428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39" name="Freeform 429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0" name="Freeform 430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1" name="Freeform 431"/>
              <p:cNvSpPr>
                <a:spLocks/>
              </p:cNvSpPr>
              <p:nvPr/>
            </p:nvSpPr>
            <p:spPr bwMode="auto">
              <a:xfrm>
                <a:off x="1471" y="2172"/>
                <a:ext cx="37" cy="110"/>
              </a:xfrm>
              <a:custGeom>
                <a:avLst/>
                <a:gdLst>
                  <a:gd name="T0" fmla="*/ 711746437 w 16"/>
                  <a:gd name="T1" fmla="*/ 0 h 44"/>
                  <a:gd name="T2" fmla="*/ 572685022 w 16"/>
                  <a:gd name="T3" fmla="*/ 2114181645 h 44"/>
                  <a:gd name="T4" fmla="*/ 365338250 w 16"/>
                  <a:gd name="T5" fmla="*/ 2147483647 h 44"/>
                  <a:gd name="T6" fmla="*/ 100333330 w 16"/>
                  <a:gd name="T7" fmla="*/ 2147483647 h 44"/>
                  <a:gd name="T8" fmla="*/ 43387386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2" name="Freeform 432"/>
              <p:cNvSpPr>
                <a:spLocks/>
              </p:cNvSpPr>
              <p:nvPr/>
            </p:nvSpPr>
            <p:spPr bwMode="auto">
              <a:xfrm>
                <a:off x="1189" y="2053"/>
                <a:ext cx="302" cy="169"/>
              </a:xfrm>
              <a:custGeom>
                <a:avLst/>
                <a:gdLst>
                  <a:gd name="T0" fmla="*/ 2147483647 w 132"/>
                  <a:gd name="T1" fmla="*/ 158436421 h 68"/>
                  <a:gd name="T2" fmla="*/ 2147483647 w 132"/>
                  <a:gd name="T3" fmla="*/ 0 h 68"/>
                  <a:gd name="T4" fmla="*/ 2147483647 w 132"/>
                  <a:gd name="T5" fmla="*/ 811527343 h 68"/>
                  <a:gd name="T6" fmla="*/ 2147483647 w 132"/>
                  <a:gd name="T7" fmla="*/ 1357896969 h 68"/>
                  <a:gd name="T8" fmla="*/ 2147483647 w 132"/>
                  <a:gd name="T9" fmla="*/ 2147483647 h 68"/>
                  <a:gd name="T10" fmla="*/ 911888417 w 132"/>
                  <a:gd name="T11" fmla="*/ 2147483647 h 68"/>
                  <a:gd name="T12" fmla="*/ 524650173 w 132"/>
                  <a:gd name="T13" fmla="*/ 2147483647 h 68"/>
                  <a:gd name="T14" fmla="*/ 419244300 w 132"/>
                  <a:gd name="T15" fmla="*/ 2147483647 h 68"/>
                  <a:gd name="T16" fmla="*/ 0 w 132"/>
                  <a:gd name="T17" fmla="*/ 2147483647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3" name="Freeform 433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4" name="Freeform 434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5" name="Freeform 435"/>
              <p:cNvSpPr>
                <a:spLocks/>
              </p:cNvSpPr>
              <p:nvPr/>
            </p:nvSpPr>
            <p:spPr bwMode="auto">
              <a:xfrm>
                <a:off x="1179" y="2137"/>
                <a:ext cx="138" cy="145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484306645 h 58"/>
                  <a:gd name="T4" fmla="*/ 2060496876 w 60"/>
                  <a:gd name="T5" fmla="*/ 2147483647 h 58"/>
                  <a:gd name="T6" fmla="*/ 1700118869 w 60"/>
                  <a:gd name="T7" fmla="*/ 2147483647 h 58"/>
                  <a:gd name="T8" fmla="*/ 1095884648 w 60"/>
                  <a:gd name="T9" fmla="*/ 2147483647 h 58"/>
                  <a:gd name="T10" fmla="*/ 911297097 w 60"/>
                  <a:gd name="T11" fmla="*/ 2147483647 h 58"/>
                  <a:gd name="T12" fmla="*/ 631712963 w 60"/>
                  <a:gd name="T13" fmla="*/ 2147483647 h 58"/>
                  <a:gd name="T14" fmla="*/ 304784006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6" name="Freeform 436"/>
              <p:cNvSpPr>
                <a:spLocks/>
              </p:cNvSpPr>
              <p:nvPr/>
            </p:nvSpPr>
            <p:spPr bwMode="auto">
              <a:xfrm>
                <a:off x="1248" y="2185"/>
                <a:ext cx="186" cy="60"/>
              </a:xfrm>
              <a:custGeom>
                <a:avLst/>
                <a:gdLst>
                  <a:gd name="T0" fmla="*/ 2147483647 w 81"/>
                  <a:gd name="T1" fmla="*/ 0 h 24"/>
                  <a:gd name="T2" fmla="*/ 1412256113 w 81"/>
                  <a:gd name="T3" fmla="*/ 1385815438 h 24"/>
                  <a:gd name="T4" fmla="*/ 1027989294 w 81"/>
                  <a:gd name="T5" fmla="*/ 2114181645 h 24"/>
                  <a:gd name="T6" fmla="*/ 911513182 w 81"/>
                  <a:gd name="T7" fmla="*/ 2147483647 h 24"/>
                  <a:gd name="T8" fmla="*/ 765760987 w 81"/>
                  <a:gd name="T9" fmla="*/ 2147483647 h 24"/>
                  <a:gd name="T10" fmla="*/ 651914369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7" name="Freeform 437"/>
              <p:cNvSpPr>
                <a:spLocks/>
              </p:cNvSpPr>
              <p:nvPr/>
            </p:nvSpPr>
            <p:spPr bwMode="auto">
              <a:xfrm>
                <a:off x="1237" y="2200"/>
                <a:ext cx="98" cy="82"/>
              </a:xfrm>
              <a:custGeom>
                <a:avLst/>
                <a:gdLst>
                  <a:gd name="T0" fmla="*/ 1398029140 w 43"/>
                  <a:gd name="T1" fmla="*/ 0 h 33"/>
                  <a:gd name="T2" fmla="*/ 1329303312 w 43"/>
                  <a:gd name="T3" fmla="*/ 809459762 h 33"/>
                  <a:gd name="T4" fmla="*/ 1073244705 w 43"/>
                  <a:gd name="T5" fmla="*/ 2147483647 h 33"/>
                  <a:gd name="T6" fmla="*/ 658142974 w 43"/>
                  <a:gd name="T7" fmla="*/ 2147483647 h 33"/>
                  <a:gd name="T8" fmla="*/ 481658577 w 43"/>
                  <a:gd name="T9" fmla="*/ 2147483647 h 33"/>
                  <a:gd name="T10" fmla="*/ 255922722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48" name="Freeform 438"/>
              <p:cNvSpPr>
                <a:spLocks/>
              </p:cNvSpPr>
              <p:nvPr/>
            </p:nvSpPr>
            <p:spPr bwMode="auto">
              <a:xfrm>
                <a:off x="1335" y="2100"/>
                <a:ext cx="161" cy="75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484306645 h 30"/>
                  <a:gd name="T4" fmla="*/ 1939225153 w 70"/>
                  <a:gd name="T5" fmla="*/ 1648552270 h 30"/>
                  <a:gd name="T6" fmla="*/ 976468098 w 70"/>
                  <a:gd name="T7" fmla="*/ 2147483647 h 30"/>
                  <a:gd name="T8" fmla="*/ 911297097 w 70"/>
                  <a:gd name="T9" fmla="*/ 2147483647 h 30"/>
                  <a:gd name="T10" fmla="*/ 82122682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249" name="Group 439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3539" name="Freeform 440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40" name="Freeform 441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41" name="Freeform 442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42" name="Freeform 443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43" name="Freeform 444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44" name="Freeform 445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45" name="Freeform 446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46" name="Freeform 447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47" name="Freeform 448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50" name="Group 449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3531" name="Freeform 450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32" name="Freeform 451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33" name="Freeform 452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34" name="Freeform 453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35" name="Freeform 454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36" name="Freeform 455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37" name="Freeform 456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38" name="Freeform 457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51" name="Group 458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3523" name="Freeform 459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24" name="Freeform 460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25" name="Freeform 461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26" name="Freeform 462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27" name="Freeform 463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28" name="Freeform 464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29" name="Freeform 465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30" name="Freeform 466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52" name="Group 467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3515" name="Freeform 468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16" name="Freeform 469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17" name="Freeform 470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18" name="Freeform 471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19" name="Freeform 472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20" name="Freeform 473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21" name="Freeform 474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522" name="Freeform 475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53" name="Group 476"/>
              <p:cNvGrpSpPr>
                <a:grpSpLocks/>
              </p:cNvGrpSpPr>
              <p:nvPr/>
            </p:nvGrpSpPr>
            <p:grpSpPr bwMode="auto">
              <a:xfrm>
                <a:off x="1535" y="2003"/>
                <a:ext cx="349" cy="314"/>
                <a:chOff x="3705" y="1052"/>
                <a:chExt cx="349" cy="314"/>
              </a:xfrm>
            </p:grpSpPr>
            <p:sp>
              <p:nvSpPr>
                <p:cNvPr id="3447" name="Freeform 477"/>
                <p:cNvSpPr>
                  <a:spLocks/>
                </p:cNvSpPr>
                <p:nvPr/>
              </p:nvSpPr>
              <p:spPr bwMode="auto">
                <a:xfrm>
                  <a:off x="3705" y="1052"/>
                  <a:ext cx="16" cy="247"/>
                </a:xfrm>
                <a:custGeom>
                  <a:avLst/>
                  <a:gdLst>
                    <a:gd name="T0" fmla="*/ 139406645 w 7"/>
                    <a:gd name="T1" fmla="*/ 0 h 99"/>
                    <a:gd name="T2" fmla="*/ 0 w 7"/>
                    <a:gd name="T3" fmla="*/ 2147483647 h 99"/>
                    <a:gd name="T4" fmla="*/ 211962722 w 7"/>
                    <a:gd name="T5" fmla="*/ 2147483647 h 99"/>
                    <a:gd name="T6" fmla="*/ 139406645 w 7"/>
                    <a:gd name="T7" fmla="*/ 2147483647 h 99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7"/>
                    <a:gd name="T13" fmla="*/ 0 h 99"/>
                    <a:gd name="T14" fmla="*/ 7 w 7"/>
                    <a:gd name="T15" fmla="*/ 99 h 99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7" h="99">
                      <a:moveTo>
                        <a:pt x="4" y="0"/>
                      </a:moveTo>
                      <a:cubicBezTo>
                        <a:pt x="1" y="9"/>
                        <a:pt x="0" y="15"/>
                        <a:pt x="0" y="23"/>
                      </a:cubicBezTo>
                      <a:cubicBezTo>
                        <a:pt x="2" y="38"/>
                        <a:pt x="4" y="52"/>
                        <a:pt x="6" y="66"/>
                      </a:cubicBezTo>
                      <a:cubicBezTo>
                        <a:pt x="7" y="77"/>
                        <a:pt x="2" y="88"/>
                        <a:pt x="4" y="99"/>
                      </a:cubicBezTo>
                    </a:path>
                  </a:pathLst>
                </a:custGeom>
                <a:noFill/>
                <a:ln w="2857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48" name="Freeform 478"/>
                <p:cNvSpPr>
                  <a:spLocks/>
                </p:cNvSpPr>
                <p:nvPr/>
              </p:nvSpPr>
              <p:spPr bwMode="auto">
                <a:xfrm>
                  <a:off x="3710" y="1089"/>
                  <a:ext cx="185" cy="112"/>
                </a:xfrm>
                <a:custGeom>
                  <a:avLst/>
                  <a:gdLst>
                    <a:gd name="T0" fmla="*/ 0 w 81"/>
                    <a:gd name="T1" fmla="*/ 0 h 45"/>
                    <a:gd name="T2" fmla="*/ 345468552 w 81"/>
                    <a:gd name="T3" fmla="*/ 1008009328 h 45"/>
                    <a:gd name="T4" fmla="*/ 476974827 w 81"/>
                    <a:gd name="T5" fmla="*/ 1667448523 h 45"/>
                    <a:gd name="T6" fmla="*/ 640941684 w 81"/>
                    <a:gd name="T7" fmla="*/ 1667448523 h 45"/>
                    <a:gd name="T8" fmla="*/ 849356458 w 81"/>
                    <a:gd name="T9" fmla="*/ 2147483647 h 45"/>
                    <a:gd name="T10" fmla="*/ 1032972450 w 81"/>
                    <a:gd name="T11" fmla="*/ 2147483647 h 45"/>
                    <a:gd name="T12" fmla="*/ 1358688073 w 81"/>
                    <a:gd name="T13" fmla="*/ 2147483647 h 45"/>
                    <a:gd name="T14" fmla="*/ 1672695968 w 81"/>
                    <a:gd name="T15" fmla="*/ 2147483647 h 45"/>
                    <a:gd name="T16" fmla="*/ 2147483647 w 81"/>
                    <a:gd name="T17" fmla="*/ 2147483647 h 45"/>
                    <a:gd name="T18" fmla="*/ 2147483647 w 81"/>
                    <a:gd name="T19" fmla="*/ 2147483647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1"/>
                    <a:gd name="T31" fmla="*/ 0 h 45"/>
                    <a:gd name="T32" fmla="*/ 81 w 81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1" h="45">
                      <a:moveTo>
                        <a:pt x="0" y="0"/>
                      </a:moveTo>
                      <a:cubicBezTo>
                        <a:pt x="4" y="2"/>
                        <a:pt x="7" y="3"/>
                        <a:pt x="10" y="5"/>
                      </a:cubicBezTo>
                      <a:cubicBezTo>
                        <a:pt x="11" y="6"/>
                        <a:pt x="12" y="7"/>
                        <a:pt x="14" y="8"/>
                      </a:cubicBezTo>
                      <a:cubicBezTo>
                        <a:pt x="15" y="9"/>
                        <a:pt x="18" y="8"/>
                        <a:pt x="19" y="8"/>
                      </a:cubicBezTo>
                      <a:cubicBezTo>
                        <a:pt x="21" y="9"/>
                        <a:pt x="23" y="10"/>
                        <a:pt x="25" y="11"/>
                      </a:cubicBezTo>
                      <a:cubicBezTo>
                        <a:pt x="27" y="12"/>
                        <a:pt x="29" y="12"/>
                        <a:pt x="30" y="13"/>
                      </a:cubicBezTo>
                      <a:cubicBezTo>
                        <a:pt x="34" y="14"/>
                        <a:pt x="40" y="17"/>
                        <a:pt x="40" y="17"/>
                      </a:cubicBezTo>
                      <a:cubicBezTo>
                        <a:pt x="41" y="19"/>
                        <a:pt x="47" y="30"/>
                        <a:pt x="49" y="32"/>
                      </a:cubicBezTo>
                      <a:cubicBezTo>
                        <a:pt x="55" y="36"/>
                        <a:pt x="64" y="38"/>
                        <a:pt x="72" y="41"/>
                      </a:cubicBezTo>
                      <a:cubicBezTo>
                        <a:pt x="75" y="42"/>
                        <a:pt x="78" y="44"/>
                        <a:pt x="81" y="45"/>
                      </a:cubicBezTo>
                    </a:path>
                  </a:pathLst>
                </a:custGeom>
                <a:noFill/>
                <a:ln w="11113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49" name="Freeform 479"/>
                <p:cNvSpPr>
                  <a:spLocks/>
                </p:cNvSpPr>
                <p:nvPr/>
              </p:nvSpPr>
              <p:spPr bwMode="auto">
                <a:xfrm>
                  <a:off x="3735" y="1109"/>
                  <a:ext cx="34" cy="62"/>
                </a:xfrm>
                <a:custGeom>
                  <a:avLst/>
                  <a:gdLst>
                    <a:gd name="T0" fmla="*/ 62570780 w 15"/>
                    <a:gd name="T1" fmla="*/ 0 h 25"/>
                    <a:gd name="T2" fmla="*/ 254488261 w 15"/>
                    <a:gd name="T3" fmla="*/ 2147483647 h 25"/>
                    <a:gd name="T4" fmla="*/ 436961307 w 15"/>
                    <a:gd name="T5" fmla="*/ 2147483647 h 25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25"/>
                    <a:gd name="T11" fmla="*/ 15 w 15"/>
                    <a:gd name="T12" fmla="*/ 25 h 2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25">
                      <a:moveTo>
                        <a:pt x="2" y="0"/>
                      </a:moveTo>
                      <a:cubicBezTo>
                        <a:pt x="0" y="6"/>
                        <a:pt x="3" y="9"/>
                        <a:pt x="9" y="12"/>
                      </a:cubicBezTo>
                      <a:cubicBezTo>
                        <a:pt x="12" y="16"/>
                        <a:pt x="14" y="20"/>
                        <a:pt x="15" y="25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0" name="Freeform 480"/>
                <p:cNvSpPr>
                  <a:spLocks/>
                </p:cNvSpPr>
                <p:nvPr/>
              </p:nvSpPr>
              <p:spPr bwMode="auto">
                <a:xfrm>
                  <a:off x="3799" y="1134"/>
                  <a:ext cx="108" cy="30"/>
                </a:xfrm>
                <a:custGeom>
                  <a:avLst/>
                  <a:gdLst>
                    <a:gd name="T0" fmla="*/ 0 w 47"/>
                    <a:gd name="T1" fmla="*/ 0 h 12"/>
                    <a:gd name="T2" fmla="*/ 1128573522 w 47"/>
                    <a:gd name="T3" fmla="*/ 729446613 h 12"/>
                    <a:gd name="T4" fmla="*/ 1519116419 w 47"/>
                    <a:gd name="T5" fmla="*/ 1572087425 h 12"/>
                    <a:gd name="T6" fmla="*/ 1701101047 w 47"/>
                    <a:gd name="T7" fmla="*/ 2147483647 h 12"/>
                    <a:gd name="T8" fmla="*/ 1818825190 w 47"/>
                    <a:gd name="T9" fmla="*/ 2147483647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7"/>
                    <a:gd name="T16" fmla="*/ 0 h 12"/>
                    <a:gd name="T17" fmla="*/ 47 w 47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7" h="12">
                      <a:moveTo>
                        <a:pt x="0" y="0"/>
                      </a:moveTo>
                      <a:cubicBezTo>
                        <a:pt x="10" y="1"/>
                        <a:pt x="18" y="3"/>
                        <a:pt x="29" y="3"/>
                      </a:cubicBezTo>
                      <a:cubicBezTo>
                        <a:pt x="32" y="4"/>
                        <a:pt x="35" y="6"/>
                        <a:pt x="39" y="7"/>
                      </a:cubicBezTo>
                      <a:cubicBezTo>
                        <a:pt x="41" y="9"/>
                        <a:pt x="41" y="10"/>
                        <a:pt x="44" y="11"/>
                      </a:cubicBezTo>
                      <a:cubicBezTo>
                        <a:pt x="45" y="12"/>
                        <a:pt x="47" y="12"/>
                        <a:pt x="47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451" name="Group 481"/>
                <p:cNvGrpSpPr>
                  <a:grpSpLocks/>
                </p:cNvGrpSpPr>
                <p:nvPr/>
              </p:nvGrpSpPr>
              <p:grpSpPr bwMode="auto">
                <a:xfrm>
                  <a:off x="3852" y="1137"/>
                  <a:ext cx="34" cy="32"/>
                  <a:chOff x="3852" y="1137"/>
                  <a:chExt cx="34" cy="32"/>
                </a:xfrm>
              </p:grpSpPr>
              <p:sp>
                <p:nvSpPr>
                  <p:cNvPr id="3507" name="Freeform 482"/>
                  <p:cNvSpPr>
                    <a:spLocks/>
                  </p:cNvSpPr>
                  <p:nvPr/>
                </p:nvSpPr>
                <p:spPr bwMode="auto">
                  <a:xfrm>
                    <a:off x="3852" y="1137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4 h 32"/>
                      <a:gd name="T6" fmla="*/ 2 w 34"/>
                      <a:gd name="T7" fmla="*/ 9 h 32"/>
                      <a:gd name="T8" fmla="*/ 0 w 34"/>
                      <a:gd name="T9" fmla="*/ 17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7 h 32"/>
                      <a:gd name="T26" fmla="*/ 32 w 34"/>
                      <a:gd name="T27" fmla="*/ 9 h 32"/>
                      <a:gd name="T28" fmla="*/ 30 w 34"/>
                      <a:gd name="T29" fmla="*/ 4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4"/>
                        </a:lnTo>
                        <a:lnTo>
                          <a:pt x="2" y="9"/>
                        </a:lnTo>
                        <a:lnTo>
                          <a:pt x="0" y="17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7"/>
                        </a:lnTo>
                        <a:lnTo>
                          <a:pt x="32" y="9"/>
                        </a:lnTo>
                        <a:lnTo>
                          <a:pt x="30" y="4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6A1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8" name="Freeform 483"/>
                  <p:cNvSpPr>
                    <a:spLocks/>
                  </p:cNvSpPr>
                  <p:nvPr/>
                </p:nvSpPr>
                <p:spPr bwMode="auto">
                  <a:xfrm>
                    <a:off x="3854" y="1139"/>
                    <a:ext cx="28" cy="27"/>
                  </a:xfrm>
                  <a:custGeom>
                    <a:avLst/>
                    <a:gdLst>
                      <a:gd name="T0" fmla="*/ 14 w 28"/>
                      <a:gd name="T1" fmla="*/ 0 h 27"/>
                      <a:gd name="T2" fmla="*/ 7 w 28"/>
                      <a:gd name="T3" fmla="*/ 2 h 27"/>
                      <a:gd name="T4" fmla="*/ 5 w 28"/>
                      <a:gd name="T5" fmla="*/ 5 h 27"/>
                      <a:gd name="T6" fmla="*/ 0 w 28"/>
                      <a:gd name="T7" fmla="*/ 15 h 27"/>
                      <a:gd name="T8" fmla="*/ 5 w 28"/>
                      <a:gd name="T9" fmla="*/ 25 h 27"/>
                      <a:gd name="T10" fmla="*/ 14 w 28"/>
                      <a:gd name="T11" fmla="*/ 27 h 27"/>
                      <a:gd name="T12" fmla="*/ 25 w 28"/>
                      <a:gd name="T13" fmla="*/ 25 h 27"/>
                      <a:gd name="T14" fmla="*/ 28 w 28"/>
                      <a:gd name="T15" fmla="*/ 15 h 27"/>
                      <a:gd name="T16" fmla="*/ 25 w 28"/>
                      <a:gd name="T17" fmla="*/ 5 h 27"/>
                      <a:gd name="T18" fmla="*/ 21 w 28"/>
                      <a:gd name="T19" fmla="*/ 2 h 27"/>
                      <a:gd name="T20" fmla="*/ 14 w 28"/>
                      <a:gd name="T21" fmla="*/ 0 h 2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8"/>
                      <a:gd name="T34" fmla="*/ 0 h 27"/>
                      <a:gd name="T35" fmla="*/ 28 w 28"/>
                      <a:gd name="T36" fmla="*/ 27 h 2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8" h="27">
                        <a:moveTo>
                          <a:pt x="14" y="0"/>
                        </a:moveTo>
                        <a:lnTo>
                          <a:pt x="7" y="2"/>
                        </a:lnTo>
                        <a:lnTo>
                          <a:pt x="5" y="5"/>
                        </a:lnTo>
                        <a:lnTo>
                          <a:pt x="0" y="15"/>
                        </a:lnTo>
                        <a:lnTo>
                          <a:pt x="5" y="25"/>
                        </a:lnTo>
                        <a:lnTo>
                          <a:pt x="14" y="27"/>
                        </a:lnTo>
                        <a:lnTo>
                          <a:pt x="25" y="25"/>
                        </a:lnTo>
                        <a:lnTo>
                          <a:pt x="28" y="15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77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9" name="Freeform 484"/>
                  <p:cNvSpPr>
                    <a:spLocks/>
                  </p:cNvSpPr>
                  <p:nvPr/>
                </p:nvSpPr>
                <p:spPr bwMode="auto">
                  <a:xfrm>
                    <a:off x="3856" y="1141"/>
                    <a:ext cx="26" cy="25"/>
                  </a:xfrm>
                  <a:custGeom>
                    <a:avLst/>
                    <a:gdLst>
                      <a:gd name="T0" fmla="*/ 12 w 26"/>
                      <a:gd name="T1" fmla="*/ 0 h 25"/>
                      <a:gd name="T2" fmla="*/ 3 w 26"/>
                      <a:gd name="T3" fmla="*/ 3 h 25"/>
                      <a:gd name="T4" fmla="*/ 0 w 26"/>
                      <a:gd name="T5" fmla="*/ 13 h 25"/>
                      <a:gd name="T6" fmla="*/ 3 w 26"/>
                      <a:gd name="T7" fmla="*/ 20 h 25"/>
                      <a:gd name="T8" fmla="*/ 7 w 26"/>
                      <a:gd name="T9" fmla="*/ 25 h 25"/>
                      <a:gd name="T10" fmla="*/ 12 w 26"/>
                      <a:gd name="T11" fmla="*/ 25 h 25"/>
                      <a:gd name="T12" fmla="*/ 17 w 26"/>
                      <a:gd name="T13" fmla="*/ 25 h 25"/>
                      <a:gd name="T14" fmla="*/ 21 w 26"/>
                      <a:gd name="T15" fmla="*/ 20 h 25"/>
                      <a:gd name="T16" fmla="*/ 26 w 26"/>
                      <a:gd name="T17" fmla="*/ 18 h 25"/>
                      <a:gd name="T18" fmla="*/ 26 w 26"/>
                      <a:gd name="T19" fmla="*/ 13 h 25"/>
                      <a:gd name="T20" fmla="*/ 26 w 26"/>
                      <a:gd name="T21" fmla="*/ 8 h 25"/>
                      <a:gd name="T22" fmla="*/ 21 w 26"/>
                      <a:gd name="T23" fmla="*/ 3 h 25"/>
                      <a:gd name="T24" fmla="*/ 12 w 26"/>
                      <a:gd name="T25" fmla="*/ 0 h 2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26"/>
                      <a:gd name="T40" fmla="*/ 0 h 25"/>
                      <a:gd name="T41" fmla="*/ 26 w 26"/>
                      <a:gd name="T42" fmla="*/ 25 h 2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26" h="25">
                        <a:moveTo>
                          <a:pt x="12" y="0"/>
                        </a:moveTo>
                        <a:lnTo>
                          <a:pt x="3" y="3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7" y="25"/>
                        </a:lnTo>
                        <a:lnTo>
                          <a:pt x="12" y="25"/>
                        </a:lnTo>
                        <a:lnTo>
                          <a:pt x="17" y="25"/>
                        </a:lnTo>
                        <a:lnTo>
                          <a:pt x="21" y="20"/>
                        </a:lnTo>
                        <a:lnTo>
                          <a:pt x="26" y="18"/>
                        </a:lnTo>
                        <a:lnTo>
                          <a:pt x="26" y="13"/>
                        </a:lnTo>
                        <a:lnTo>
                          <a:pt x="26" y="8"/>
                        </a:lnTo>
                        <a:lnTo>
                          <a:pt x="21" y="3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10" name="Freeform 485"/>
                  <p:cNvSpPr>
                    <a:spLocks/>
                  </p:cNvSpPr>
                  <p:nvPr/>
                </p:nvSpPr>
                <p:spPr bwMode="auto">
                  <a:xfrm>
                    <a:off x="3859" y="1144"/>
                    <a:ext cx="20" cy="20"/>
                  </a:xfrm>
                  <a:custGeom>
                    <a:avLst/>
                    <a:gdLst>
                      <a:gd name="T0" fmla="*/ 9 w 20"/>
                      <a:gd name="T1" fmla="*/ 0 h 20"/>
                      <a:gd name="T2" fmla="*/ 2 w 20"/>
                      <a:gd name="T3" fmla="*/ 2 h 20"/>
                      <a:gd name="T4" fmla="*/ 0 w 20"/>
                      <a:gd name="T5" fmla="*/ 10 h 20"/>
                      <a:gd name="T6" fmla="*/ 2 w 20"/>
                      <a:gd name="T7" fmla="*/ 17 h 20"/>
                      <a:gd name="T8" fmla="*/ 9 w 20"/>
                      <a:gd name="T9" fmla="*/ 20 h 20"/>
                      <a:gd name="T10" fmla="*/ 18 w 20"/>
                      <a:gd name="T11" fmla="*/ 17 h 20"/>
                      <a:gd name="T12" fmla="*/ 20 w 20"/>
                      <a:gd name="T13" fmla="*/ 10 h 20"/>
                      <a:gd name="T14" fmla="*/ 18 w 20"/>
                      <a:gd name="T15" fmla="*/ 2 h 20"/>
                      <a:gd name="T16" fmla="*/ 9 w 20"/>
                      <a:gd name="T17" fmla="*/ 0 h 2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0"/>
                      <a:gd name="T29" fmla="*/ 20 w 20"/>
                      <a:gd name="T30" fmla="*/ 20 h 2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0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7"/>
                        </a:lnTo>
                        <a:lnTo>
                          <a:pt x="9" y="20"/>
                        </a:lnTo>
                        <a:lnTo>
                          <a:pt x="18" y="17"/>
                        </a:lnTo>
                        <a:lnTo>
                          <a:pt x="20" y="10"/>
                        </a:lnTo>
                        <a:lnTo>
                          <a:pt x="18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6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11" name="Freeform 486"/>
                  <p:cNvSpPr>
                    <a:spLocks/>
                  </p:cNvSpPr>
                  <p:nvPr/>
                </p:nvSpPr>
                <p:spPr bwMode="auto">
                  <a:xfrm>
                    <a:off x="3861" y="1144"/>
                    <a:ext cx="16" cy="17"/>
                  </a:xfrm>
                  <a:custGeom>
                    <a:avLst/>
                    <a:gdLst>
                      <a:gd name="T0" fmla="*/ 7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7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7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7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C2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12" name="Freeform 487"/>
                  <p:cNvSpPr>
                    <a:spLocks/>
                  </p:cNvSpPr>
                  <p:nvPr/>
                </p:nvSpPr>
                <p:spPr bwMode="auto">
                  <a:xfrm>
                    <a:off x="3863" y="1146"/>
                    <a:ext cx="12" cy="13"/>
                  </a:xfrm>
                  <a:custGeom>
                    <a:avLst/>
                    <a:gdLst>
                      <a:gd name="T0" fmla="*/ 5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5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5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5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5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DA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13" name="Freeform 488"/>
                  <p:cNvSpPr>
                    <a:spLocks/>
                  </p:cNvSpPr>
                  <p:nvPr/>
                </p:nvSpPr>
                <p:spPr bwMode="auto">
                  <a:xfrm>
                    <a:off x="3866" y="1149"/>
                    <a:ext cx="9" cy="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2 w 9"/>
                      <a:gd name="T3" fmla="*/ 2 h 7"/>
                      <a:gd name="T4" fmla="*/ 0 w 9"/>
                      <a:gd name="T5" fmla="*/ 5 h 7"/>
                      <a:gd name="T6" fmla="*/ 2 w 9"/>
                      <a:gd name="T7" fmla="*/ 7 h 7"/>
                      <a:gd name="T8" fmla="*/ 4 w 9"/>
                      <a:gd name="T9" fmla="*/ 7 h 7"/>
                      <a:gd name="T10" fmla="*/ 7 w 9"/>
                      <a:gd name="T11" fmla="*/ 7 h 7"/>
                      <a:gd name="T12" fmla="*/ 9 w 9"/>
                      <a:gd name="T13" fmla="*/ 5 h 7"/>
                      <a:gd name="T14" fmla="*/ 7 w 9"/>
                      <a:gd name="T15" fmla="*/ 2 h 7"/>
                      <a:gd name="T16" fmla="*/ 4 w 9"/>
                      <a:gd name="T17" fmla="*/ 0 h 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7"/>
                      <a:gd name="T29" fmla="*/ 9 w 9"/>
                      <a:gd name="T30" fmla="*/ 7 h 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7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E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14" name="Freeform 489"/>
                  <p:cNvSpPr>
                    <a:spLocks/>
                  </p:cNvSpPr>
                  <p:nvPr/>
                </p:nvSpPr>
                <p:spPr bwMode="auto">
                  <a:xfrm>
                    <a:off x="3868" y="115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F79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452" name="Group 490"/>
                <p:cNvGrpSpPr>
                  <a:grpSpLocks/>
                </p:cNvGrpSpPr>
                <p:nvPr/>
              </p:nvGrpSpPr>
              <p:grpSpPr bwMode="auto">
                <a:xfrm>
                  <a:off x="3737" y="1179"/>
                  <a:ext cx="46" cy="42"/>
                  <a:chOff x="3737" y="1179"/>
                  <a:chExt cx="46" cy="42"/>
                </a:xfrm>
              </p:grpSpPr>
              <p:sp>
                <p:nvSpPr>
                  <p:cNvPr id="3497" name="Freeform 491"/>
                  <p:cNvSpPr>
                    <a:spLocks/>
                  </p:cNvSpPr>
                  <p:nvPr/>
                </p:nvSpPr>
                <p:spPr bwMode="auto">
                  <a:xfrm>
                    <a:off x="3737" y="1179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4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20 h 42"/>
                      <a:gd name="T10" fmla="*/ 2 w 46"/>
                      <a:gd name="T11" fmla="*/ 30 h 42"/>
                      <a:gd name="T12" fmla="*/ 7 w 46"/>
                      <a:gd name="T13" fmla="*/ 35 h 42"/>
                      <a:gd name="T14" fmla="*/ 14 w 46"/>
                      <a:gd name="T15" fmla="*/ 40 h 42"/>
                      <a:gd name="T16" fmla="*/ 23 w 46"/>
                      <a:gd name="T17" fmla="*/ 42 h 42"/>
                      <a:gd name="T18" fmla="*/ 32 w 46"/>
                      <a:gd name="T19" fmla="*/ 40 h 42"/>
                      <a:gd name="T20" fmla="*/ 39 w 46"/>
                      <a:gd name="T21" fmla="*/ 35 h 42"/>
                      <a:gd name="T22" fmla="*/ 44 w 46"/>
                      <a:gd name="T23" fmla="*/ 30 h 42"/>
                      <a:gd name="T24" fmla="*/ 46 w 46"/>
                      <a:gd name="T25" fmla="*/ 20 h 42"/>
                      <a:gd name="T26" fmla="*/ 44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4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30"/>
                        </a:lnTo>
                        <a:lnTo>
                          <a:pt x="7" y="35"/>
                        </a:lnTo>
                        <a:lnTo>
                          <a:pt x="14" y="40"/>
                        </a:lnTo>
                        <a:lnTo>
                          <a:pt x="23" y="42"/>
                        </a:lnTo>
                        <a:lnTo>
                          <a:pt x="32" y="40"/>
                        </a:lnTo>
                        <a:lnTo>
                          <a:pt x="39" y="35"/>
                        </a:lnTo>
                        <a:lnTo>
                          <a:pt x="44" y="30"/>
                        </a:lnTo>
                        <a:lnTo>
                          <a:pt x="46" y="20"/>
                        </a:lnTo>
                        <a:lnTo>
                          <a:pt x="44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8" name="Freeform 492"/>
                  <p:cNvSpPr>
                    <a:spLocks/>
                  </p:cNvSpPr>
                  <p:nvPr/>
                </p:nvSpPr>
                <p:spPr bwMode="auto">
                  <a:xfrm>
                    <a:off x="3742" y="1181"/>
                    <a:ext cx="36" cy="38"/>
                  </a:xfrm>
                  <a:custGeom>
                    <a:avLst/>
                    <a:gdLst>
                      <a:gd name="T0" fmla="*/ 18 w 36"/>
                      <a:gd name="T1" fmla="*/ 0 h 38"/>
                      <a:gd name="T2" fmla="*/ 11 w 36"/>
                      <a:gd name="T3" fmla="*/ 3 h 38"/>
                      <a:gd name="T4" fmla="*/ 7 w 36"/>
                      <a:gd name="T5" fmla="*/ 5 h 38"/>
                      <a:gd name="T6" fmla="*/ 2 w 36"/>
                      <a:gd name="T7" fmla="*/ 13 h 38"/>
                      <a:gd name="T8" fmla="*/ 0 w 36"/>
                      <a:gd name="T9" fmla="*/ 18 h 38"/>
                      <a:gd name="T10" fmla="*/ 2 w 36"/>
                      <a:gd name="T11" fmla="*/ 25 h 38"/>
                      <a:gd name="T12" fmla="*/ 7 w 36"/>
                      <a:gd name="T13" fmla="*/ 33 h 38"/>
                      <a:gd name="T14" fmla="*/ 11 w 36"/>
                      <a:gd name="T15" fmla="*/ 35 h 38"/>
                      <a:gd name="T16" fmla="*/ 18 w 36"/>
                      <a:gd name="T17" fmla="*/ 38 h 38"/>
                      <a:gd name="T18" fmla="*/ 25 w 36"/>
                      <a:gd name="T19" fmla="*/ 35 h 38"/>
                      <a:gd name="T20" fmla="*/ 32 w 36"/>
                      <a:gd name="T21" fmla="*/ 33 h 38"/>
                      <a:gd name="T22" fmla="*/ 34 w 36"/>
                      <a:gd name="T23" fmla="*/ 25 h 38"/>
                      <a:gd name="T24" fmla="*/ 36 w 36"/>
                      <a:gd name="T25" fmla="*/ 18 h 38"/>
                      <a:gd name="T26" fmla="*/ 34 w 36"/>
                      <a:gd name="T27" fmla="*/ 13 h 38"/>
                      <a:gd name="T28" fmla="*/ 32 w 36"/>
                      <a:gd name="T29" fmla="*/ 5 h 38"/>
                      <a:gd name="T30" fmla="*/ 25 w 36"/>
                      <a:gd name="T31" fmla="*/ 3 h 38"/>
                      <a:gd name="T32" fmla="*/ 18 w 36"/>
                      <a:gd name="T33" fmla="*/ 0 h 3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6"/>
                      <a:gd name="T52" fmla="*/ 0 h 38"/>
                      <a:gd name="T53" fmla="*/ 36 w 36"/>
                      <a:gd name="T54" fmla="*/ 38 h 3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6" h="38">
                        <a:moveTo>
                          <a:pt x="18" y="0"/>
                        </a:moveTo>
                        <a:lnTo>
                          <a:pt x="11" y="3"/>
                        </a:lnTo>
                        <a:lnTo>
                          <a:pt x="7" y="5"/>
                        </a:lnTo>
                        <a:lnTo>
                          <a:pt x="2" y="13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7" y="33"/>
                        </a:lnTo>
                        <a:lnTo>
                          <a:pt x="11" y="35"/>
                        </a:lnTo>
                        <a:lnTo>
                          <a:pt x="18" y="38"/>
                        </a:lnTo>
                        <a:lnTo>
                          <a:pt x="25" y="35"/>
                        </a:lnTo>
                        <a:lnTo>
                          <a:pt x="32" y="33"/>
                        </a:lnTo>
                        <a:lnTo>
                          <a:pt x="34" y="25"/>
                        </a:lnTo>
                        <a:lnTo>
                          <a:pt x="36" y="18"/>
                        </a:lnTo>
                        <a:lnTo>
                          <a:pt x="34" y="13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9" name="Freeform 493"/>
                  <p:cNvSpPr>
                    <a:spLocks/>
                  </p:cNvSpPr>
                  <p:nvPr/>
                </p:nvSpPr>
                <p:spPr bwMode="auto">
                  <a:xfrm>
                    <a:off x="3744" y="1184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12 w 34"/>
                      <a:gd name="T3" fmla="*/ 2 h 32"/>
                      <a:gd name="T4" fmla="*/ 5 w 34"/>
                      <a:gd name="T5" fmla="*/ 5 h 32"/>
                      <a:gd name="T6" fmla="*/ 2 w 34"/>
                      <a:gd name="T7" fmla="*/ 10 h 32"/>
                      <a:gd name="T8" fmla="*/ 0 w 34"/>
                      <a:gd name="T9" fmla="*/ 15 h 32"/>
                      <a:gd name="T10" fmla="*/ 2 w 34"/>
                      <a:gd name="T11" fmla="*/ 22 h 32"/>
                      <a:gd name="T12" fmla="*/ 5 w 34"/>
                      <a:gd name="T13" fmla="*/ 27 h 32"/>
                      <a:gd name="T14" fmla="*/ 12 w 34"/>
                      <a:gd name="T15" fmla="*/ 32 h 32"/>
                      <a:gd name="T16" fmla="*/ 16 w 34"/>
                      <a:gd name="T17" fmla="*/ 32 h 32"/>
                      <a:gd name="T18" fmla="*/ 23 w 34"/>
                      <a:gd name="T19" fmla="*/ 32 h 32"/>
                      <a:gd name="T20" fmla="*/ 30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5 h 32"/>
                      <a:gd name="T26" fmla="*/ 32 w 34"/>
                      <a:gd name="T27" fmla="*/ 10 h 32"/>
                      <a:gd name="T28" fmla="*/ 30 w 34"/>
                      <a:gd name="T29" fmla="*/ 5 h 32"/>
                      <a:gd name="T30" fmla="*/ 23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12" y="2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2"/>
                        </a:lnTo>
                        <a:lnTo>
                          <a:pt x="5" y="27"/>
                        </a:lnTo>
                        <a:lnTo>
                          <a:pt x="12" y="32"/>
                        </a:lnTo>
                        <a:lnTo>
                          <a:pt x="16" y="32"/>
                        </a:lnTo>
                        <a:lnTo>
                          <a:pt x="23" y="32"/>
                        </a:lnTo>
                        <a:lnTo>
                          <a:pt x="30" y="27"/>
                        </a:lnTo>
                        <a:lnTo>
                          <a:pt x="32" y="22"/>
                        </a:lnTo>
                        <a:lnTo>
                          <a:pt x="34" y="15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0" name="Freeform 494"/>
                  <p:cNvSpPr>
                    <a:spLocks/>
                  </p:cNvSpPr>
                  <p:nvPr/>
                </p:nvSpPr>
                <p:spPr bwMode="auto">
                  <a:xfrm>
                    <a:off x="3746" y="1186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10 w 30"/>
                      <a:gd name="T3" fmla="*/ 3 h 30"/>
                      <a:gd name="T4" fmla="*/ 5 w 30"/>
                      <a:gd name="T5" fmla="*/ 5 h 30"/>
                      <a:gd name="T6" fmla="*/ 3 w 30"/>
                      <a:gd name="T7" fmla="*/ 8 h 30"/>
                      <a:gd name="T8" fmla="*/ 0 w 30"/>
                      <a:gd name="T9" fmla="*/ 13 h 30"/>
                      <a:gd name="T10" fmla="*/ 3 w 30"/>
                      <a:gd name="T11" fmla="*/ 20 h 30"/>
                      <a:gd name="T12" fmla="*/ 5 w 30"/>
                      <a:gd name="T13" fmla="*/ 25 h 30"/>
                      <a:gd name="T14" fmla="*/ 10 w 30"/>
                      <a:gd name="T15" fmla="*/ 30 h 30"/>
                      <a:gd name="T16" fmla="*/ 14 w 30"/>
                      <a:gd name="T17" fmla="*/ 30 h 30"/>
                      <a:gd name="T18" fmla="*/ 21 w 30"/>
                      <a:gd name="T19" fmla="*/ 30 h 30"/>
                      <a:gd name="T20" fmla="*/ 26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3 h 30"/>
                      <a:gd name="T26" fmla="*/ 30 w 30"/>
                      <a:gd name="T27" fmla="*/ 8 h 30"/>
                      <a:gd name="T28" fmla="*/ 26 w 30"/>
                      <a:gd name="T29" fmla="*/ 5 h 30"/>
                      <a:gd name="T30" fmla="*/ 21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10" y="3"/>
                        </a:lnTo>
                        <a:lnTo>
                          <a:pt x="5" y="5"/>
                        </a:lnTo>
                        <a:lnTo>
                          <a:pt x="3" y="8"/>
                        </a:lnTo>
                        <a:lnTo>
                          <a:pt x="0" y="13"/>
                        </a:lnTo>
                        <a:lnTo>
                          <a:pt x="3" y="20"/>
                        </a:lnTo>
                        <a:lnTo>
                          <a:pt x="5" y="25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21" y="30"/>
                        </a:lnTo>
                        <a:lnTo>
                          <a:pt x="26" y="25"/>
                        </a:lnTo>
                        <a:lnTo>
                          <a:pt x="30" y="20"/>
                        </a:lnTo>
                        <a:lnTo>
                          <a:pt x="30" y="13"/>
                        </a:lnTo>
                        <a:lnTo>
                          <a:pt x="30" y="8"/>
                        </a:lnTo>
                        <a:lnTo>
                          <a:pt x="26" y="5"/>
                        </a:lnTo>
                        <a:lnTo>
                          <a:pt x="21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1" name="Freeform 495"/>
                  <p:cNvSpPr>
                    <a:spLocks/>
                  </p:cNvSpPr>
                  <p:nvPr/>
                </p:nvSpPr>
                <p:spPr bwMode="auto">
                  <a:xfrm>
                    <a:off x="3749" y="118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4 w 25"/>
                      <a:gd name="T3" fmla="*/ 2 h 25"/>
                      <a:gd name="T4" fmla="*/ 2 w 25"/>
                      <a:gd name="T5" fmla="*/ 7 h 25"/>
                      <a:gd name="T6" fmla="*/ 0 w 25"/>
                      <a:gd name="T7" fmla="*/ 12 h 25"/>
                      <a:gd name="T8" fmla="*/ 2 w 25"/>
                      <a:gd name="T9" fmla="*/ 17 h 25"/>
                      <a:gd name="T10" fmla="*/ 4 w 25"/>
                      <a:gd name="T11" fmla="*/ 22 h 25"/>
                      <a:gd name="T12" fmla="*/ 11 w 25"/>
                      <a:gd name="T13" fmla="*/ 25 h 25"/>
                      <a:gd name="T14" fmla="*/ 23 w 25"/>
                      <a:gd name="T15" fmla="*/ 22 h 25"/>
                      <a:gd name="T16" fmla="*/ 25 w 25"/>
                      <a:gd name="T17" fmla="*/ 12 h 25"/>
                      <a:gd name="T18" fmla="*/ 23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4" y="2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17"/>
                        </a:lnTo>
                        <a:lnTo>
                          <a:pt x="4" y="22"/>
                        </a:lnTo>
                        <a:lnTo>
                          <a:pt x="11" y="25"/>
                        </a:lnTo>
                        <a:lnTo>
                          <a:pt x="23" y="22"/>
                        </a:lnTo>
                        <a:lnTo>
                          <a:pt x="25" y="12"/>
                        </a:lnTo>
                        <a:lnTo>
                          <a:pt x="23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2" name="Freeform 496"/>
                  <p:cNvSpPr>
                    <a:spLocks/>
                  </p:cNvSpPr>
                  <p:nvPr/>
                </p:nvSpPr>
                <p:spPr bwMode="auto">
                  <a:xfrm>
                    <a:off x="3751" y="1189"/>
                    <a:ext cx="21" cy="22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 w 21"/>
                      <a:gd name="T3" fmla="*/ 2 h 22"/>
                      <a:gd name="T4" fmla="*/ 0 w 21"/>
                      <a:gd name="T5" fmla="*/ 10 h 22"/>
                      <a:gd name="T6" fmla="*/ 2 w 21"/>
                      <a:gd name="T7" fmla="*/ 20 h 22"/>
                      <a:gd name="T8" fmla="*/ 11 w 21"/>
                      <a:gd name="T9" fmla="*/ 22 h 22"/>
                      <a:gd name="T10" fmla="*/ 18 w 21"/>
                      <a:gd name="T11" fmla="*/ 20 h 22"/>
                      <a:gd name="T12" fmla="*/ 21 w 21"/>
                      <a:gd name="T13" fmla="*/ 10 h 22"/>
                      <a:gd name="T14" fmla="*/ 18 w 21"/>
                      <a:gd name="T15" fmla="*/ 2 h 22"/>
                      <a:gd name="T16" fmla="*/ 11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20"/>
                        </a:lnTo>
                        <a:lnTo>
                          <a:pt x="11" y="22"/>
                        </a:lnTo>
                        <a:lnTo>
                          <a:pt x="18" y="20"/>
                        </a:lnTo>
                        <a:lnTo>
                          <a:pt x="21" y="10"/>
                        </a:lnTo>
                        <a:lnTo>
                          <a:pt x="18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3" name="Freeform 497"/>
                  <p:cNvSpPr>
                    <a:spLocks/>
                  </p:cNvSpPr>
                  <p:nvPr/>
                </p:nvSpPr>
                <p:spPr bwMode="auto">
                  <a:xfrm>
                    <a:off x="3753" y="119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3 w 16"/>
                      <a:gd name="T3" fmla="*/ 3 h 18"/>
                      <a:gd name="T4" fmla="*/ 0 w 16"/>
                      <a:gd name="T5" fmla="*/ 8 h 18"/>
                      <a:gd name="T6" fmla="*/ 3 w 16"/>
                      <a:gd name="T7" fmla="*/ 15 h 18"/>
                      <a:gd name="T8" fmla="*/ 9 w 16"/>
                      <a:gd name="T9" fmla="*/ 18 h 18"/>
                      <a:gd name="T10" fmla="*/ 14 w 16"/>
                      <a:gd name="T11" fmla="*/ 15 h 18"/>
                      <a:gd name="T12" fmla="*/ 16 w 16"/>
                      <a:gd name="T13" fmla="*/ 8 h 18"/>
                      <a:gd name="T14" fmla="*/ 14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5"/>
                        </a:lnTo>
                        <a:lnTo>
                          <a:pt x="9" y="18"/>
                        </a:lnTo>
                        <a:lnTo>
                          <a:pt x="14" y="15"/>
                        </a:lnTo>
                        <a:lnTo>
                          <a:pt x="16" y="8"/>
                        </a:lnTo>
                        <a:lnTo>
                          <a:pt x="14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4" name="Freeform 498"/>
                  <p:cNvSpPr>
                    <a:spLocks/>
                  </p:cNvSpPr>
                  <p:nvPr/>
                </p:nvSpPr>
                <p:spPr bwMode="auto">
                  <a:xfrm>
                    <a:off x="3756" y="1194"/>
                    <a:ext cx="11" cy="12"/>
                  </a:xfrm>
                  <a:custGeom>
                    <a:avLst/>
                    <a:gdLst>
                      <a:gd name="T0" fmla="*/ 6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6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6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6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6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5" name="Freeform 499"/>
                  <p:cNvSpPr>
                    <a:spLocks/>
                  </p:cNvSpPr>
                  <p:nvPr/>
                </p:nvSpPr>
                <p:spPr bwMode="auto">
                  <a:xfrm>
                    <a:off x="3758" y="1196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4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06" name="Freeform 500"/>
                  <p:cNvSpPr>
                    <a:spLocks/>
                  </p:cNvSpPr>
                  <p:nvPr/>
                </p:nvSpPr>
                <p:spPr bwMode="auto">
                  <a:xfrm>
                    <a:off x="3760" y="1199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453" name="Freeform 501"/>
                <p:cNvSpPr>
                  <a:spLocks/>
                </p:cNvSpPr>
                <p:nvPr/>
              </p:nvSpPr>
              <p:spPr bwMode="auto">
                <a:xfrm>
                  <a:off x="3726" y="1239"/>
                  <a:ext cx="23" cy="127"/>
                </a:xfrm>
                <a:custGeom>
                  <a:avLst/>
                  <a:gdLst>
                    <a:gd name="T0" fmla="*/ 0 w 10"/>
                    <a:gd name="T1" fmla="*/ 0 h 51"/>
                    <a:gd name="T2" fmla="*/ 207161559 w 10"/>
                    <a:gd name="T3" fmla="*/ 2147483647 h 51"/>
                    <a:gd name="T4" fmla="*/ 39160975 w 10"/>
                    <a:gd name="T5" fmla="*/ 2147483647 h 51"/>
                    <a:gd name="T6" fmla="*/ 396216129 w 10"/>
                    <a:gd name="T7" fmla="*/ 2147483647 h 5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0"/>
                    <a:gd name="T13" fmla="*/ 0 h 51"/>
                    <a:gd name="T14" fmla="*/ 10 w 10"/>
                    <a:gd name="T15" fmla="*/ 51 h 5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0" h="51">
                      <a:moveTo>
                        <a:pt x="0" y="0"/>
                      </a:moveTo>
                      <a:cubicBezTo>
                        <a:pt x="3" y="13"/>
                        <a:pt x="7" y="22"/>
                        <a:pt x="5" y="35"/>
                      </a:cubicBezTo>
                      <a:cubicBezTo>
                        <a:pt x="5" y="38"/>
                        <a:pt x="2" y="40"/>
                        <a:pt x="1" y="43"/>
                      </a:cubicBezTo>
                      <a:cubicBezTo>
                        <a:pt x="3" y="45"/>
                        <a:pt x="4" y="51"/>
                        <a:pt x="10" y="50"/>
                      </a:cubicBezTo>
                    </a:path>
                  </a:pathLst>
                </a:custGeom>
                <a:noFill/>
                <a:ln w="22225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4" name="Freeform 502"/>
                <p:cNvSpPr>
                  <a:spLocks/>
                </p:cNvSpPr>
                <p:nvPr/>
              </p:nvSpPr>
              <p:spPr bwMode="auto">
                <a:xfrm>
                  <a:off x="3723" y="1094"/>
                  <a:ext cx="301" cy="52"/>
                </a:xfrm>
                <a:custGeom>
                  <a:avLst/>
                  <a:gdLst>
                    <a:gd name="T0" fmla="*/ 0 w 131"/>
                    <a:gd name="T1" fmla="*/ 0 h 21"/>
                    <a:gd name="T2" fmla="*/ 959623042 w 131"/>
                    <a:gd name="T3" fmla="*/ 365541141 h 21"/>
                    <a:gd name="T4" fmla="*/ 1399058841 w 131"/>
                    <a:gd name="T5" fmla="*/ 1128716378 h 21"/>
                    <a:gd name="T6" fmla="*/ 2147483647 w 131"/>
                    <a:gd name="T7" fmla="*/ 2147483647 h 21"/>
                    <a:gd name="T8" fmla="*/ 2147483647 w 131"/>
                    <a:gd name="T9" fmla="*/ 2147483647 h 21"/>
                    <a:gd name="T10" fmla="*/ 2147483647 w 131"/>
                    <a:gd name="T11" fmla="*/ 2147483647 h 21"/>
                    <a:gd name="T12" fmla="*/ 2147483647 w 131"/>
                    <a:gd name="T13" fmla="*/ 2147483647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"/>
                    <a:gd name="T22" fmla="*/ 0 h 21"/>
                    <a:gd name="T23" fmla="*/ 131 w 131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" h="21">
                      <a:moveTo>
                        <a:pt x="0" y="0"/>
                      </a:moveTo>
                      <a:cubicBezTo>
                        <a:pt x="8" y="1"/>
                        <a:pt x="16" y="1"/>
                        <a:pt x="25" y="2"/>
                      </a:cubicBezTo>
                      <a:cubicBezTo>
                        <a:pt x="37" y="3"/>
                        <a:pt x="26" y="3"/>
                        <a:pt x="36" y="6"/>
                      </a:cubicBezTo>
                      <a:cubicBezTo>
                        <a:pt x="51" y="11"/>
                        <a:pt x="68" y="11"/>
                        <a:pt x="83" y="13"/>
                      </a:cubicBezTo>
                      <a:cubicBezTo>
                        <a:pt x="95" y="15"/>
                        <a:pt x="107" y="15"/>
                        <a:pt x="118" y="18"/>
                      </a:cubicBezTo>
                      <a:cubicBezTo>
                        <a:pt x="119" y="19"/>
                        <a:pt x="121" y="19"/>
                        <a:pt x="123" y="20"/>
                      </a:cubicBezTo>
                      <a:cubicBezTo>
                        <a:pt x="126" y="20"/>
                        <a:pt x="131" y="21"/>
                        <a:pt x="131" y="21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5" name="Freeform 503"/>
                <p:cNvSpPr>
                  <a:spLocks/>
                </p:cNvSpPr>
                <p:nvPr/>
              </p:nvSpPr>
              <p:spPr bwMode="auto">
                <a:xfrm>
                  <a:off x="3717" y="1181"/>
                  <a:ext cx="117" cy="83"/>
                </a:xfrm>
                <a:custGeom>
                  <a:avLst/>
                  <a:gdLst>
                    <a:gd name="T0" fmla="*/ 0 w 51"/>
                    <a:gd name="T1" fmla="*/ 0 h 33"/>
                    <a:gd name="T2" fmla="*/ 718195305 w 51"/>
                    <a:gd name="T3" fmla="*/ 2044495355 h 33"/>
                    <a:gd name="T4" fmla="*/ 818267585 w 51"/>
                    <a:gd name="T5" fmla="*/ 2147483647 h 33"/>
                    <a:gd name="T6" fmla="*/ 981991067 w 51"/>
                    <a:gd name="T7" fmla="*/ 2147483647 h 33"/>
                    <a:gd name="T8" fmla="*/ 1498715386 w 51"/>
                    <a:gd name="T9" fmla="*/ 2147483647 h 33"/>
                    <a:gd name="T10" fmla="*/ 1762491765 w 51"/>
                    <a:gd name="T11" fmla="*/ 2147483647 h 33"/>
                    <a:gd name="T12" fmla="*/ 1905425271 w 51"/>
                    <a:gd name="T13" fmla="*/ 2147483647 h 3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1"/>
                    <a:gd name="T22" fmla="*/ 0 h 33"/>
                    <a:gd name="T23" fmla="*/ 51 w 51"/>
                    <a:gd name="T24" fmla="*/ 33 h 3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1" h="33">
                      <a:moveTo>
                        <a:pt x="0" y="0"/>
                      </a:moveTo>
                      <a:cubicBezTo>
                        <a:pt x="6" y="2"/>
                        <a:pt x="12" y="5"/>
                        <a:pt x="19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3" y="10"/>
                        <a:pt x="26" y="11"/>
                        <a:pt x="26" y="11"/>
                      </a:cubicBezTo>
                      <a:cubicBezTo>
                        <a:pt x="31" y="16"/>
                        <a:pt x="34" y="25"/>
                        <a:pt x="40" y="28"/>
                      </a:cubicBezTo>
                      <a:cubicBezTo>
                        <a:pt x="42" y="30"/>
                        <a:pt x="45" y="30"/>
                        <a:pt x="47" y="31"/>
                      </a:cubicBezTo>
                      <a:cubicBezTo>
                        <a:pt x="48" y="32"/>
                        <a:pt x="51" y="33"/>
                        <a:pt x="51" y="3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6" name="Freeform 504"/>
                <p:cNvSpPr>
                  <a:spLocks/>
                </p:cNvSpPr>
                <p:nvPr/>
              </p:nvSpPr>
              <p:spPr bwMode="auto">
                <a:xfrm>
                  <a:off x="3714" y="1122"/>
                  <a:ext cx="133" cy="149"/>
                </a:xfrm>
                <a:custGeom>
                  <a:avLst/>
                  <a:gdLst>
                    <a:gd name="T0" fmla="*/ 0 w 58"/>
                    <a:gd name="T1" fmla="*/ 0 h 60"/>
                    <a:gd name="T2" fmla="*/ 113921120 w 58"/>
                    <a:gd name="T3" fmla="*/ 1765734185 h 60"/>
                    <a:gd name="T4" fmla="*/ 289349452 w 58"/>
                    <a:gd name="T5" fmla="*/ 1985489279 h 60"/>
                    <a:gd name="T6" fmla="*/ 513109450 w 58"/>
                    <a:gd name="T7" fmla="*/ 2147483647 h 60"/>
                    <a:gd name="T8" fmla="*/ 888581576 w 58"/>
                    <a:gd name="T9" fmla="*/ 2147483647 h 60"/>
                    <a:gd name="T10" fmla="*/ 1176613049 w 58"/>
                    <a:gd name="T11" fmla="*/ 2147483647 h 60"/>
                    <a:gd name="T12" fmla="*/ 1859169423 w 58"/>
                    <a:gd name="T13" fmla="*/ 2147483647 h 60"/>
                    <a:gd name="T14" fmla="*/ 2072058751 w 58"/>
                    <a:gd name="T15" fmla="*/ 2147483647 h 60"/>
                    <a:gd name="T16" fmla="*/ 2147483647 w 58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60"/>
                    <a:gd name="T29" fmla="*/ 58 w 58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60">
                      <a:moveTo>
                        <a:pt x="0" y="0"/>
                      </a:moveTo>
                      <a:cubicBezTo>
                        <a:pt x="1" y="3"/>
                        <a:pt x="1" y="6"/>
                        <a:pt x="3" y="9"/>
                      </a:cubicBezTo>
                      <a:cubicBezTo>
                        <a:pt x="4" y="10"/>
                        <a:pt x="7" y="10"/>
                        <a:pt x="8" y="10"/>
                      </a:cubicBezTo>
                      <a:cubicBezTo>
                        <a:pt x="11" y="11"/>
                        <a:pt x="12" y="12"/>
                        <a:pt x="14" y="13"/>
                      </a:cubicBezTo>
                      <a:cubicBezTo>
                        <a:pt x="19" y="16"/>
                        <a:pt x="19" y="19"/>
                        <a:pt x="24" y="21"/>
                      </a:cubicBezTo>
                      <a:cubicBezTo>
                        <a:pt x="29" y="29"/>
                        <a:pt x="26" y="27"/>
                        <a:pt x="32" y="30"/>
                      </a:cubicBezTo>
                      <a:cubicBezTo>
                        <a:pt x="38" y="38"/>
                        <a:pt x="41" y="39"/>
                        <a:pt x="50" y="44"/>
                      </a:cubicBezTo>
                      <a:cubicBezTo>
                        <a:pt x="52" y="45"/>
                        <a:pt x="55" y="46"/>
                        <a:pt x="56" y="47"/>
                      </a:cubicBezTo>
                      <a:cubicBezTo>
                        <a:pt x="58" y="51"/>
                        <a:pt x="57" y="56"/>
                        <a:pt x="58" y="60"/>
                      </a:cubicBezTo>
                    </a:path>
                  </a:pathLst>
                </a:custGeom>
                <a:noFill/>
                <a:ln w="14288" cap="flat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7" name="Freeform 505"/>
                <p:cNvSpPr>
                  <a:spLocks/>
                </p:cNvSpPr>
                <p:nvPr/>
              </p:nvSpPr>
              <p:spPr bwMode="auto">
                <a:xfrm>
                  <a:off x="3723" y="1219"/>
                  <a:ext cx="147" cy="60"/>
                </a:xfrm>
                <a:custGeom>
                  <a:avLst/>
                  <a:gdLst>
                    <a:gd name="T0" fmla="*/ 0 w 64"/>
                    <a:gd name="T1" fmla="*/ 0 h 24"/>
                    <a:gd name="T2" fmla="*/ 800504794 w 64"/>
                    <a:gd name="T3" fmla="*/ 1210766613 h 24"/>
                    <a:gd name="T4" fmla="*/ 1032205312 w 64"/>
                    <a:gd name="T5" fmla="*/ 1385815438 h 24"/>
                    <a:gd name="T6" fmla="*/ 1234887904 w 64"/>
                    <a:gd name="T7" fmla="*/ 1823616533 h 24"/>
                    <a:gd name="T8" fmla="*/ 1535628839 w 64"/>
                    <a:gd name="T9" fmla="*/ 2147483647 h 24"/>
                    <a:gd name="T10" fmla="*/ 1608327092 w 64"/>
                    <a:gd name="T11" fmla="*/ 2147483647 h 24"/>
                    <a:gd name="T12" fmla="*/ 2102096947 w 64"/>
                    <a:gd name="T13" fmla="*/ 2147483647 h 24"/>
                    <a:gd name="T14" fmla="*/ 2147483647 w 64"/>
                    <a:gd name="T15" fmla="*/ 2147483647 h 24"/>
                    <a:gd name="T16" fmla="*/ 2147483647 w 64"/>
                    <a:gd name="T17" fmla="*/ 2147483647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24"/>
                    <a:gd name="T29" fmla="*/ 64 w 64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24">
                      <a:moveTo>
                        <a:pt x="0" y="0"/>
                      </a:moveTo>
                      <a:cubicBezTo>
                        <a:pt x="8" y="0"/>
                        <a:pt x="14" y="3"/>
                        <a:pt x="21" y="5"/>
                      </a:cubicBezTo>
                      <a:cubicBezTo>
                        <a:pt x="23" y="5"/>
                        <a:pt x="25" y="6"/>
                        <a:pt x="27" y="6"/>
                      </a:cubicBezTo>
                      <a:cubicBezTo>
                        <a:pt x="29" y="7"/>
                        <a:pt x="32" y="8"/>
                        <a:pt x="32" y="8"/>
                      </a:cubicBezTo>
                      <a:cubicBezTo>
                        <a:pt x="38" y="16"/>
                        <a:pt x="30" y="7"/>
                        <a:pt x="40" y="13"/>
                      </a:cubicBezTo>
                      <a:cubicBezTo>
                        <a:pt x="41" y="14"/>
                        <a:pt x="41" y="15"/>
                        <a:pt x="42" y="16"/>
                      </a:cubicBezTo>
                      <a:cubicBezTo>
                        <a:pt x="48" y="20"/>
                        <a:pt x="48" y="20"/>
                        <a:pt x="55" y="20"/>
                      </a:cubicBezTo>
                      <a:cubicBezTo>
                        <a:pt x="57" y="21"/>
                        <a:pt x="58" y="22"/>
                        <a:pt x="59" y="23"/>
                      </a:cubicBezTo>
                      <a:cubicBezTo>
                        <a:pt x="61" y="24"/>
                        <a:pt x="64" y="23"/>
                        <a:pt x="64" y="23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8" name="Freeform 506"/>
                <p:cNvSpPr>
                  <a:spLocks/>
                </p:cNvSpPr>
                <p:nvPr/>
              </p:nvSpPr>
              <p:spPr bwMode="auto">
                <a:xfrm>
                  <a:off x="3774" y="1184"/>
                  <a:ext cx="103" cy="30"/>
                </a:xfrm>
                <a:custGeom>
                  <a:avLst/>
                  <a:gdLst>
                    <a:gd name="T0" fmla="*/ 0 w 45"/>
                    <a:gd name="T1" fmla="*/ 0 h 12"/>
                    <a:gd name="T2" fmla="*/ 713327628 w 45"/>
                    <a:gd name="T3" fmla="*/ 920181458 h 12"/>
                    <a:gd name="T4" fmla="*/ 992518808 w 45"/>
                    <a:gd name="T5" fmla="*/ 2147483647 h 12"/>
                    <a:gd name="T6" fmla="*/ 1605565552 w 45"/>
                    <a:gd name="T7" fmla="*/ 2147483647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5"/>
                    <a:gd name="T13" fmla="*/ 0 h 12"/>
                    <a:gd name="T14" fmla="*/ 45 w 45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5" h="12">
                      <a:moveTo>
                        <a:pt x="0" y="0"/>
                      </a:moveTo>
                      <a:cubicBezTo>
                        <a:pt x="13" y="0"/>
                        <a:pt x="9" y="1"/>
                        <a:pt x="20" y="4"/>
                      </a:cubicBezTo>
                      <a:cubicBezTo>
                        <a:pt x="21" y="5"/>
                        <a:pt x="24" y="9"/>
                        <a:pt x="28" y="10"/>
                      </a:cubicBezTo>
                      <a:cubicBezTo>
                        <a:pt x="33" y="11"/>
                        <a:pt x="41" y="10"/>
                        <a:pt x="45" y="12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9" name="Freeform 507"/>
                <p:cNvSpPr>
                  <a:spLocks/>
                </p:cNvSpPr>
                <p:nvPr/>
              </p:nvSpPr>
              <p:spPr bwMode="auto">
                <a:xfrm>
                  <a:off x="3774" y="1234"/>
                  <a:ext cx="37" cy="82"/>
                </a:xfrm>
                <a:custGeom>
                  <a:avLst/>
                  <a:gdLst>
                    <a:gd name="T0" fmla="*/ 0 w 16"/>
                    <a:gd name="T1" fmla="*/ 0 h 33"/>
                    <a:gd name="T2" fmla="*/ 439380742 w 16"/>
                    <a:gd name="T3" fmla="*/ 2147483647 h 33"/>
                    <a:gd name="T4" fmla="*/ 572685022 w 16"/>
                    <a:gd name="T5" fmla="*/ 2147483647 h 33"/>
                    <a:gd name="T6" fmla="*/ 711746437 w 16"/>
                    <a:gd name="T7" fmla="*/ 2147483647 h 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"/>
                    <a:gd name="T13" fmla="*/ 0 h 33"/>
                    <a:gd name="T14" fmla="*/ 16 w 16"/>
                    <a:gd name="T15" fmla="*/ 33 h 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" h="33">
                      <a:moveTo>
                        <a:pt x="0" y="0"/>
                      </a:moveTo>
                      <a:cubicBezTo>
                        <a:pt x="3" y="6"/>
                        <a:pt x="5" y="9"/>
                        <a:pt x="10" y="14"/>
                      </a:cubicBezTo>
                      <a:cubicBezTo>
                        <a:pt x="11" y="18"/>
                        <a:pt x="12" y="22"/>
                        <a:pt x="13" y="25"/>
                      </a:cubicBezTo>
                      <a:cubicBezTo>
                        <a:pt x="16" y="33"/>
                        <a:pt x="15" y="26"/>
                        <a:pt x="16" y="30"/>
                      </a:cubicBezTo>
                    </a:path>
                  </a:pathLst>
                </a:custGeom>
                <a:noFill/>
                <a:ln w="3175" cap="rnd">
                  <a:solidFill>
                    <a:srgbClr val="FF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60" name="Freeform 508"/>
                <p:cNvSpPr>
                  <a:spLocks/>
                </p:cNvSpPr>
                <p:nvPr/>
              </p:nvSpPr>
              <p:spPr bwMode="auto">
                <a:xfrm>
                  <a:off x="3776" y="1176"/>
                  <a:ext cx="278" cy="155"/>
                </a:xfrm>
                <a:custGeom>
                  <a:avLst/>
                  <a:gdLst>
                    <a:gd name="T0" fmla="*/ 0 w 121"/>
                    <a:gd name="T1" fmla="*/ 0 h 62"/>
                    <a:gd name="T2" fmla="*/ 417145360 w 121"/>
                    <a:gd name="T3" fmla="*/ 920181458 h 62"/>
                    <a:gd name="T4" fmla="*/ 1008544972 w 121"/>
                    <a:gd name="T5" fmla="*/ 2147483647 h 62"/>
                    <a:gd name="T6" fmla="*/ 1785402084 w 121"/>
                    <a:gd name="T7" fmla="*/ 2147483647 h 62"/>
                    <a:gd name="T8" fmla="*/ 2147483647 w 121"/>
                    <a:gd name="T9" fmla="*/ 2147483647 h 62"/>
                    <a:gd name="T10" fmla="*/ 2147483647 w 121"/>
                    <a:gd name="T11" fmla="*/ 2147483647 h 62"/>
                    <a:gd name="T12" fmla="*/ 2147483647 w 121"/>
                    <a:gd name="T13" fmla="*/ 2147483647 h 62"/>
                    <a:gd name="T14" fmla="*/ 2147483647 w 121"/>
                    <a:gd name="T15" fmla="*/ 2147483647 h 6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21"/>
                    <a:gd name="T25" fmla="*/ 0 h 62"/>
                    <a:gd name="T26" fmla="*/ 121 w 121"/>
                    <a:gd name="T27" fmla="*/ 62 h 6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21" h="62">
                      <a:moveTo>
                        <a:pt x="0" y="0"/>
                      </a:moveTo>
                      <a:cubicBezTo>
                        <a:pt x="5" y="1"/>
                        <a:pt x="7" y="1"/>
                        <a:pt x="11" y="4"/>
                      </a:cubicBezTo>
                      <a:cubicBezTo>
                        <a:pt x="17" y="10"/>
                        <a:pt x="17" y="13"/>
                        <a:pt x="26" y="15"/>
                      </a:cubicBezTo>
                      <a:cubicBezTo>
                        <a:pt x="30" y="19"/>
                        <a:pt x="41" y="27"/>
                        <a:pt x="46" y="29"/>
                      </a:cubicBezTo>
                      <a:cubicBezTo>
                        <a:pt x="54" y="32"/>
                        <a:pt x="64" y="34"/>
                        <a:pt x="72" y="37"/>
                      </a:cubicBezTo>
                      <a:cubicBezTo>
                        <a:pt x="78" y="40"/>
                        <a:pt x="83" y="43"/>
                        <a:pt x="90" y="44"/>
                      </a:cubicBezTo>
                      <a:cubicBezTo>
                        <a:pt x="106" y="54"/>
                        <a:pt x="91" y="43"/>
                        <a:pt x="98" y="52"/>
                      </a:cubicBezTo>
                      <a:cubicBezTo>
                        <a:pt x="103" y="58"/>
                        <a:pt x="113" y="62"/>
                        <a:pt x="121" y="62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61" name="Freeform 509"/>
                <p:cNvSpPr>
                  <a:spLocks/>
                </p:cNvSpPr>
                <p:nvPr/>
              </p:nvSpPr>
              <p:spPr bwMode="auto">
                <a:xfrm>
                  <a:off x="3902" y="1241"/>
                  <a:ext cx="140" cy="20"/>
                </a:xfrm>
                <a:custGeom>
                  <a:avLst/>
                  <a:gdLst>
                    <a:gd name="T0" fmla="*/ 0 w 61"/>
                    <a:gd name="T1" fmla="*/ 659420908 h 8"/>
                    <a:gd name="T2" fmla="*/ 2007886435 w 61"/>
                    <a:gd name="T3" fmla="*/ 1385815438 h 8"/>
                    <a:gd name="T4" fmla="*/ 2147483647 w 61"/>
                    <a:gd name="T5" fmla="*/ 1823616533 h 8"/>
                    <a:gd name="T6" fmla="*/ 0 60000 65536"/>
                    <a:gd name="T7" fmla="*/ 0 60000 65536"/>
                    <a:gd name="T8" fmla="*/ 0 60000 65536"/>
                    <a:gd name="T9" fmla="*/ 0 w 61"/>
                    <a:gd name="T10" fmla="*/ 0 h 8"/>
                    <a:gd name="T11" fmla="*/ 61 w 61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61" h="8">
                      <a:moveTo>
                        <a:pt x="0" y="3"/>
                      </a:moveTo>
                      <a:cubicBezTo>
                        <a:pt x="16" y="0"/>
                        <a:pt x="37" y="4"/>
                        <a:pt x="53" y="6"/>
                      </a:cubicBezTo>
                      <a:cubicBezTo>
                        <a:pt x="59" y="8"/>
                        <a:pt x="56" y="7"/>
                        <a:pt x="61" y="8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62" name="Freeform 510"/>
                <p:cNvSpPr>
                  <a:spLocks/>
                </p:cNvSpPr>
                <p:nvPr/>
              </p:nvSpPr>
              <p:spPr bwMode="auto">
                <a:xfrm>
                  <a:off x="3893" y="1122"/>
                  <a:ext cx="133" cy="112"/>
                </a:xfrm>
                <a:custGeom>
                  <a:avLst/>
                  <a:gdLst>
                    <a:gd name="T0" fmla="*/ 0 w 58"/>
                    <a:gd name="T1" fmla="*/ 0 h 45"/>
                    <a:gd name="T2" fmla="*/ 289349452 w 58"/>
                    <a:gd name="T3" fmla="*/ 2147483647 h 45"/>
                    <a:gd name="T4" fmla="*/ 888581576 w 58"/>
                    <a:gd name="T5" fmla="*/ 2147483647 h 45"/>
                    <a:gd name="T6" fmla="*/ 1521493001 w 58"/>
                    <a:gd name="T7" fmla="*/ 2147483647 h 45"/>
                    <a:gd name="T8" fmla="*/ 1923640675 w 58"/>
                    <a:gd name="T9" fmla="*/ 2147483647 h 45"/>
                    <a:gd name="T10" fmla="*/ 2115293980 w 58"/>
                    <a:gd name="T11" fmla="*/ 2147483647 h 45"/>
                    <a:gd name="T12" fmla="*/ 2115293980 w 58"/>
                    <a:gd name="T13" fmla="*/ 2147483647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45"/>
                    <a:gd name="T23" fmla="*/ 58 w 58"/>
                    <a:gd name="T24" fmla="*/ 45 h 4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45">
                      <a:moveTo>
                        <a:pt x="0" y="0"/>
                      </a:moveTo>
                      <a:cubicBezTo>
                        <a:pt x="3" y="4"/>
                        <a:pt x="4" y="9"/>
                        <a:pt x="8" y="13"/>
                      </a:cubicBezTo>
                      <a:cubicBezTo>
                        <a:pt x="13" y="17"/>
                        <a:pt x="19" y="19"/>
                        <a:pt x="24" y="22"/>
                      </a:cubicBezTo>
                      <a:cubicBezTo>
                        <a:pt x="29" y="25"/>
                        <a:pt x="36" y="30"/>
                        <a:pt x="41" y="32"/>
                      </a:cubicBezTo>
                      <a:cubicBezTo>
                        <a:pt x="53" y="37"/>
                        <a:pt x="42" y="32"/>
                        <a:pt x="52" y="39"/>
                      </a:cubicBezTo>
                      <a:cubicBezTo>
                        <a:pt x="54" y="40"/>
                        <a:pt x="56" y="40"/>
                        <a:pt x="57" y="41"/>
                      </a:cubicBezTo>
                      <a:cubicBezTo>
                        <a:pt x="58" y="43"/>
                        <a:pt x="57" y="44"/>
                        <a:pt x="57" y="45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63" name="Freeform 511"/>
                <p:cNvSpPr>
                  <a:spLocks/>
                </p:cNvSpPr>
                <p:nvPr/>
              </p:nvSpPr>
              <p:spPr bwMode="auto">
                <a:xfrm>
                  <a:off x="3953" y="1176"/>
                  <a:ext cx="94" cy="18"/>
                </a:xfrm>
                <a:custGeom>
                  <a:avLst/>
                  <a:gdLst>
                    <a:gd name="T0" fmla="*/ 0 w 41"/>
                    <a:gd name="T1" fmla="*/ 0 h 7"/>
                    <a:gd name="T2" fmla="*/ 1145177285 w 41"/>
                    <a:gd name="T3" fmla="*/ 1304759029 h 7"/>
                    <a:gd name="T4" fmla="*/ 1336334999 w 41"/>
                    <a:gd name="T5" fmla="*/ 1616004967 h 7"/>
                    <a:gd name="T6" fmla="*/ 1516466663 w 41"/>
                    <a:gd name="T7" fmla="*/ 2147483647 h 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1"/>
                    <a:gd name="T13" fmla="*/ 0 h 7"/>
                    <a:gd name="T14" fmla="*/ 41 w 41"/>
                    <a:gd name="T15" fmla="*/ 7 h 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1" h="7">
                      <a:moveTo>
                        <a:pt x="0" y="0"/>
                      </a:moveTo>
                      <a:cubicBezTo>
                        <a:pt x="4" y="1"/>
                        <a:pt x="26" y="2"/>
                        <a:pt x="31" y="3"/>
                      </a:cubicBezTo>
                      <a:cubicBezTo>
                        <a:pt x="33" y="3"/>
                        <a:pt x="34" y="4"/>
                        <a:pt x="36" y="4"/>
                      </a:cubicBezTo>
                      <a:cubicBezTo>
                        <a:pt x="38" y="5"/>
                        <a:pt x="41" y="7"/>
                        <a:pt x="41" y="7"/>
                      </a:cubicBezTo>
                    </a:path>
                  </a:pathLst>
                </a:custGeom>
                <a:noFill/>
                <a:ln w="3175" cap="rnd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464" name="Group 512"/>
                <p:cNvGrpSpPr>
                  <a:grpSpLocks/>
                </p:cNvGrpSpPr>
                <p:nvPr/>
              </p:nvGrpSpPr>
              <p:grpSpPr bwMode="auto">
                <a:xfrm>
                  <a:off x="3944" y="1127"/>
                  <a:ext cx="46" cy="42"/>
                  <a:chOff x="3944" y="1127"/>
                  <a:chExt cx="46" cy="42"/>
                </a:xfrm>
              </p:grpSpPr>
              <p:sp>
                <p:nvSpPr>
                  <p:cNvPr id="3487" name="Freeform 513"/>
                  <p:cNvSpPr>
                    <a:spLocks/>
                  </p:cNvSpPr>
                  <p:nvPr/>
                </p:nvSpPr>
                <p:spPr bwMode="auto">
                  <a:xfrm>
                    <a:off x="3944" y="1127"/>
                    <a:ext cx="46" cy="42"/>
                  </a:xfrm>
                  <a:custGeom>
                    <a:avLst/>
                    <a:gdLst>
                      <a:gd name="T0" fmla="*/ 23 w 46"/>
                      <a:gd name="T1" fmla="*/ 0 h 42"/>
                      <a:gd name="T2" fmla="*/ 13 w 46"/>
                      <a:gd name="T3" fmla="*/ 2 h 42"/>
                      <a:gd name="T4" fmla="*/ 7 w 46"/>
                      <a:gd name="T5" fmla="*/ 7 h 42"/>
                      <a:gd name="T6" fmla="*/ 2 w 46"/>
                      <a:gd name="T7" fmla="*/ 12 h 42"/>
                      <a:gd name="T8" fmla="*/ 0 w 46"/>
                      <a:gd name="T9" fmla="*/ 19 h 42"/>
                      <a:gd name="T10" fmla="*/ 2 w 46"/>
                      <a:gd name="T11" fmla="*/ 29 h 42"/>
                      <a:gd name="T12" fmla="*/ 7 w 46"/>
                      <a:gd name="T13" fmla="*/ 34 h 42"/>
                      <a:gd name="T14" fmla="*/ 13 w 46"/>
                      <a:gd name="T15" fmla="*/ 39 h 42"/>
                      <a:gd name="T16" fmla="*/ 23 w 46"/>
                      <a:gd name="T17" fmla="*/ 42 h 42"/>
                      <a:gd name="T18" fmla="*/ 32 w 46"/>
                      <a:gd name="T19" fmla="*/ 39 h 42"/>
                      <a:gd name="T20" fmla="*/ 39 w 46"/>
                      <a:gd name="T21" fmla="*/ 34 h 42"/>
                      <a:gd name="T22" fmla="*/ 43 w 46"/>
                      <a:gd name="T23" fmla="*/ 29 h 42"/>
                      <a:gd name="T24" fmla="*/ 46 w 46"/>
                      <a:gd name="T25" fmla="*/ 19 h 42"/>
                      <a:gd name="T26" fmla="*/ 43 w 46"/>
                      <a:gd name="T27" fmla="*/ 12 h 42"/>
                      <a:gd name="T28" fmla="*/ 39 w 46"/>
                      <a:gd name="T29" fmla="*/ 7 h 42"/>
                      <a:gd name="T30" fmla="*/ 32 w 46"/>
                      <a:gd name="T31" fmla="*/ 2 h 42"/>
                      <a:gd name="T32" fmla="*/ 23 w 46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2"/>
                      <a:gd name="T53" fmla="*/ 46 w 46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2">
                        <a:moveTo>
                          <a:pt x="23" y="0"/>
                        </a:moveTo>
                        <a:lnTo>
                          <a:pt x="13" y="2"/>
                        </a:lnTo>
                        <a:lnTo>
                          <a:pt x="7" y="7"/>
                        </a:lnTo>
                        <a:lnTo>
                          <a:pt x="2" y="12"/>
                        </a:lnTo>
                        <a:lnTo>
                          <a:pt x="0" y="19"/>
                        </a:lnTo>
                        <a:lnTo>
                          <a:pt x="2" y="29"/>
                        </a:lnTo>
                        <a:lnTo>
                          <a:pt x="7" y="34"/>
                        </a:lnTo>
                        <a:lnTo>
                          <a:pt x="13" y="39"/>
                        </a:lnTo>
                        <a:lnTo>
                          <a:pt x="23" y="42"/>
                        </a:lnTo>
                        <a:lnTo>
                          <a:pt x="32" y="39"/>
                        </a:lnTo>
                        <a:lnTo>
                          <a:pt x="39" y="34"/>
                        </a:lnTo>
                        <a:lnTo>
                          <a:pt x="43" y="29"/>
                        </a:lnTo>
                        <a:lnTo>
                          <a:pt x="46" y="19"/>
                        </a:lnTo>
                        <a:lnTo>
                          <a:pt x="43" y="12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1082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8" name="Freeform 514"/>
                  <p:cNvSpPr>
                    <a:spLocks/>
                  </p:cNvSpPr>
                  <p:nvPr/>
                </p:nvSpPr>
                <p:spPr bwMode="auto">
                  <a:xfrm>
                    <a:off x="3948" y="1129"/>
                    <a:ext cx="37" cy="37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12 w 37"/>
                      <a:gd name="T3" fmla="*/ 3 h 37"/>
                      <a:gd name="T4" fmla="*/ 5 w 37"/>
                      <a:gd name="T5" fmla="*/ 5 h 37"/>
                      <a:gd name="T6" fmla="*/ 3 w 37"/>
                      <a:gd name="T7" fmla="*/ 12 h 37"/>
                      <a:gd name="T8" fmla="*/ 0 w 37"/>
                      <a:gd name="T9" fmla="*/ 17 h 37"/>
                      <a:gd name="T10" fmla="*/ 3 w 37"/>
                      <a:gd name="T11" fmla="*/ 25 h 37"/>
                      <a:gd name="T12" fmla="*/ 5 w 37"/>
                      <a:gd name="T13" fmla="*/ 32 h 37"/>
                      <a:gd name="T14" fmla="*/ 12 w 37"/>
                      <a:gd name="T15" fmla="*/ 35 h 37"/>
                      <a:gd name="T16" fmla="*/ 19 w 37"/>
                      <a:gd name="T17" fmla="*/ 37 h 37"/>
                      <a:gd name="T18" fmla="*/ 25 w 37"/>
                      <a:gd name="T19" fmla="*/ 35 h 37"/>
                      <a:gd name="T20" fmla="*/ 32 w 37"/>
                      <a:gd name="T21" fmla="*/ 32 h 37"/>
                      <a:gd name="T22" fmla="*/ 35 w 37"/>
                      <a:gd name="T23" fmla="*/ 25 h 37"/>
                      <a:gd name="T24" fmla="*/ 37 w 37"/>
                      <a:gd name="T25" fmla="*/ 17 h 37"/>
                      <a:gd name="T26" fmla="*/ 35 w 37"/>
                      <a:gd name="T27" fmla="*/ 12 h 37"/>
                      <a:gd name="T28" fmla="*/ 32 w 37"/>
                      <a:gd name="T29" fmla="*/ 5 h 37"/>
                      <a:gd name="T30" fmla="*/ 25 w 37"/>
                      <a:gd name="T31" fmla="*/ 3 h 37"/>
                      <a:gd name="T32" fmla="*/ 19 w 37"/>
                      <a:gd name="T33" fmla="*/ 0 h 3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7"/>
                      <a:gd name="T52" fmla="*/ 0 h 37"/>
                      <a:gd name="T53" fmla="*/ 37 w 37"/>
                      <a:gd name="T54" fmla="*/ 37 h 3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7" h="37">
                        <a:moveTo>
                          <a:pt x="19" y="0"/>
                        </a:moveTo>
                        <a:lnTo>
                          <a:pt x="12" y="3"/>
                        </a:lnTo>
                        <a:lnTo>
                          <a:pt x="5" y="5"/>
                        </a:lnTo>
                        <a:lnTo>
                          <a:pt x="3" y="12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2"/>
                        </a:lnTo>
                        <a:lnTo>
                          <a:pt x="12" y="35"/>
                        </a:lnTo>
                        <a:lnTo>
                          <a:pt x="19" y="37"/>
                        </a:lnTo>
                        <a:lnTo>
                          <a:pt x="25" y="35"/>
                        </a:lnTo>
                        <a:lnTo>
                          <a:pt x="32" y="32"/>
                        </a:lnTo>
                        <a:lnTo>
                          <a:pt x="35" y="25"/>
                        </a:lnTo>
                        <a:lnTo>
                          <a:pt x="37" y="17"/>
                        </a:lnTo>
                        <a:lnTo>
                          <a:pt x="35" y="12"/>
                        </a:lnTo>
                        <a:lnTo>
                          <a:pt x="32" y="5"/>
                        </a:lnTo>
                        <a:lnTo>
                          <a:pt x="25" y="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2289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9" name="Freeform 515"/>
                  <p:cNvSpPr>
                    <a:spLocks/>
                  </p:cNvSpPr>
                  <p:nvPr/>
                </p:nvSpPr>
                <p:spPr bwMode="auto">
                  <a:xfrm>
                    <a:off x="3951" y="1132"/>
                    <a:ext cx="34" cy="32"/>
                  </a:xfrm>
                  <a:custGeom>
                    <a:avLst/>
                    <a:gdLst>
                      <a:gd name="T0" fmla="*/ 16 w 34"/>
                      <a:gd name="T1" fmla="*/ 0 h 32"/>
                      <a:gd name="T2" fmla="*/ 9 w 34"/>
                      <a:gd name="T3" fmla="*/ 2 h 32"/>
                      <a:gd name="T4" fmla="*/ 4 w 34"/>
                      <a:gd name="T5" fmla="*/ 5 h 32"/>
                      <a:gd name="T6" fmla="*/ 2 w 34"/>
                      <a:gd name="T7" fmla="*/ 9 h 32"/>
                      <a:gd name="T8" fmla="*/ 0 w 34"/>
                      <a:gd name="T9" fmla="*/ 14 h 32"/>
                      <a:gd name="T10" fmla="*/ 2 w 34"/>
                      <a:gd name="T11" fmla="*/ 22 h 32"/>
                      <a:gd name="T12" fmla="*/ 4 w 34"/>
                      <a:gd name="T13" fmla="*/ 27 h 32"/>
                      <a:gd name="T14" fmla="*/ 9 w 34"/>
                      <a:gd name="T15" fmla="*/ 32 h 32"/>
                      <a:gd name="T16" fmla="*/ 16 w 34"/>
                      <a:gd name="T17" fmla="*/ 32 h 32"/>
                      <a:gd name="T18" fmla="*/ 22 w 34"/>
                      <a:gd name="T19" fmla="*/ 32 h 32"/>
                      <a:gd name="T20" fmla="*/ 29 w 34"/>
                      <a:gd name="T21" fmla="*/ 27 h 32"/>
                      <a:gd name="T22" fmla="*/ 32 w 34"/>
                      <a:gd name="T23" fmla="*/ 22 h 32"/>
                      <a:gd name="T24" fmla="*/ 34 w 34"/>
                      <a:gd name="T25" fmla="*/ 14 h 32"/>
                      <a:gd name="T26" fmla="*/ 32 w 34"/>
                      <a:gd name="T27" fmla="*/ 9 h 32"/>
                      <a:gd name="T28" fmla="*/ 29 w 34"/>
                      <a:gd name="T29" fmla="*/ 5 h 32"/>
                      <a:gd name="T30" fmla="*/ 22 w 34"/>
                      <a:gd name="T31" fmla="*/ 2 h 32"/>
                      <a:gd name="T32" fmla="*/ 16 w 34"/>
                      <a:gd name="T33" fmla="*/ 0 h 3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4"/>
                      <a:gd name="T52" fmla="*/ 0 h 32"/>
                      <a:gd name="T53" fmla="*/ 34 w 34"/>
                      <a:gd name="T54" fmla="*/ 32 h 3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4" h="32">
                        <a:moveTo>
                          <a:pt x="16" y="0"/>
                        </a:moveTo>
                        <a:lnTo>
                          <a:pt x="9" y="2"/>
                        </a:lnTo>
                        <a:lnTo>
                          <a:pt x="4" y="5"/>
                        </a:lnTo>
                        <a:lnTo>
                          <a:pt x="2" y="9"/>
                        </a:lnTo>
                        <a:lnTo>
                          <a:pt x="0" y="14"/>
                        </a:lnTo>
                        <a:lnTo>
                          <a:pt x="2" y="22"/>
                        </a:lnTo>
                        <a:lnTo>
                          <a:pt x="4" y="27"/>
                        </a:lnTo>
                        <a:lnTo>
                          <a:pt x="9" y="32"/>
                        </a:lnTo>
                        <a:lnTo>
                          <a:pt x="16" y="32"/>
                        </a:lnTo>
                        <a:lnTo>
                          <a:pt x="22" y="32"/>
                        </a:lnTo>
                        <a:lnTo>
                          <a:pt x="29" y="27"/>
                        </a:lnTo>
                        <a:lnTo>
                          <a:pt x="32" y="22"/>
                        </a:lnTo>
                        <a:lnTo>
                          <a:pt x="34" y="14"/>
                        </a:lnTo>
                        <a:lnTo>
                          <a:pt x="32" y="9"/>
                        </a:lnTo>
                        <a:lnTo>
                          <a:pt x="29" y="5"/>
                        </a:lnTo>
                        <a:lnTo>
                          <a:pt x="22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359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0" name="Freeform 516"/>
                  <p:cNvSpPr>
                    <a:spLocks/>
                  </p:cNvSpPr>
                  <p:nvPr/>
                </p:nvSpPr>
                <p:spPr bwMode="auto">
                  <a:xfrm>
                    <a:off x="3953" y="1134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7 h 30"/>
                      <a:gd name="T8" fmla="*/ 0 w 30"/>
                      <a:gd name="T9" fmla="*/ 12 h 30"/>
                      <a:gd name="T10" fmla="*/ 2 w 30"/>
                      <a:gd name="T11" fmla="*/ 20 h 30"/>
                      <a:gd name="T12" fmla="*/ 4 w 30"/>
                      <a:gd name="T13" fmla="*/ 25 h 30"/>
                      <a:gd name="T14" fmla="*/ 9 w 30"/>
                      <a:gd name="T15" fmla="*/ 30 h 30"/>
                      <a:gd name="T16" fmla="*/ 14 w 30"/>
                      <a:gd name="T17" fmla="*/ 30 h 30"/>
                      <a:gd name="T18" fmla="*/ 20 w 30"/>
                      <a:gd name="T19" fmla="*/ 30 h 30"/>
                      <a:gd name="T20" fmla="*/ 25 w 30"/>
                      <a:gd name="T21" fmla="*/ 25 h 30"/>
                      <a:gd name="T22" fmla="*/ 30 w 30"/>
                      <a:gd name="T23" fmla="*/ 20 h 30"/>
                      <a:gd name="T24" fmla="*/ 30 w 30"/>
                      <a:gd name="T25" fmla="*/ 12 h 30"/>
                      <a:gd name="T26" fmla="*/ 30 w 30"/>
                      <a:gd name="T27" fmla="*/ 7 h 30"/>
                      <a:gd name="T28" fmla="*/ 25 w 30"/>
                      <a:gd name="T29" fmla="*/ 5 h 30"/>
                      <a:gd name="T30" fmla="*/ 20 w 30"/>
                      <a:gd name="T31" fmla="*/ 3 h 30"/>
                      <a:gd name="T32" fmla="*/ 14 w 30"/>
                      <a:gd name="T33" fmla="*/ 0 h 3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0"/>
                      <a:gd name="T52" fmla="*/ 0 h 30"/>
                      <a:gd name="T53" fmla="*/ 30 w 30"/>
                      <a:gd name="T54" fmla="*/ 30 h 3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0" h="30">
                        <a:moveTo>
                          <a:pt x="14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7"/>
                        </a:lnTo>
                        <a:lnTo>
                          <a:pt x="0" y="12"/>
                        </a:lnTo>
                        <a:lnTo>
                          <a:pt x="2" y="20"/>
                        </a:lnTo>
                        <a:lnTo>
                          <a:pt x="4" y="25"/>
                        </a:lnTo>
                        <a:lnTo>
                          <a:pt x="9" y="30"/>
                        </a:lnTo>
                        <a:lnTo>
                          <a:pt x="14" y="30"/>
                        </a:lnTo>
                        <a:lnTo>
                          <a:pt x="20" y="30"/>
                        </a:lnTo>
                        <a:lnTo>
                          <a:pt x="25" y="25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7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47A4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1" name="Freeform 517"/>
                  <p:cNvSpPr>
                    <a:spLocks/>
                  </p:cNvSpPr>
                  <p:nvPr/>
                </p:nvSpPr>
                <p:spPr bwMode="auto">
                  <a:xfrm>
                    <a:off x="3955" y="1137"/>
                    <a:ext cx="25" cy="24"/>
                  </a:xfrm>
                  <a:custGeom>
                    <a:avLst/>
                    <a:gdLst>
                      <a:gd name="T0" fmla="*/ 12 w 25"/>
                      <a:gd name="T1" fmla="*/ 0 h 24"/>
                      <a:gd name="T2" fmla="*/ 2 w 25"/>
                      <a:gd name="T3" fmla="*/ 2 h 24"/>
                      <a:gd name="T4" fmla="*/ 0 w 25"/>
                      <a:gd name="T5" fmla="*/ 12 h 24"/>
                      <a:gd name="T6" fmla="*/ 2 w 25"/>
                      <a:gd name="T7" fmla="*/ 22 h 24"/>
                      <a:gd name="T8" fmla="*/ 12 w 25"/>
                      <a:gd name="T9" fmla="*/ 24 h 24"/>
                      <a:gd name="T10" fmla="*/ 21 w 25"/>
                      <a:gd name="T11" fmla="*/ 22 h 24"/>
                      <a:gd name="T12" fmla="*/ 25 w 25"/>
                      <a:gd name="T13" fmla="*/ 17 h 24"/>
                      <a:gd name="T14" fmla="*/ 25 w 25"/>
                      <a:gd name="T15" fmla="*/ 12 h 24"/>
                      <a:gd name="T16" fmla="*/ 25 w 25"/>
                      <a:gd name="T17" fmla="*/ 7 h 24"/>
                      <a:gd name="T18" fmla="*/ 21 w 25"/>
                      <a:gd name="T19" fmla="*/ 2 h 24"/>
                      <a:gd name="T20" fmla="*/ 12 w 25"/>
                      <a:gd name="T21" fmla="*/ 0 h 24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4"/>
                      <a:gd name="T35" fmla="*/ 25 w 25"/>
                      <a:gd name="T36" fmla="*/ 24 h 24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4">
                        <a:moveTo>
                          <a:pt x="12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2" y="24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5AB6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2" name="Freeform 518"/>
                  <p:cNvSpPr>
                    <a:spLocks/>
                  </p:cNvSpPr>
                  <p:nvPr/>
                </p:nvSpPr>
                <p:spPr bwMode="auto">
                  <a:xfrm>
                    <a:off x="3957" y="1137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9 h 22"/>
                      <a:gd name="T6" fmla="*/ 3 w 21"/>
                      <a:gd name="T7" fmla="*/ 19 h 22"/>
                      <a:gd name="T8" fmla="*/ 12 w 21"/>
                      <a:gd name="T9" fmla="*/ 22 h 22"/>
                      <a:gd name="T10" fmla="*/ 19 w 21"/>
                      <a:gd name="T11" fmla="*/ 19 h 22"/>
                      <a:gd name="T12" fmla="*/ 21 w 21"/>
                      <a:gd name="T13" fmla="*/ 9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9"/>
                        </a:lnTo>
                        <a:lnTo>
                          <a:pt x="3" y="19"/>
                        </a:lnTo>
                        <a:lnTo>
                          <a:pt x="12" y="22"/>
                        </a:lnTo>
                        <a:lnTo>
                          <a:pt x="19" y="19"/>
                        </a:lnTo>
                        <a:lnTo>
                          <a:pt x="21" y="9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6CCA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3" name="Freeform 519"/>
                  <p:cNvSpPr>
                    <a:spLocks/>
                  </p:cNvSpPr>
                  <p:nvPr/>
                </p:nvSpPr>
                <p:spPr bwMode="auto">
                  <a:xfrm>
                    <a:off x="3960" y="1139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7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3 w 16"/>
                      <a:gd name="T11" fmla="*/ 15 h 17"/>
                      <a:gd name="T12" fmla="*/ 16 w 16"/>
                      <a:gd name="T13" fmla="*/ 7 h 17"/>
                      <a:gd name="T14" fmla="*/ 13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3" y="15"/>
                        </a:lnTo>
                        <a:lnTo>
                          <a:pt x="16" y="7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7BDB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4" name="Freeform 520"/>
                  <p:cNvSpPr>
                    <a:spLocks/>
                  </p:cNvSpPr>
                  <p:nvPr/>
                </p:nvSpPr>
                <p:spPr bwMode="auto">
                  <a:xfrm>
                    <a:off x="3962" y="1141"/>
                    <a:ext cx="11" cy="13"/>
                  </a:xfrm>
                  <a:custGeom>
                    <a:avLst/>
                    <a:gdLst>
                      <a:gd name="T0" fmla="*/ 7 w 11"/>
                      <a:gd name="T1" fmla="*/ 0 h 13"/>
                      <a:gd name="T2" fmla="*/ 2 w 11"/>
                      <a:gd name="T3" fmla="*/ 3 h 13"/>
                      <a:gd name="T4" fmla="*/ 0 w 11"/>
                      <a:gd name="T5" fmla="*/ 8 h 13"/>
                      <a:gd name="T6" fmla="*/ 2 w 11"/>
                      <a:gd name="T7" fmla="*/ 10 h 13"/>
                      <a:gd name="T8" fmla="*/ 7 w 11"/>
                      <a:gd name="T9" fmla="*/ 13 h 13"/>
                      <a:gd name="T10" fmla="*/ 9 w 11"/>
                      <a:gd name="T11" fmla="*/ 10 h 13"/>
                      <a:gd name="T12" fmla="*/ 11 w 11"/>
                      <a:gd name="T13" fmla="*/ 8 h 13"/>
                      <a:gd name="T14" fmla="*/ 9 w 11"/>
                      <a:gd name="T15" fmla="*/ 3 h 13"/>
                      <a:gd name="T16" fmla="*/ 7 w 11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3"/>
                      <a:gd name="T29" fmla="*/ 11 w 11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3">
                        <a:moveTo>
                          <a:pt x="7" y="0"/>
                        </a:moveTo>
                        <a:lnTo>
                          <a:pt x="2" y="3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7" y="13"/>
                        </a:lnTo>
                        <a:lnTo>
                          <a:pt x="9" y="10"/>
                        </a:lnTo>
                        <a:lnTo>
                          <a:pt x="11" y="8"/>
                        </a:lnTo>
                        <a:lnTo>
                          <a:pt x="9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87E9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5" name="Freeform 521"/>
                  <p:cNvSpPr>
                    <a:spLocks/>
                  </p:cNvSpPr>
                  <p:nvPr/>
                </p:nvSpPr>
                <p:spPr bwMode="auto">
                  <a:xfrm>
                    <a:off x="3964" y="1144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3 w 9"/>
                      <a:gd name="T3" fmla="*/ 2 h 10"/>
                      <a:gd name="T4" fmla="*/ 0 w 9"/>
                      <a:gd name="T5" fmla="*/ 5 h 10"/>
                      <a:gd name="T6" fmla="*/ 3 w 9"/>
                      <a:gd name="T7" fmla="*/ 7 h 10"/>
                      <a:gd name="T8" fmla="*/ 5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3" y="2"/>
                        </a:lnTo>
                        <a:lnTo>
                          <a:pt x="0" y="5"/>
                        </a:lnTo>
                        <a:lnTo>
                          <a:pt x="3" y="7"/>
                        </a:lnTo>
                        <a:lnTo>
                          <a:pt x="5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8FF3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6" name="Freeform 522"/>
                  <p:cNvSpPr>
                    <a:spLocks/>
                  </p:cNvSpPr>
                  <p:nvPr/>
                </p:nvSpPr>
                <p:spPr bwMode="auto">
                  <a:xfrm>
                    <a:off x="3967" y="1146"/>
                    <a:ext cx="4" cy="5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0 w 4"/>
                      <a:gd name="T3" fmla="*/ 0 h 5"/>
                      <a:gd name="T4" fmla="*/ 0 w 4"/>
                      <a:gd name="T5" fmla="*/ 3 h 5"/>
                      <a:gd name="T6" fmla="*/ 0 w 4"/>
                      <a:gd name="T7" fmla="*/ 5 h 5"/>
                      <a:gd name="T8" fmla="*/ 2 w 4"/>
                      <a:gd name="T9" fmla="*/ 5 h 5"/>
                      <a:gd name="T10" fmla="*/ 4 w 4"/>
                      <a:gd name="T11" fmla="*/ 5 h 5"/>
                      <a:gd name="T12" fmla="*/ 4 w 4"/>
                      <a:gd name="T13" fmla="*/ 3 h 5"/>
                      <a:gd name="T14" fmla="*/ 4 w 4"/>
                      <a:gd name="T15" fmla="*/ 0 h 5"/>
                      <a:gd name="T16" fmla="*/ 2 w 4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4"/>
                      <a:gd name="T28" fmla="*/ 0 h 5"/>
                      <a:gd name="T29" fmla="*/ 4 w 4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4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4" y="5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5FA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465" name="Group 523"/>
                <p:cNvGrpSpPr>
                  <a:grpSpLocks/>
                </p:cNvGrpSpPr>
                <p:nvPr/>
              </p:nvGrpSpPr>
              <p:grpSpPr bwMode="auto">
                <a:xfrm>
                  <a:off x="3990" y="1219"/>
                  <a:ext cx="45" cy="42"/>
                  <a:chOff x="3990" y="1219"/>
                  <a:chExt cx="45" cy="42"/>
                </a:xfrm>
              </p:grpSpPr>
              <p:sp>
                <p:nvSpPr>
                  <p:cNvPr id="3477" name="Freeform 524"/>
                  <p:cNvSpPr>
                    <a:spLocks/>
                  </p:cNvSpPr>
                  <p:nvPr/>
                </p:nvSpPr>
                <p:spPr bwMode="auto">
                  <a:xfrm>
                    <a:off x="3990" y="1219"/>
                    <a:ext cx="45" cy="42"/>
                  </a:xfrm>
                  <a:custGeom>
                    <a:avLst/>
                    <a:gdLst>
                      <a:gd name="T0" fmla="*/ 22 w 45"/>
                      <a:gd name="T1" fmla="*/ 0 h 42"/>
                      <a:gd name="T2" fmla="*/ 13 w 45"/>
                      <a:gd name="T3" fmla="*/ 2 h 42"/>
                      <a:gd name="T4" fmla="*/ 6 w 45"/>
                      <a:gd name="T5" fmla="*/ 7 h 42"/>
                      <a:gd name="T6" fmla="*/ 2 w 45"/>
                      <a:gd name="T7" fmla="*/ 15 h 42"/>
                      <a:gd name="T8" fmla="*/ 0 w 45"/>
                      <a:gd name="T9" fmla="*/ 22 h 42"/>
                      <a:gd name="T10" fmla="*/ 2 w 45"/>
                      <a:gd name="T11" fmla="*/ 30 h 42"/>
                      <a:gd name="T12" fmla="*/ 6 w 45"/>
                      <a:gd name="T13" fmla="*/ 37 h 42"/>
                      <a:gd name="T14" fmla="*/ 13 w 45"/>
                      <a:gd name="T15" fmla="*/ 40 h 42"/>
                      <a:gd name="T16" fmla="*/ 22 w 45"/>
                      <a:gd name="T17" fmla="*/ 42 h 42"/>
                      <a:gd name="T18" fmla="*/ 32 w 45"/>
                      <a:gd name="T19" fmla="*/ 40 h 42"/>
                      <a:gd name="T20" fmla="*/ 39 w 45"/>
                      <a:gd name="T21" fmla="*/ 37 h 42"/>
                      <a:gd name="T22" fmla="*/ 43 w 45"/>
                      <a:gd name="T23" fmla="*/ 30 h 42"/>
                      <a:gd name="T24" fmla="*/ 45 w 45"/>
                      <a:gd name="T25" fmla="*/ 22 h 42"/>
                      <a:gd name="T26" fmla="*/ 43 w 45"/>
                      <a:gd name="T27" fmla="*/ 15 h 42"/>
                      <a:gd name="T28" fmla="*/ 39 w 45"/>
                      <a:gd name="T29" fmla="*/ 7 h 42"/>
                      <a:gd name="T30" fmla="*/ 32 w 45"/>
                      <a:gd name="T31" fmla="*/ 2 h 42"/>
                      <a:gd name="T32" fmla="*/ 22 w 45"/>
                      <a:gd name="T33" fmla="*/ 0 h 42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5"/>
                      <a:gd name="T52" fmla="*/ 0 h 42"/>
                      <a:gd name="T53" fmla="*/ 45 w 45"/>
                      <a:gd name="T54" fmla="*/ 42 h 42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5" h="42">
                        <a:moveTo>
                          <a:pt x="22" y="0"/>
                        </a:moveTo>
                        <a:lnTo>
                          <a:pt x="13" y="2"/>
                        </a:lnTo>
                        <a:lnTo>
                          <a:pt x="6" y="7"/>
                        </a:lnTo>
                        <a:lnTo>
                          <a:pt x="2" y="15"/>
                        </a:lnTo>
                        <a:lnTo>
                          <a:pt x="0" y="22"/>
                        </a:lnTo>
                        <a:lnTo>
                          <a:pt x="2" y="30"/>
                        </a:lnTo>
                        <a:lnTo>
                          <a:pt x="6" y="37"/>
                        </a:lnTo>
                        <a:lnTo>
                          <a:pt x="13" y="40"/>
                        </a:lnTo>
                        <a:lnTo>
                          <a:pt x="22" y="42"/>
                        </a:lnTo>
                        <a:lnTo>
                          <a:pt x="32" y="40"/>
                        </a:lnTo>
                        <a:lnTo>
                          <a:pt x="39" y="37"/>
                        </a:lnTo>
                        <a:lnTo>
                          <a:pt x="43" y="30"/>
                        </a:lnTo>
                        <a:lnTo>
                          <a:pt x="45" y="22"/>
                        </a:lnTo>
                        <a:lnTo>
                          <a:pt x="43" y="15"/>
                        </a:lnTo>
                        <a:lnTo>
                          <a:pt x="39" y="7"/>
                        </a:lnTo>
                        <a:lnTo>
                          <a:pt x="32" y="2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FF371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8" name="Freeform 525"/>
                  <p:cNvSpPr>
                    <a:spLocks/>
                  </p:cNvSpPr>
                  <p:nvPr/>
                </p:nvSpPr>
                <p:spPr bwMode="auto">
                  <a:xfrm>
                    <a:off x="3994" y="1221"/>
                    <a:ext cx="37" cy="38"/>
                  </a:xfrm>
                  <a:custGeom>
                    <a:avLst/>
                    <a:gdLst>
                      <a:gd name="T0" fmla="*/ 18 w 37"/>
                      <a:gd name="T1" fmla="*/ 0 h 38"/>
                      <a:gd name="T2" fmla="*/ 12 w 37"/>
                      <a:gd name="T3" fmla="*/ 3 h 38"/>
                      <a:gd name="T4" fmla="*/ 5 w 37"/>
                      <a:gd name="T5" fmla="*/ 8 h 38"/>
                      <a:gd name="T6" fmla="*/ 2 w 37"/>
                      <a:gd name="T7" fmla="*/ 13 h 38"/>
                      <a:gd name="T8" fmla="*/ 0 w 37"/>
                      <a:gd name="T9" fmla="*/ 20 h 38"/>
                      <a:gd name="T10" fmla="*/ 2 w 37"/>
                      <a:gd name="T11" fmla="*/ 28 h 38"/>
                      <a:gd name="T12" fmla="*/ 5 w 37"/>
                      <a:gd name="T13" fmla="*/ 33 h 38"/>
                      <a:gd name="T14" fmla="*/ 18 w 37"/>
                      <a:gd name="T15" fmla="*/ 38 h 38"/>
                      <a:gd name="T16" fmla="*/ 32 w 37"/>
                      <a:gd name="T17" fmla="*/ 33 h 38"/>
                      <a:gd name="T18" fmla="*/ 35 w 37"/>
                      <a:gd name="T19" fmla="*/ 28 h 38"/>
                      <a:gd name="T20" fmla="*/ 37 w 37"/>
                      <a:gd name="T21" fmla="*/ 20 h 38"/>
                      <a:gd name="T22" fmla="*/ 35 w 37"/>
                      <a:gd name="T23" fmla="*/ 13 h 38"/>
                      <a:gd name="T24" fmla="*/ 32 w 37"/>
                      <a:gd name="T25" fmla="*/ 8 h 38"/>
                      <a:gd name="T26" fmla="*/ 25 w 37"/>
                      <a:gd name="T27" fmla="*/ 3 h 38"/>
                      <a:gd name="T28" fmla="*/ 18 w 37"/>
                      <a:gd name="T29" fmla="*/ 0 h 38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7"/>
                      <a:gd name="T46" fmla="*/ 0 h 38"/>
                      <a:gd name="T47" fmla="*/ 37 w 37"/>
                      <a:gd name="T48" fmla="*/ 38 h 38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7" h="38">
                        <a:moveTo>
                          <a:pt x="18" y="0"/>
                        </a:moveTo>
                        <a:lnTo>
                          <a:pt x="12" y="3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0" y="20"/>
                        </a:lnTo>
                        <a:lnTo>
                          <a:pt x="2" y="28"/>
                        </a:lnTo>
                        <a:lnTo>
                          <a:pt x="5" y="33"/>
                        </a:lnTo>
                        <a:lnTo>
                          <a:pt x="18" y="38"/>
                        </a:lnTo>
                        <a:lnTo>
                          <a:pt x="32" y="33"/>
                        </a:lnTo>
                        <a:lnTo>
                          <a:pt x="35" y="28"/>
                        </a:lnTo>
                        <a:lnTo>
                          <a:pt x="37" y="20"/>
                        </a:lnTo>
                        <a:lnTo>
                          <a:pt x="35" y="13"/>
                        </a:lnTo>
                        <a:lnTo>
                          <a:pt x="32" y="8"/>
                        </a:lnTo>
                        <a:lnTo>
                          <a:pt x="25" y="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FF432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9" name="Freeform 526"/>
                  <p:cNvSpPr>
                    <a:spLocks/>
                  </p:cNvSpPr>
                  <p:nvPr/>
                </p:nvSpPr>
                <p:spPr bwMode="auto">
                  <a:xfrm>
                    <a:off x="3996" y="1224"/>
                    <a:ext cx="35" cy="32"/>
                  </a:xfrm>
                  <a:custGeom>
                    <a:avLst/>
                    <a:gdLst>
                      <a:gd name="T0" fmla="*/ 16 w 35"/>
                      <a:gd name="T1" fmla="*/ 0 h 32"/>
                      <a:gd name="T2" fmla="*/ 10 w 35"/>
                      <a:gd name="T3" fmla="*/ 2 h 32"/>
                      <a:gd name="T4" fmla="*/ 5 w 35"/>
                      <a:gd name="T5" fmla="*/ 5 h 32"/>
                      <a:gd name="T6" fmla="*/ 3 w 35"/>
                      <a:gd name="T7" fmla="*/ 10 h 32"/>
                      <a:gd name="T8" fmla="*/ 0 w 35"/>
                      <a:gd name="T9" fmla="*/ 17 h 32"/>
                      <a:gd name="T10" fmla="*/ 3 w 35"/>
                      <a:gd name="T11" fmla="*/ 25 h 32"/>
                      <a:gd name="T12" fmla="*/ 5 w 35"/>
                      <a:gd name="T13" fmla="*/ 30 h 32"/>
                      <a:gd name="T14" fmla="*/ 16 w 35"/>
                      <a:gd name="T15" fmla="*/ 32 h 32"/>
                      <a:gd name="T16" fmla="*/ 30 w 35"/>
                      <a:gd name="T17" fmla="*/ 30 h 32"/>
                      <a:gd name="T18" fmla="*/ 33 w 35"/>
                      <a:gd name="T19" fmla="*/ 25 h 32"/>
                      <a:gd name="T20" fmla="*/ 35 w 35"/>
                      <a:gd name="T21" fmla="*/ 17 h 32"/>
                      <a:gd name="T22" fmla="*/ 33 w 35"/>
                      <a:gd name="T23" fmla="*/ 10 h 32"/>
                      <a:gd name="T24" fmla="*/ 30 w 35"/>
                      <a:gd name="T25" fmla="*/ 5 h 32"/>
                      <a:gd name="T26" fmla="*/ 23 w 35"/>
                      <a:gd name="T27" fmla="*/ 2 h 32"/>
                      <a:gd name="T28" fmla="*/ 16 w 35"/>
                      <a:gd name="T29" fmla="*/ 0 h 32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5"/>
                      <a:gd name="T46" fmla="*/ 0 h 32"/>
                      <a:gd name="T47" fmla="*/ 35 w 35"/>
                      <a:gd name="T48" fmla="*/ 32 h 32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5" h="32">
                        <a:moveTo>
                          <a:pt x="16" y="0"/>
                        </a:moveTo>
                        <a:lnTo>
                          <a:pt x="10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3" y="25"/>
                        </a:lnTo>
                        <a:lnTo>
                          <a:pt x="5" y="30"/>
                        </a:lnTo>
                        <a:lnTo>
                          <a:pt x="16" y="32"/>
                        </a:lnTo>
                        <a:lnTo>
                          <a:pt x="30" y="30"/>
                        </a:lnTo>
                        <a:lnTo>
                          <a:pt x="33" y="25"/>
                        </a:lnTo>
                        <a:lnTo>
                          <a:pt x="35" y="17"/>
                        </a:lnTo>
                        <a:lnTo>
                          <a:pt x="33" y="10"/>
                        </a:lnTo>
                        <a:lnTo>
                          <a:pt x="30" y="5"/>
                        </a:lnTo>
                        <a:lnTo>
                          <a:pt x="23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FF5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0" name="Freeform 527"/>
                  <p:cNvSpPr>
                    <a:spLocks/>
                  </p:cNvSpPr>
                  <p:nvPr/>
                </p:nvSpPr>
                <p:spPr bwMode="auto">
                  <a:xfrm>
                    <a:off x="3999" y="1226"/>
                    <a:ext cx="30" cy="30"/>
                  </a:xfrm>
                  <a:custGeom>
                    <a:avLst/>
                    <a:gdLst>
                      <a:gd name="T0" fmla="*/ 13 w 30"/>
                      <a:gd name="T1" fmla="*/ 0 h 30"/>
                      <a:gd name="T2" fmla="*/ 9 w 30"/>
                      <a:gd name="T3" fmla="*/ 3 h 30"/>
                      <a:gd name="T4" fmla="*/ 4 w 30"/>
                      <a:gd name="T5" fmla="*/ 5 h 30"/>
                      <a:gd name="T6" fmla="*/ 2 w 30"/>
                      <a:gd name="T7" fmla="*/ 10 h 30"/>
                      <a:gd name="T8" fmla="*/ 0 w 30"/>
                      <a:gd name="T9" fmla="*/ 15 h 30"/>
                      <a:gd name="T10" fmla="*/ 2 w 30"/>
                      <a:gd name="T11" fmla="*/ 23 h 30"/>
                      <a:gd name="T12" fmla="*/ 4 w 30"/>
                      <a:gd name="T13" fmla="*/ 28 h 30"/>
                      <a:gd name="T14" fmla="*/ 13 w 30"/>
                      <a:gd name="T15" fmla="*/ 30 h 30"/>
                      <a:gd name="T16" fmla="*/ 25 w 30"/>
                      <a:gd name="T17" fmla="*/ 28 h 30"/>
                      <a:gd name="T18" fmla="*/ 30 w 30"/>
                      <a:gd name="T19" fmla="*/ 23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0 w 30"/>
                      <a:gd name="T27" fmla="*/ 3 h 30"/>
                      <a:gd name="T28" fmla="*/ 13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3" y="0"/>
                        </a:moveTo>
                        <a:lnTo>
                          <a:pt x="9" y="3"/>
                        </a:lnTo>
                        <a:lnTo>
                          <a:pt x="4" y="5"/>
                        </a:lnTo>
                        <a:lnTo>
                          <a:pt x="2" y="10"/>
                        </a:lnTo>
                        <a:lnTo>
                          <a:pt x="0" y="15"/>
                        </a:lnTo>
                        <a:lnTo>
                          <a:pt x="2" y="23"/>
                        </a:lnTo>
                        <a:lnTo>
                          <a:pt x="4" y="28"/>
                        </a:lnTo>
                        <a:lnTo>
                          <a:pt x="13" y="30"/>
                        </a:lnTo>
                        <a:lnTo>
                          <a:pt x="25" y="28"/>
                        </a:lnTo>
                        <a:lnTo>
                          <a:pt x="30" y="23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0" y="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FF69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1" name="Freeform 528"/>
                  <p:cNvSpPr>
                    <a:spLocks/>
                  </p:cNvSpPr>
                  <p:nvPr/>
                </p:nvSpPr>
                <p:spPr bwMode="auto">
                  <a:xfrm>
                    <a:off x="4001" y="1229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2 h 25"/>
                      <a:gd name="T4" fmla="*/ 0 w 25"/>
                      <a:gd name="T5" fmla="*/ 12 h 25"/>
                      <a:gd name="T6" fmla="*/ 2 w 25"/>
                      <a:gd name="T7" fmla="*/ 22 h 25"/>
                      <a:gd name="T8" fmla="*/ 11 w 25"/>
                      <a:gd name="T9" fmla="*/ 25 h 25"/>
                      <a:gd name="T10" fmla="*/ 21 w 25"/>
                      <a:gd name="T11" fmla="*/ 22 h 25"/>
                      <a:gd name="T12" fmla="*/ 25 w 25"/>
                      <a:gd name="T13" fmla="*/ 17 h 25"/>
                      <a:gd name="T14" fmla="*/ 25 w 25"/>
                      <a:gd name="T15" fmla="*/ 12 h 25"/>
                      <a:gd name="T16" fmla="*/ 25 w 25"/>
                      <a:gd name="T17" fmla="*/ 7 h 25"/>
                      <a:gd name="T18" fmla="*/ 21 w 25"/>
                      <a:gd name="T19" fmla="*/ 2 h 25"/>
                      <a:gd name="T20" fmla="*/ 11 w 25"/>
                      <a:gd name="T21" fmla="*/ 0 h 25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25"/>
                      <a:gd name="T34" fmla="*/ 0 h 25"/>
                      <a:gd name="T35" fmla="*/ 25 w 25"/>
                      <a:gd name="T36" fmla="*/ 25 h 25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25" h="25">
                        <a:moveTo>
                          <a:pt x="11" y="0"/>
                        </a:moveTo>
                        <a:lnTo>
                          <a:pt x="2" y="2"/>
                        </a:lnTo>
                        <a:lnTo>
                          <a:pt x="0" y="12"/>
                        </a:lnTo>
                        <a:lnTo>
                          <a:pt x="2" y="22"/>
                        </a:lnTo>
                        <a:lnTo>
                          <a:pt x="11" y="25"/>
                        </a:lnTo>
                        <a:lnTo>
                          <a:pt x="21" y="22"/>
                        </a:lnTo>
                        <a:lnTo>
                          <a:pt x="25" y="17"/>
                        </a:lnTo>
                        <a:lnTo>
                          <a:pt x="25" y="12"/>
                        </a:lnTo>
                        <a:lnTo>
                          <a:pt x="25" y="7"/>
                        </a:lnTo>
                        <a:lnTo>
                          <a:pt x="21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7F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2" name="Freeform 529"/>
                  <p:cNvSpPr>
                    <a:spLocks/>
                  </p:cNvSpPr>
                  <p:nvPr/>
                </p:nvSpPr>
                <p:spPr bwMode="auto">
                  <a:xfrm>
                    <a:off x="4003" y="1229"/>
                    <a:ext cx="21" cy="22"/>
                  </a:xfrm>
                  <a:custGeom>
                    <a:avLst/>
                    <a:gdLst>
                      <a:gd name="T0" fmla="*/ 12 w 21"/>
                      <a:gd name="T1" fmla="*/ 0 h 22"/>
                      <a:gd name="T2" fmla="*/ 3 w 21"/>
                      <a:gd name="T3" fmla="*/ 2 h 22"/>
                      <a:gd name="T4" fmla="*/ 0 w 21"/>
                      <a:gd name="T5" fmla="*/ 12 h 22"/>
                      <a:gd name="T6" fmla="*/ 3 w 21"/>
                      <a:gd name="T7" fmla="*/ 20 h 22"/>
                      <a:gd name="T8" fmla="*/ 12 w 21"/>
                      <a:gd name="T9" fmla="*/ 22 h 22"/>
                      <a:gd name="T10" fmla="*/ 19 w 21"/>
                      <a:gd name="T11" fmla="*/ 20 h 22"/>
                      <a:gd name="T12" fmla="*/ 21 w 21"/>
                      <a:gd name="T13" fmla="*/ 12 h 22"/>
                      <a:gd name="T14" fmla="*/ 19 w 21"/>
                      <a:gd name="T15" fmla="*/ 2 h 22"/>
                      <a:gd name="T16" fmla="*/ 12 w 21"/>
                      <a:gd name="T17" fmla="*/ 0 h 2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1"/>
                      <a:gd name="T28" fmla="*/ 0 h 22"/>
                      <a:gd name="T29" fmla="*/ 21 w 21"/>
                      <a:gd name="T30" fmla="*/ 22 h 2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1" h="22">
                        <a:moveTo>
                          <a:pt x="12" y="0"/>
                        </a:moveTo>
                        <a:lnTo>
                          <a:pt x="3" y="2"/>
                        </a:lnTo>
                        <a:lnTo>
                          <a:pt x="0" y="12"/>
                        </a:lnTo>
                        <a:lnTo>
                          <a:pt x="3" y="20"/>
                        </a:lnTo>
                        <a:lnTo>
                          <a:pt x="12" y="22"/>
                        </a:lnTo>
                        <a:lnTo>
                          <a:pt x="19" y="20"/>
                        </a:lnTo>
                        <a:lnTo>
                          <a:pt x="21" y="12"/>
                        </a:lnTo>
                        <a:lnTo>
                          <a:pt x="19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FF956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3" name="Freeform 530"/>
                  <p:cNvSpPr>
                    <a:spLocks/>
                  </p:cNvSpPr>
                  <p:nvPr/>
                </p:nvSpPr>
                <p:spPr bwMode="auto">
                  <a:xfrm>
                    <a:off x="4006" y="1231"/>
                    <a:ext cx="16" cy="18"/>
                  </a:xfrm>
                  <a:custGeom>
                    <a:avLst/>
                    <a:gdLst>
                      <a:gd name="T0" fmla="*/ 9 w 16"/>
                      <a:gd name="T1" fmla="*/ 0 h 18"/>
                      <a:gd name="T2" fmla="*/ 2 w 16"/>
                      <a:gd name="T3" fmla="*/ 3 h 18"/>
                      <a:gd name="T4" fmla="*/ 0 w 16"/>
                      <a:gd name="T5" fmla="*/ 10 h 18"/>
                      <a:gd name="T6" fmla="*/ 2 w 16"/>
                      <a:gd name="T7" fmla="*/ 15 h 18"/>
                      <a:gd name="T8" fmla="*/ 9 w 16"/>
                      <a:gd name="T9" fmla="*/ 18 h 18"/>
                      <a:gd name="T10" fmla="*/ 13 w 16"/>
                      <a:gd name="T11" fmla="*/ 15 h 18"/>
                      <a:gd name="T12" fmla="*/ 16 w 16"/>
                      <a:gd name="T13" fmla="*/ 10 h 18"/>
                      <a:gd name="T14" fmla="*/ 13 w 16"/>
                      <a:gd name="T15" fmla="*/ 3 h 18"/>
                      <a:gd name="T16" fmla="*/ 9 w 16"/>
                      <a:gd name="T17" fmla="*/ 0 h 1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8"/>
                      <a:gd name="T29" fmla="*/ 16 w 16"/>
                      <a:gd name="T30" fmla="*/ 18 h 1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8">
                        <a:moveTo>
                          <a:pt x="9" y="0"/>
                        </a:move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8"/>
                        </a:lnTo>
                        <a:lnTo>
                          <a:pt x="13" y="15"/>
                        </a:lnTo>
                        <a:lnTo>
                          <a:pt x="16" y="10"/>
                        </a:lnTo>
                        <a:lnTo>
                          <a:pt x="13" y="3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FFA77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4" name="Freeform 531"/>
                  <p:cNvSpPr>
                    <a:spLocks/>
                  </p:cNvSpPr>
                  <p:nvPr/>
                </p:nvSpPr>
                <p:spPr bwMode="auto">
                  <a:xfrm>
                    <a:off x="4008" y="1234"/>
                    <a:ext cx="11" cy="12"/>
                  </a:xfrm>
                  <a:custGeom>
                    <a:avLst/>
                    <a:gdLst>
                      <a:gd name="T0" fmla="*/ 7 w 11"/>
                      <a:gd name="T1" fmla="*/ 0 h 12"/>
                      <a:gd name="T2" fmla="*/ 2 w 11"/>
                      <a:gd name="T3" fmla="*/ 2 h 12"/>
                      <a:gd name="T4" fmla="*/ 0 w 11"/>
                      <a:gd name="T5" fmla="*/ 7 h 12"/>
                      <a:gd name="T6" fmla="*/ 2 w 11"/>
                      <a:gd name="T7" fmla="*/ 10 h 12"/>
                      <a:gd name="T8" fmla="*/ 7 w 11"/>
                      <a:gd name="T9" fmla="*/ 12 h 12"/>
                      <a:gd name="T10" fmla="*/ 9 w 11"/>
                      <a:gd name="T11" fmla="*/ 10 h 12"/>
                      <a:gd name="T12" fmla="*/ 11 w 11"/>
                      <a:gd name="T13" fmla="*/ 7 h 12"/>
                      <a:gd name="T14" fmla="*/ 9 w 11"/>
                      <a:gd name="T15" fmla="*/ 2 h 12"/>
                      <a:gd name="T16" fmla="*/ 7 w 11"/>
                      <a:gd name="T17" fmla="*/ 0 h 12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1"/>
                      <a:gd name="T28" fmla="*/ 0 h 12"/>
                      <a:gd name="T29" fmla="*/ 11 w 11"/>
                      <a:gd name="T30" fmla="*/ 12 h 12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1" h="12">
                        <a:moveTo>
                          <a:pt x="7" y="0"/>
                        </a:moveTo>
                        <a:lnTo>
                          <a:pt x="2" y="2"/>
                        </a:lnTo>
                        <a:lnTo>
                          <a:pt x="0" y="7"/>
                        </a:lnTo>
                        <a:lnTo>
                          <a:pt x="2" y="10"/>
                        </a:lnTo>
                        <a:lnTo>
                          <a:pt x="7" y="12"/>
                        </a:lnTo>
                        <a:lnTo>
                          <a:pt x="9" y="10"/>
                        </a:lnTo>
                        <a:lnTo>
                          <a:pt x="11" y="7"/>
                        </a:lnTo>
                        <a:lnTo>
                          <a:pt x="9" y="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FB58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5" name="Freeform 532"/>
                  <p:cNvSpPr>
                    <a:spLocks/>
                  </p:cNvSpPr>
                  <p:nvPr/>
                </p:nvSpPr>
                <p:spPr bwMode="auto">
                  <a:xfrm>
                    <a:off x="4010" y="1236"/>
                    <a:ext cx="9" cy="10"/>
                  </a:xfrm>
                  <a:custGeom>
                    <a:avLst/>
                    <a:gdLst>
                      <a:gd name="T0" fmla="*/ 5 w 9"/>
                      <a:gd name="T1" fmla="*/ 0 h 10"/>
                      <a:gd name="T2" fmla="*/ 2 w 9"/>
                      <a:gd name="T3" fmla="*/ 3 h 10"/>
                      <a:gd name="T4" fmla="*/ 0 w 9"/>
                      <a:gd name="T5" fmla="*/ 5 h 10"/>
                      <a:gd name="T6" fmla="*/ 2 w 9"/>
                      <a:gd name="T7" fmla="*/ 8 h 10"/>
                      <a:gd name="T8" fmla="*/ 5 w 9"/>
                      <a:gd name="T9" fmla="*/ 10 h 10"/>
                      <a:gd name="T10" fmla="*/ 7 w 9"/>
                      <a:gd name="T11" fmla="*/ 8 h 10"/>
                      <a:gd name="T12" fmla="*/ 9 w 9"/>
                      <a:gd name="T13" fmla="*/ 5 h 10"/>
                      <a:gd name="T14" fmla="*/ 7 w 9"/>
                      <a:gd name="T15" fmla="*/ 3 h 10"/>
                      <a:gd name="T16" fmla="*/ 5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5" y="0"/>
                        </a:moveTo>
                        <a:lnTo>
                          <a:pt x="2" y="3"/>
                        </a:lnTo>
                        <a:lnTo>
                          <a:pt x="0" y="5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7" y="8"/>
                        </a:lnTo>
                        <a:lnTo>
                          <a:pt x="9" y="5"/>
                        </a:lnTo>
                        <a:lnTo>
                          <a:pt x="7" y="3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FFC0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86" name="Freeform 533"/>
                  <p:cNvSpPr>
                    <a:spLocks/>
                  </p:cNvSpPr>
                  <p:nvPr/>
                </p:nvSpPr>
                <p:spPr bwMode="auto">
                  <a:xfrm>
                    <a:off x="4012" y="1239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0 w 5"/>
                      <a:gd name="T3" fmla="*/ 0 h 5"/>
                      <a:gd name="T4" fmla="*/ 0 w 5"/>
                      <a:gd name="T5" fmla="*/ 2 h 5"/>
                      <a:gd name="T6" fmla="*/ 0 w 5"/>
                      <a:gd name="T7" fmla="*/ 5 h 5"/>
                      <a:gd name="T8" fmla="*/ 3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2 h 5"/>
                      <a:gd name="T14" fmla="*/ 5 w 5"/>
                      <a:gd name="T15" fmla="*/ 0 h 5"/>
                      <a:gd name="T16" fmla="*/ 3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5" y="5"/>
                        </a:lnTo>
                        <a:lnTo>
                          <a:pt x="5" y="2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FFC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466" name="Group 534"/>
                <p:cNvGrpSpPr>
                  <a:grpSpLocks/>
                </p:cNvGrpSpPr>
                <p:nvPr/>
              </p:nvGrpSpPr>
              <p:grpSpPr bwMode="auto">
                <a:xfrm>
                  <a:off x="3783" y="1281"/>
                  <a:ext cx="46" cy="43"/>
                  <a:chOff x="3783" y="1281"/>
                  <a:chExt cx="46" cy="43"/>
                </a:xfrm>
              </p:grpSpPr>
              <p:sp>
                <p:nvSpPr>
                  <p:cNvPr id="3467" name="Freeform 535"/>
                  <p:cNvSpPr>
                    <a:spLocks/>
                  </p:cNvSpPr>
                  <p:nvPr/>
                </p:nvSpPr>
                <p:spPr bwMode="auto">
                  <a:xfrm>
                    <a:off x="3783" y="1281"/>
                    <a:ext cx="46" cy="43"/>
                  </a:xfrm>
                  <a:custGeom>
                    <a:avLst/>
                    <a:gdLst>
                      <a:gd name="T0" fmla="*/ 23 w 46"/>
                      <a:gd name="T1" fmla="*/ 0 h 43"/>
                      <a:gd name="T2" fmla="*/ 14 w 46"/>
                      <a:gd name="T3" fmla="*/ 3 h 43"/>
                      <a:gd name="T4" fmla="*/ 7 w 46"/>
                      <a:gd name="T5" fmla="*/ 8 h 43"/>
                      <a:gd name="T6" fmla="*/ 2 w 46"/>
                      <a:gd name="T7" fmla="*/ 15 h 43"/>
                      <a:gd name="T8" fmla="*/ 0 w 46"/>
                      <a:gd name="T9" fmla="*/ 23 h 43"/>
                      <a:gd name="T10" fmla="*/ 2 w 46"/>
                      <a:gd name="T11" fmla="*/ 30 h 43"/>
                      <a:gd name="T12" fmla="*/ 7 w 46"/>
                      <a:gd name="T13" fmla="*/ 38 h 43"/>
                      <a:gd name="T14" fmla="*/ 14 w 46"/>
                      <a:gd name="T15" fmla="*/ 40 h 43"/>
                      <a:gd name="T16" fmla="*/ 23 w 46"/>
                      <a:gd name="T17" fmla="*/ 43 h 43"/>
                      <a:gd name="T18" fmla="*/ 32 w 46"/>
                      <a:gd name="T19" fmla="*/ 40 h 43"/>
                      <a:gd name="T20" fmla="*/ 39 w 46"/>
                      <a:gd name="T21" fmla="*/ 38 h 43"/>
                      <a:gd name="T22" fmla="*/ 44 w 46"/>
                      <a:gd name="T23" fmla="*/ 30 h 43"/>
                      <a:gd name="T24" fmla="*/ 46 w 46"/>
                      <a:gd name="T25" fmla="*/ 23 h 43"/>
                      <a:gd name="T26" fmla="*/ 44 w 46"/>
                      <a:gd name="T27" fmla="*/ 15 h 43"/>
                      <a:gd name="T28" fmla="*/ 39 w 46"/>
                      <a:gd name="T29" fmla="*/ 8 h 43"/>
                      <a:gd name="T30" fmla="*/ 32 w 46"/>
                      <a:gd name="T31" fmla="*/ 3 h 43"/>
                      <a:gd name="T32" fmla="*/ 23 w 46"/>
                      <a:gd name="T33" fmla="*/ 0 h 4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6"/>
                      <a:gd name="T52" fmla="*/ 0 h 43"/>
                      <a:gd name="T53" fmla="*/ 46 w 46"/>
                      <a:gd name="T54" fmla="*/ 43 h 4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6" h="43">
                        <a:moveTo>
                          <a:pt x="23" y="0"/>
                        </a:moveTo>
                        <a:lnTo>
                          <a:pt x="14" y="3"/>
                        </a:lnTo>
                        <a:lnTo>
                          <a:pt x="7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2" y="30"/>
                        </a:lnTo>
                        <a:lnTo>
                          <a:pt x="7" y="38"/>
                        </a:lnTo>
                        <a:lnTo>
                          <a:pt x="14" y="40"/>
                        </a:lnTo>
                        <a:lnTo>
                          <a:pt x="23" y="43"/>
                        </a:lnTo>
                        <a:lnTo>
                          <a:pt x="32" y="40"/>
                        </a:lnTo>
                        <a:lnTo>
                          <a:pt x="39" y="38"/>
                        </a:lnTo>
                        <a:lnTo>
                          <a:pt x="44" y="30"/>
                        </a:lnTo>
                        <a:lnTo>
                          <a:pt x="46" y="23"/>
                        </a:lnTo>
                        <a:lnTo>
                          <a:pt x="44" y="15"/>
                        </a:lnTo>
                        <a:lnTo>
                          <a:pt x="39" y="8"/>
                        </a:lnTo>
                        <a:lnTo>
                          <a:pt x="32" y="3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solidFill>
                    <a:srgbClr val="001B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68" name="Freeform 536"/>
                  <p:cNvSpPr>
                    <a:spLocks/>
                  </p:cNvSpPr>
                  <p:nvPr/>
                </p:nvSpPr>
                <p:spPr bwMode="auto">
                  <a:xfrm>
                    <a:off x="3788" y="1284"/>
                    <a:ext cx="36" cy="37"/>
                  </a:xfrm>
                  <a:custGeom>
                    <a:avLst/>
                    <a:gdLst>
                      <a:gd name="T0" fmla="*/ 18 w 36"/>
                      <a:gd name="T1" fmla="*/ 0 h 37"/>
                      <a:gd name="T2" fmla="*/ 11 w 36"/>
                      <a:gd name="T3" fmla="*/ 2 h 37"/>
                      <a:gd name="T4" fmla="*/ 4 w 36"/>
                      <a:gd name="T5" fmla="*/ 7 h 37"/>
                      <a:gd name="T6" fmla="*/ 2 w 36"/>
                      <a:gd name="T7" fmla="*/ 12 h 37"/>
                      <a:gd name="T8" fmla="*/ 0 w 36"/>
                      <a:gd name="T9" fmla="*/ 20 h 37"/>
                      <a:gd name="T10" fmla="*/ 2 w 36"/>
                      <a:gd name="T11" fmla="*/ 27 h 37"/>
                      <a:gd name="T12" fmla="*/ 4 w 36"/>
                      <a:gd name="T13" fmla="*/ 32 h 37"/>
                      <a:gd name="T14" fmla="*/ 18 w 36"/>
                      <a:gd name="T15" fmla="*/ 37 h 37"/>
                      <a:gd name="T16" fmla="*/ 32 w 36"/>
                      <a:gd name="T17" fmla="*/ 32 h 37"/>
                      <a:gd name="T18" fmla="*/ 34 w 36"/>
                      <a:gd name="T19" fmla="*/ 27 h 37"/>
                      <a:gd name="T20" fmla="*/ 36 w 36"/>
                      <a:gd name="T21" fmla="*/ 20 h 37"/>
                      <a:gd name="T22" fmla="*/ 34 w 36"/>
                      <a:gd name="T23" fmla="*/ 12 h 37"/>
                      <a:gd name="T24" fmla="*/ 32 w 36"/>
                      <a:gd name="T25" fmla="*/ 7 h 37"/>
                      <a:gd name="T26" fmla="*/ 25 w 36"/>
                      <a:gd name="T27" fmla="*/ 2 h 37"/>
                      <a:gd name="T28" fmla="*/ 18 w 36"/>
                      <a:gd name="T29" fmla="*/ 0 h 37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6"/>
                      <a:gd name="T46" fmla="*/ 0 h 37"/>
                      <a:gd name="T47" fmla="*/ 36 w 36"/>
                      <a:gd name="T48" fmla="*/ 37 h 37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6" h="37">
                        <a:moveTo>
                          <a:pt x="18" y="0"/>
                        </a:moveTo>
                        <a:lnTo>
                          <a:pt x="11" y="2"/>
                        </a:lnTo>
                        <a:lnTo>
                          <a:pt x="4" y="7"/>
                        </a:lnTo>
                        <a:lnTo>
                          <a:pt x="2" y="12"/>
                        </a:lnTo>
                        <a:lnTo>
                          <a:pt x="0" y="20"/>
                        </a:lnTo>
                        <a:lnTo>
                          <a:pt x="2" y="27"/>
                        </a:lnTo>
                        <a:lnTo>
                          <a:pt x="4" y="32"/>
                        </a:lnTo>
                        <a:lnTo>
                          <a:pt x="18" y="37"/>
                        </a:lnTo>
                        <a:lnTo>
                          <a:pt x="32" y="32"/>
                        </a:lnTo>
                        <a:lnTo>
                          <a:pt x="34" y="27"/>
                        </a:lnTo>
                        <a:lnTo>
                          <a:pt x="36" y="20"/>
                        </a:lnTo>
                        <a:lnTo>
                          <a:pt x="34" y="12"/>
                        </a:lnTo>
                        <a:lnTo>
                          <a:pt x="32" y="7"/>
                        </a:lnTo>
                        <a:lnTo>
                          <a:pt x="25" y="2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0039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69" name="Freeform 537"/>
                  <p:cNvSpPr>
                    <a:spLocks/>
                  </p:cNvSpPr>
                  <p:nvPr/>
                </p:nvSpPr>
                <p:spPr bwMode="auto">
                  <a:xfrm>
                    <a:off x="3790" y="1286"/>
                    <a:ext cx="34" cy="33"/>
                  </a:xfrm>
                  <a:custGeom>
                    <a:avLst/>
                    <a:gdLst>
                      <a:gd name="T0" fmla="*/ 16 w 34"/>
                      <a:gd name="T1" fmla="*/ 0 h 33"/>
                      <a:gd name="T2" fmla="*/ 9 w 34"/>
                      <a:gd name="T3" fmla="*/ 3 h 33"/>
                      <a:gd name="T4" fmla="*/ 5 w 34"/>
                      <a:gd name="T5" fmla="*/ 5 h 33"/>
                      <a:gd name="T6" fmla="*/ 2 w 34"/>
                      <a:gd name="T7" fmla="*/ 10 h 33"/>
                      <a:gd name="T8" fmla="*/ 0 w 34"/>
                      <a:gd name="T9" fmla="*/ 18 h 33"/>
                      <a:gd name="T10" fmla="*/ 2 w 34"/>
                      <a:gd name="T11" fmla="*/ 25 h 33"/>
                      <a:gd name="T12" fmla="*/ 5 w 34"/>
                      <a:gd name="T13" fmla="*/ 30 h 33"/>
                      <a:gd name="T14" fmla="*/ 16 w 34"/>
                      <a:gd name="T15" fmla="*/ 33 h 33"/>
                      <a:gd name="T16" fmla="*/ 30 w 34"/>
                      <a:gd name="T17" fmla="*/ 30 h 33"/>
                      <a:gd name="T18" fmla="*/ 32 w 34"/>
                      <a:gd name="T19" fmla="*/ 25 h 33"/>
                      <a:gd name="T20" fmla="*/ 34 w 34"/>
                      <a:gd name="T21" fmla="*/ 18 h 33"/>
                      <a:gd name="T22" fmla="*/ 32 w 34"/>
                      <a:gd name="T23" fmla="*/ 10 h 33"/>
                      <a:gd name="T24" fmla="*/ 30 w 34"/>
                      <a:gd name="T25" fmla="*/ 5 h 33"/>
                      <a:gd name="T26" fmla="*/ 23 w 34"/>
                      <a:gd name="T27" fmla="*/ 3 h 33"/>
                      <a:gd name="T28" fmla="*/ 16 w 34"/>
                      <a:gd name="T29" fmla="*/ 0 h 33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4"/>
                      <a:gd name="T46" fmla="*/ 0 h 33"/>
                      <a:gd name="T47" fmla="*/ 34 w 34"/>
                      <a:gd name="T48" fmla="*/ 33 h 33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4" h="33">
                        <a:moveTo>
                          <a:pt x="16" y="0"/>
                        </a:moveTo>
                        <a:lnTo>
                          <a:pt x="9" y="3"/>
                        </a:lnTo>
                        <a:lnTo>
                          <a:pt x="5" y="5"/>
                        </a:lnTo>
                        <a:lnTo>
                          <a:pt x="2" y="10"/>
                        </a:lnTo>
                        <a:lnTo>
                          <a:pt x="0" y="18"/>
                        </a:lnTo>
                        <a:lnTo>
                          <a:pt x="2" y="25"/>
                        </a:lnTo>
                        <a:lnTo>
                          <a:pt x="5" y="30"/>
                        </a:lnTo>
                        <a:lnTo>
                          <a:pt x="16" y="33"/>
                        </a:lnTo>
                        <a:lnTo>
                          <a:pt x="30" y="30"/>
                        </a:lnTo>
                        <a:lnTo>
                          <a:pt x="32" y="25"/>
                        </a:lnTo>
                        <a:lnTo>
                          <a:pt x="34" y="18"/>
                        </a:lnTo>
                        <a:lnTo>
                          <a:pt x="32" y="10"/>
                        </a:lnTo>
                        <a:lnTo>
                          <a:pt x="30" y="5"/>
                        </a:lnTo>
                        <a:lnTo>
                          <a:pt x="23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00588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0" name="Freeform 538"/>
                  <p:cNvSpPr>
                    <a:spLocks/>
                  </p:cNvSpPr>
                  <p:nvPr/>
                </p:nvSpPr>
                <p:spPr bwMode="auto">
                  <a:xfrm>
                    <a:off x="3792" y="1289"/>
                    <a:ext cx="30" cy="30"/>
                  </a:xfrm>
                  <a:custGeom>
                    <a:avLst/>
                    <a:gdLst>
                      <a:gd name="T0" fmla="*/ 14 w 30"/>
                      <a:gd name="T1" fmla="*/ 0 h 30"/>
                      <a:gd name="T2" fmla="*/ 9 w 30"/>
                      <a:gd name="T3" fmla="*/ 2 h 30"/>
                      <a:gd name="T4" fmla="*/ 5 w 30"/>
                      <a:gd name="T5" fmla="*/ 5 h 30"/>
                      <a:gd name="T6" fmla="*/ 3 w 30"/>
                      <a:gd name="T7" fmla="*/ 10 h 30"/>
                      <a:gd name="T8" fmla="*/ 0 w 30"/>
                      <a:gd name="T9" fmla="*/ 15 h 30"/>
                      <a:gd name="T10" fmla="*/ 3 w 30"/>
                      <a:gd name="T11" fmla="*/ 22 h 30"/>
                      <a:gd name="T12" fmla="*/ 5 w 30"/>
                      <a:gd name="T13" fmla="*/ 27 h 30"/>
                      <a:gd name="T14" fmla="*/ 14 w 30"/>
                      <a:gd name="T15" fmla="*/ 30 h 30"/>
                      <a:gd name="T16" fmla="*/ 25 w 30"/>
                      <a:gd name="T17" fmla="*/ 27 h 30"/>
                      <a:gd name="T18" fmla="*/ 30 w 30"/>
                      <a:gd name="T19" fmla="*/ 22 h 30"/>
                      <a:gd name="T20" fmla="*/ 30 w 30"/>
                      <a:gd name="T21" fmla="*/ 15 h 30"/>
                      <a:gd name="T22" fmla="*/ 30 w 30"/>
                      <a:gd name="T23" fmla="*/ 10 h 30"/>
                      <a:gd name="T24" fmla="*/ 25 w 30"/>
                      <a:gd name="T25" fmla="*/ 5 h 30"/>
                      <a:gd name="T26" fmla="*/ 21 w 30"/>
                      <a:gd name="T27" fmla="*/ 2 h 30"/>
                      <a:gd name="T28" fmla="*/ 14 w 30"/>
                      <a:gd name="T29" fmla="*/ 0 h 30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30"/>
                      <a:gd name="T46" fmla="*/ 0 h 30"/>
                      <a:gd name="T47" fmla="*/ 30 w 30"/>
                      <a:gd name="T48" fmla="*/ 30 h 30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30" h="30">
                        <a:moveTo>
                          <a:pt x="14" y="0"/>
                        </a:moveTo>
                        <a:lnTo>
                          <a:pt x="9" y="2"/>
                        </a:lnTo>
                        <a:lnTo>
                          <a:pt x="5" y="5"/>
                        </a:lnTo>
                        <a:lnTo>
                          <a:pt x="3" y="10"/>
                        </a:lnTo>
                        <a:lnTo>
                          <a:pt x="0" y="15"/>
                        </a:lnTo>
                        <a:lnTo>
                          <a:pt x="3" y="22"/>
                        </a:lnTo>
                        <a:lnTo>
                          <a:pt x="5" y="27"/>
                        </a:lnTo>
                        <a:lnTo>
                          <a:pt x="14" y="30"/>
                        </a:lnTo>
                        <a:lnTo>
                          <a:pt x="25" y="27"/>
                        </a:lnTo>
                        <a:lnTo>
                          <a:pt x="30" y="22"/>
                        </a:lnTo>
                        <a:lnTo>
                          <a:pt x="30" y="15"/>
                        </a:lnTo>
                        <a:lnTo>
                          <a:pt x="30" y="10"/>
                        </a:lnTo>
                        <a:lnTo>
                          <a:pt x="25" y="5"/>
                        </a:lnTo>
                        <a:lnTo>
                          <a:pt x="21" y="2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rgbClr val="0077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1" name="Freeform 539"/>
                  <p:cNvSpPr>
                    <a:spLocks/>
                  </p:cNvSpPr>
                  <p:nvPr/>
                </p:nvSpPr>
                <p:spPr bwMode="auto">
                  <a:xfrm>
                    <a:off x="3795" y="1291"/>
                    <a:ext cx="25" cy="25"/>
                  </a:xfrm>
                  <a:custGeom>
                    <a:avLst/>
                    <a:gdLst>
                      <a:gd name="T0" fmla="*/ 11 w 25"/>
                      <a:gd name="T1" fmla="*/ 0 h 25"/>
                      <a:gd name="T2" fmla="*/ 2 w 25"/>
                      <a:gd name="T3" fmla="*/ 3 h 25"/>
                      <a:gd name="T4" fmla="*/ 0 w 25"/>
                      <a:gd name="T5" fmla="*/ 13 h 25"/>
                      <a:gd name="T6" fmla="*/ 2 w 25"/>
                      <a:gd name="T7" fmla="*/ 23 h 25"/>
                      <a:gd name="T8" fmla="*/ 11 w 25"/>
                      <a:gd name="T9" fmla="*/ 25 h 25"/>
                      <a:gd name="T10" fmla="*/ 22 w 25"/>
                      <a:gd name="T11" fmla="*/ 23 h 25"/>
                      <a:gd name="T12" fmla="*/ 25 w 25"/>
                      <a:gd name="T13" fmla="*/ 13 h 25"/>
                      <a:gd name="T14" fmla="*/ 22 w 25"/>
                      <a:gd name="T15" fmla="*/ 3 h 25"/>
                      <a:gd name="T16" fmla="*/ 11 w 25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5"/>
                      <a:gd name="T28" fmla="*/ 0 h 25"/>
                      <a:gd name="T29" fmla="*/ 25 w 25"/>
                      <a:gd name="T30" fmla="*/ 25 h 2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5" h="25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3"/>
                        </a:lnTo>
                        <a:lnTo>
                          <a:pt x="11" y="25"/>
                        </a:lnTo>
                        <a:lnTo>
                          <a:pt x="22" y="23"/>
                        </a:lnTo>
                        <a:lnTo>
                          <a:pt x="25" y="13"/>
                        </a:lnTo>
                        <a:lnTo>
                          <a:pt x="22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96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2" name="Freeform 540"/>
                  <p:cNvSpPr>
                    <a:spLocks/>
                  </p:cNvSpPr>
                  <p:nvPr/>
                </p:nvSpPr>
                <p:spPr bwMode="auto">
                  <a:xfrm>
                    <a:off x="3797" y="1291"/>
                    <a:ext cx="20" cy="23"/>
                  </a:xfrm>
                  <a:custGeom>
                    <a:avLst/>
                    <a:gdLst>
                      <a:gd name="T0" fmla="*/ 11 w 20"/>
                      <a:gd name="T1" fmla="*/ 0 h 23"/>
                      <a:gd name="T2" fmla="*/ 2 w 20"/>
                      <a:gd name="T3" fmla="*/ 3 h 23"/>
                      <a:gd name="T4" fmla="*/ 0 w 20"/>
                      <a:gd name="T5" fmla="*/ 13 h 23"/>
                      <a:gd name="T6" fmla="*/ 2 w 20"/>
                      <a:gd name="T7" fmla="*/ 20 h 23"/>
                      <a:gd name="T8" fmla="*/ 11 w 20"/>
                      <a:gd name="T9" fmla="*/ 23 h 23"/>
                      <a:gd name="T10" fmla="*/ 18 w 20"/>
                      <a:gd name="T11" fmla="*/ 20 h 23"/>
                      <a:gd name="T12" fmla="*/ 20 w 20"/>
                      <a:gd name="T13" fmla="*/ 13 h 23"/>
                      <a:gd name="T14" fmla="*/ 18 w 20"/>
                      <a:gd name="T15" fmla="*/ 3 h 23"/>
                      <a:gd name="T16" fmla="*/ 11 w 20"/>
                      <a:gd name="T17" fmla="*/ 0 h 2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20"/>
                      <a:gd name="T28" fmla="*/ 0 h 23"/>
                      <a:gd name="T29" fmla="*/ 20 w 20"/>
                      <a:gd name="T30" fmla="*/ 23 h 2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20" h="23">
                        <a:moveTo>
                          <a:pt x="11" y="0"/>
                        </a:moveTo>
                        <a:lnTo>
                          <a:pt x="2" y="3"/>
                        </a:lnTo>
                        <a:lnTo>
                          <a:pt x="0" y="13"/>
                        </a:lnTo>
                        <a:lnTo>
                          <a:pt x="2" y="20"/>
                        </a:lnTo>
                        <a:lnTo>
                          <a:pt x="11" y="23"/>
                        </a:lnTo>
                        <a:lnTo>
                          <a:pt x="18" y="20"/>
                        </a:lnTo>
                        <a:lnTo>
                          <a:pt x="20" y="13"/>
                        </a:lnTo>
                        <a:lnTo>
                          <a:pt x="18" y="3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B4C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3" name="Freeform 541"/>
                  <p:cNvSpPr>
                    <a:spLocks/>
                  </p:cNvSpPr>
                  <p:nvPr/>
                </p:nvSpPr>
                <p:spPr bwMode="auto">
                  <a:xfrm>
                    <a:off x="3799" y="1294"/>
                    <a:ext cx="16" cy="17"/>
                  </a:xfrm>
                  <a:custGeom>
                    <a:avLst/>
                    <a:gdLst>
                      <a:gd name="T0" fmla="*/ 9 w 16"/>
                      <a:gd name="T1" fmla="*/ 0 h 17"/>
                      <a:gd name="T2" fmla="*/ 2 w 16"/>
                      <a:gd name="T3" fmla="*/ 2 h 17"/>
                      <a:gd name="T4" fmla="*/ 0 w 16"/>
                      <a:gd name="T5" fmla="*/ 10 h 17"/>
                      <a:gd name="T6" fmla="*/ 2 w 16"/>
                      <a:gd name="T7" fmla="*/ 15 h 17"/>
                      <a:gd name="T8" fmla="*/ 9 w 16"/>
                      <a:gd name="T9" fmla="*/ 17 h 17"/>
                      <a:gd name="T10" fmla="*/ 14 w 16"/>
                      <a:gd name="T11" fmla="*/ 15 h 17"/>
                      <a:gd name="T12" fmla="*/ 16 w 16"/>
                      <a:gd name="T13" fmla="*/ 10 h 17"/>
                      <a:gd name="T14" fmla="*/ 14 w 16"/>
                      <a:gd name="T15" fmla="*/ 2 h 17"/>
                      <a:gd name="T16" fmla="*/ 9 w 16"/>
                      <a:gd name="T17" fmla="*/ 0 h 1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6"/>
                      <a:gd name="T28" fmla="*/ 0 h 17"/>
                      <a:gd name="T29" fmla="*/ 16 w 16"/>
                      <a:gd name="T30" fmla="*/ 17 h 17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6" h="17">
                        <a:moveTo>
                          <a:pt x="9" y="0"/>
                        </a:moveTo>
                        <a:lnTo>
                          <a:pt x="2" y="2"/>
                        </a:lnTo>
                        <a:lnTo>
                          <a:pt x="0" y="10"/>
                        </a:lnTo>
                        <a:lnTo>
                          <a:pt x="2" y="15"/>
                        </a:lnTo>
                        <a:lnTo>
                          <a:pt x="9" y="17"/>
                        </a:lnTo>
                        <a:lnTo>
                          <a:pt x="14" y="15"/>
                        </a:lnTo>
                        <a:lnTo>
                          <a:pt x="16" y="10"/>
                        </a:lnTo>
                        <a:lnTo>
                          <a:pt x="14" y="2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00CD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4" name="Freeform 542"/>
                  <p:cNvSpPr>
                    <a:spLocks/>
                  </p:cNvSpPr>
                  <p:nvPr/>
                </p:nvSpPr>
                <p:spPr bwMode="auto">
                  <a:xfrm>
                    <a:off x="3801" y="1296"/>
                    <a:ext cx="12" cy="13"/>
                  </a:xfrm>
                  <a:custGeom>
                    <a:avLst/>
                    <a:gdLst>
                      <a:gd name="T0" fmla="*/ 7 w 12"/>
                      <a:gd name="T1" fmla="*/ 0 h 13"/>
                      <a:gd name="T2" fmla="*/ 3 w 12"/>
                      <a:gd name="T3" fmla="*/ 3 h 13"/>
                      <a:gd name="T4" fmla="*/ 0 w 12"/>
                      <a:gd name="T5" fmla="*/ 8 h 13"/>
                      <a:gd name="T6" fmla="*/ 3 w 12"/>
                      <a:gd name="T7" fmla="*/ 10 h 13"/>
                      <a:gd name="T8" fmla="*/ 7 w 12"/>
                      <a:gd name="T9" fmla="*/ 13 h 13"/>
                      <a:gd name="T10" fmla="*/ 10 w 12"/>
                      <a:gd name="T11" fmla="*/ 10 h 13"/>
                      <a:gd name="T12" fmla="*/ 12 w 12"/>
                      <a:gd name="T13" fmla="*/ 8 h 13"/>
                      <a:gd name="T14" fmla="*/ 10 w 12"/>
                      <a:gd name="T15" fmla="*/ 3 h 13"/>
                      <a:gd name="T16" fmla="*/ 7 w 12"/>
                      <a:gd name="T17" fmla="*/ 0 h 1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2"/>
                      <a:gd name="T28" fmla="*/ 0 h 13"/>
                      <a:gd name="T29" fmla="*/ 12 w 12"/>
                      <a:gd name="T30" fmla="*/ 13 h 1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2" h="13">
                        <a:moveTo>
                          <a:pt x="7" y="0"/>
                        </a:moveTo>
                        <a:lnTo>
                          <a:pt x="3" y="3"/>
                        </a:lnTo>
                        <a:lnTo>
                          <a:pt x="0" y="8"/>
                        </a:lnTo>
                        <a:lnTo>
                          <a:pt x="3" y="10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12" y="8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5" name="Freeform 543"/>
                  <p:cNvSpPr>
                    <a:spLocks/>
                  </p:cNvSpPr>
                  <p:nvPr/>
                </p:nvSpPr>
                <p:spPr bwMode="auto">
                  <a:xfrm>
                    <a:off x="3804" y="1299"/>
                    <a:ext cx="9" cy="10"/>
                  </a:xfrm>
                  <a:custGeom>
                    <a:avLst/>
                    <a:gdLst>
                      <a:gd name="T0" fmla="*/ 4 w 9"/>
                      <a:gd name="T1" fmla="*/ 0 h 10"/>
                      <a:gd name="T2" fmla="*/ 2 w 9"/>
                      <a:gd name="T3" fmla="*/ 2 h 10"/>
                      <a:gd name="T4" fmla="*/ 0 w 9"/>
                      <a:gd name="T5" fmla="*/ 5 h 10"/>
                      <a:gd name="T6" fmla="*/ 2 w 9"/>
                      <a:gd name="T7" fmla="*/ 7 h 10"/>
                      <a:gd name="T8" fmla="*/ 4 w 9"/>
                      <a:gd name="T9" fmla="*/ 10 h 10"/>
                      <a:gd name="T10" fmla="*/ 7 w 9"/>
                      <a:gd name="T11" fmla="*/ 7 h 10"/>
                      <a:gd name="T12" fmla="*/ 9 w 9"/>
                      <a:gd name="T13" fmla="*/ 5 h 10"/>
                      <a:gd name="T14" fmla="*/ 7 w 9"/>
                      <a:gd name="T15" fmla="*/ 2 h 10"/>
                      <a:gd name="T16" fmla="*/ 4 w 9"/>
                      <a:gd name="T17" fmla="*/ 0 h 10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"/>
                      <a:gd name="T28" fmla="*/ 0 h 10"/>
                      <a:gd name="T29" fmla="*/ 9 w 9"/>
                      <a:gd name="T30" fmla="*/ 10 h 10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" h="10">
                        <a:moveTo>
                          <a:pt x="4" y="0"/>
                        </a:moveTo>
                        <a:lnTo>
                          <a:pt x="2" y="2"/>
                        </a:lnTo>
                        <a:lnTo>
                          <a:pt x="0" y="5"/>
                        </a:lnTo>
                        <a:lnTo>
                          <a:pt x="2" y="7"/>
                        </a:lnTo>
                        <a:lnTo>
                          <a:pt x="4" y="10"/>
                        </a:lnTo>
                        <a:lnTo>
                          <a:pt x="7" y="7"/>
                        </a:lnTo>
                        <a:lnTo>
                          <a:pt x="9" y="5"/>
                        </a:lnTo>
                        <a:lnTo>
                          <a:pt x="7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EF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6" name="Freeform 544"/>
                  <p:cNvSpPr>
                    <a:spLocks/>
                  </p:cNvSpPr>
                  <p:nvPr/>
                </p:nvSpPr>
                <p:spPr bwMode="auto">
                  <a:xfrm>
                    <a:off x="3806" y="1301"/>
                    <a:ext cx="5" cy="5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0 w 5"/>
                      <a:gd name="T3" fmla="*/ 0 h 5"/>
                      <a:gd name="T4" fmla="*/ 0 w 5"/>
                      <a:gd name="T5" fmla="*/ 3 h 5"/>
                      <a:gd name="T6" fmla="*/ 0 w 5"/>
                      <a:gd name="T7" fmla="*/ 5 h 5"/>
                      <a:gd name="T8" fmla="*/ 2 w 5"/>
                      <a:gd name="T9" fmla="*/ 5 h 5"/>
                      <a:gd name="T10" fmla="*/ 5 w 5"/>
                      <a:gd name="T11" fmla="*/ 5 h 5"/>
                      <a:gd name="T12" fmla="*/ 5 w 5"/>
                      <a:gd name="T13" fmla="*/ 3 h 5"/>
                      <a:gd name="T14" fmla="*/ 5 w 5"/>
                      <a:gd name="T15" fmla="*/ 0 h 5"/>
                      <a:gd name="T16" fmla="*/ 2 w 5"/>
                      <a:gd name="T17" fmla="*/ 0 h 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5"/>
                      <a:gd name="T28" fmla="*/ 0 h 5"/>
                      <a:gd name="T29" fmla="*/ 5 w 5"/>
                      <a:gd name="T30" fmla="*/ 5 h 5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5" h="5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5"/>
                        </a:lnTo>
                        <a:lnTo>
                          <a:pt x="2" y="5"/>
                        </a:lnTo>
                        <a:lnTo>
                          <a:pt x="5" y="5"/>
                        </a:lnTo>
                        <a:lnTo>
                          <a:pt x="5" y="3"/>
                        </a:lnTo>
                        <a:lnTo>
                          <a:pt x="5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F8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3254" name="Freeform 545"/>
              <p:cNvSpPr>
                <a:spLocks/>
              </p:cNvSpPr>
              <p:nvPr/>
            </p:nvSpPr>
            <p:spPr bwMode="auto">
              <a:xfrm>
                <a:off x="1434" y="2013"/>
                <a:ext cx="96" cy="182"/>
              </a:xfrm>
              <a:custGeom>
                <a:avLst/>
                <a:gdLst>
                  <a:gd name="T0" fmla="*/ 1452693963 w 42"/>
                  <a:gd name="T1" fmla="*/ 0 h 73"/>
                  <a:gd name="T2" fmla="*/ 1284907248 w 42"/>
                  <a:gd name="T3" fmla="*/ 2147483647 h 73"/>
                  <a:gd name="T4" fmla="*/ 1000712578 w 42"/>
                  <a:gd name="T5" fmla="*/ 2147483647 h 73"/>
                  <a:gd name="T6" fmla="*/ 728328594 w 42"/>
                  <a:gd name="T7" fmla="*/ 2147483647 h 73"/>
                  <a:gd name="T8" fmla="*/ 562146921 w 42"/>
                  <a:gd name="T9" fmla="*/ 2147483647 h 73"/>
                  <a:gd name="T10" fmla="*/ 412346864 w 42"/>
                  <a:gd name="T11" fmla="*/ 2147483647 h 73"/>
                  <a:gd name="T12" fmla="*/ 272523504 w 42"/>
                  <a:gd name="T13" fmla="*/ 2147483647 h 73"/>
                  <a:gd name="T14" fmla="*/ 245939278 w 42"/>
                  <a:gd name="T15" fmla="*/ 2147483647 h 73"/>
                  <a:gd name="T16" fmla="*/ 0 w 42"/>
                  <a:gd name="T17" fmla="*/ 2147483647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73"/>
                  <a:gd name="T29" fmla="*/ 42 w 42"/>
                  <a:gd name="T30" fmla="*/ 73 h 7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73">
                    <a:moveTo>
                      <a:pt x="42" y="0"/>
                    </a:moveTo>
                    <a:cubicBezTo>
                      <a:pt x="41" y="4"/>
                      <a:pt x="40" y="8"/>
                      <a:pt x="37" y="11"/>
                    </a:cubicBezTo>
                    <a:cubicBezTo>
                      <a:pt x="30" y="16"/>
                      <a:pt x="37" y="8"/>
                      <a:pt x="29" y="16"/>
                    </a:cubicBezTo>
                    <a:cubicBezTo>
                      <a:pt x="26" y="19"/>
                      <a:pt x="23" y="23"/>
                      <a:pt x="21" y="26"/>
                    </a:cubicBezTo>
                    <a:cubicBezTo>
                      <a:pt x="15" y="33"/>
                      <a:pt x="22" y="24"/>
                      <a:pt x="16" y="32"/>
                    </a:cubicBezTo>
                    <a:cubicBezTo>
                      <a:pt x="14" y="34"/>
                      <a:pt x="12" y="40"/>
                      <a:pt x="12" y="40"/>
                    </a:cubicBezTo>
                    <a:cubicBezTo>
                      <a:pt x="11" y="46"/>
                      <a:pt x="11" y="51"/>
                      <a:pt x="8" y="57"/>
                    </a:cubicBezTo>
                    <a:cubicBezTo>
                      <a:pt x="8" y="58"/>
                      <a:pt x="8" y="65"/>
                      <a:pt x="7" y="66"/>
                    </a:cubicBezTo>
                    <a:cubicBezTo>
                      <a:pt x="5" y="69"/>
                      <a:pt x="2" y="71"/>
                      <a:pt x="0" y="73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55" name="Freeform 546"/>
              <p:cNvSpPr>
                <a:spLocks/>
              </p:cNvSpPr>
              <p:nvPr/>
            </p:nvSpPr>
            <p:spPr bwMode="auto">
              <a:xfrm>
                <a:off x="1411" y="2078"/>
                <a:ext cx="71" cy="37"/>
              </a:xfrm>
              <a:custGeom>
                <a:avLst/>
                <a:gdLst>
                  <a:gd name="T0" fmla="*/ 1121360860 w 31"/>
                  <a:gd name="T1" fmla="*/ 139166213 h 15"/>
                  <a:gd name="T2" fmla="*/ 538316897 w 31"/>
                  <a:gd name="T3" fmla="*/ 1190950001 h 15"/>
                  <a:gd name="T4" fmla="*/ 256268241 w 31"/>
                  <a:gd name="T5" fmla="*/ 1886139269 h 15"/>
                  <a:gd name="T6" fmla="*/ 144475039 w 31"/>
                  <a:gd name="T7" fmla="*/ 2147483647 h 15"/>
                  <a:gd name="T8" fmla="*/ 0 w 31"/>
                  <a:gd name="T9" fmla="*/ 214748364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5"/>
                  <a:gd name="T17" fmla="*/ 31 w 31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5">
                    <a:moveTo>
                      <a:pt x="31" y="1"/>
                    </a:moveTo>
                    <a:cubicBezTo>
                      <a:pt x="23" y="0"/>
                      <a:pt x="21" y="3"/>
                      <a:pt x="15" y="7"/>
                    </a:cubicBezTo>
                    <a:cubicBezTo>
                      <a:pt x="12" y="9"/>
                      <a:pt x="10" y="10"/>
                      <a:pt x="7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2" y="13"/>
                      <a:pt x="0" y="15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56" name="Freeform 547"/>
              <p:cNvSpPr>
                <a:spLocks/>
              </p:cNvSpPr>
              <p:nvPr/>
            </p:nvSpPr>
            <p:spPr bwMode="auto">
              <a:xfrm>
                <a:off x="1478" y="2063"/>
                <a:ext cx="57" cy="89"/>
              </a:xfrm>
              <a:custGeom>
                <a:avLst/>
                <a:gdLst>
                  <a:gd name="T0" fmla="*/ 820782674 w 25"/>
                  <a:gd name="T1" fmla="*/ 0 h 36"/>
                  <a:gd name="T2" fmla="*/ 493766697 w 25"/>
                  <a:gd name="T3" fmla="*/ 1592639099 h 36"/>
                  <a:gd name="T4" fmla="*/ 493766697 w 25"/>
                  <a:gd name="T5" fmla="*/ 2147483647 h 36"/>
                  <a:gd name="T6" fmla="*/ 359992401 w 25"/>
                  <a:gd name="T7" fmla="*/ 2147483647 h 36"/>
                  <a:gd name="T8" fmla="*/ 99615083 w 25"/>
                  <a:gd name="T9" fmla="*/ 2147483647 h 36"/>
                  <a:gd name="T10" fmla="*/ 0 w 25"/>
                  <a:gd name="T11" fmla="*/ 2147483647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36"/>
                  <a:gd name="T20" fmla="*/ 25 w 2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36">
                    <a:moveTo>
                      <a:pt x="25" y="0"/>
                    </a:moveTo>
                    <a:cubicBezTo>
                      <a:pt x="20" y="2"/>
                      <a:pt x="18" y="4"/>
                      <a:pt x="15" y="9"/>
                    </a:cubicBezTo>
                    <a:cubicBezTo>
                      <a:pt x="15" y="10"/>
                      <a:pt x="15" y="12"/>
                      <a:pt x="15" y="13"/>
                    </a:cubicBezTo>
                    <a:cubicBezTo>
                      <a:pt x="14" y="14"/>
                      <a:pt x="12" y="14"/>
                      <a:pt x="11" y="16"/>
                    </a:cubicBezTo>
                    <a:cubicBezTo>
                      <a:pt x="8" y="19"/>
                      <a:pt x="5" y="22"/>
                      <a:pt x="3" y="26"/>
                    </a:cubicBezTo>
                    <a:cubicBezTo>
                      <a:pt x="2" y="29"/>
                      <a:pt x="1" y="32"/>
                      <a:pt x="0" y="36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57" name="Freeform 548"/>
              <p:cNvSpPr>
                <a:spLocks/>
              </p:cNvSpPr>
              <p:nvPr/>
            </p:nvSpPr>
            <p:spPr bwMode="auto">
              <a:xfrm>
                <a:off x="1473" y="2063"/>
                <a:ext cx="23" cy="74"/>
              </a:xfrm>
              <a:custGeom>
                <a:avLst/>
                <a:gdLst>
                  <a:gd name="T0" fmla="*/ 396216129 w 10"/>
                  <a:gd name="T1" fmla="*/ 0 h 30"/>
                  <a:gd name="T2" fmla="*/ 304784006 w 10"/>
                  <a:gd name="T3" fmla="*/ 1038740548 h 30"/>
                  <a:gd name="T4" fmla="*/ 239726242 w 10"/>
                  <a:gd name="T5" fmla="*/ 2147483647 h 30"/>
                  <a:gd name="T6" fmla="*/ 119416439 w 10"/>
                  <a:gd name="T7" fmla="*/ 2147483647 h 30"/>
                  <a:gd name="T8" fmla="*/ 39160975 w 10"/>
                  <a:gd name="T9" fmla="*/ 2147483647 h 30"/>
                  <a:gd name="T10" fmla="*/ 0 w 10"/>
                  <a:gd name="T11" fmla="*/ 214748364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0"/>
                  <a:gd name="T20" fmla="*/ 10 w 1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0">
                    <a:moveTo>
                      <a:pt x="10" y="0"/>
                    </a:moveTo>
                    <a:cubicBezTo>
                      <a:pt x="8" y="7"/>
                      <a:pt x="10" y="0"/>
                      <a:pt x="8" y="6"/>
                    </a:cubicBezTo>
                    <a:cubicBezTo>
                      <a:pt x="6" y="9"/>
                      <a:pt x="8" y="9"/>
                      <a:pt x="6" y="13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2" y="23"/>
                      <a:pt x="2" y="25"/>
                      <a:pt x="1" y="27"/>
                    </a:cubicBezTo>
                    <a:cubicBezTo>
                      <a:pt x="1" y="28"/>
                      <a:pt x="0" y="30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58" name="Freeform 549"/>
              <p:cNvSpPr>
                <a:spLocks/>
              </p:cNvSpPr>
              <p:nvPr/>
            </p:nvSpPr>
            <p:spPr bwMode="auto">
              <a:xfrm>
                <a:off x="1407" y="2088"/>
                <a:ext cx="43" cy="4"/>
              </a:xfrm>
              <a:custGeom>
                <a:avLst/>
                <a:gdLst>
                  <a:gd name="T0" fmla="*/ 533827352 w 19"/>
                  <a:gd name="T1" fmla="*/ 4194304 h 2"/>
                  <a:gd name="T2" fmla="*/ 286102781 w 19"/>
                  <a:gd name="T3" fmla="*/ 2097152 h 2"/>
                  <a:gd name="T4" fmla="*/ 0 w 19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2"/>
                  <a:gd name="T11" fmla="*/ 19 w 19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2">
                    <a:moveTo>
                      <a:pt x="19" y="2"/>
                    </a:moveTo>
                    <a:cubicBezTo>
                      <a:pt x="15" y="1"/>
                      <a:pt x="14" y="0"/>
                      <a:pt x="10" y="1"/>
                    </a:cubicBezTo>
                    <a:cubicBezTo>
                      <a:pt x="2" y="0"/>
                      <a:pt x="5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FF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59" name="Freeform 550"/>
              <p:cNvSpPr>
                <a:spLocks/>
              </p:cNvSpPr>
              <p:nvPr/>
            </p:nvSpPr>
            <p:spPr bwMode="auto">
              <a:xfrm>
                <a:off x="1397" y="2122"/>
                <a:ext cx="60" cy="40"/>
              </a:xfrm>
              <a:custGeom>
                <a:avLst/>
                <a:gdLst>
                  <a:gd name="T0" fmla="*/ 1095862835 w 26"/>
                  <a:gd name="T1" fmla="*/ 0 h 16"/>
                  <a:gd name="T2" fmla="*/ 674779553 w 26"/>
                  <a:gd name="T3" fmla="*/ 1385815438 h 16"/>
                  <a:gd name="T4" fmla="*/ 334422346 w 26"/>
                  <a:gd name="T5" fmla="*/ 2147483647 h 16"/>
                  <a:gd name="T6" fmla="*/ 165712627 w 26"/>
                  <a:gd name="T7" fmla="*/ 2147483647 h 16"/>
                  <a:gd name="T8" fmla="*/ 0 w 26"/>
                  <a:gd name="T9" fmla="*/ 21474836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6"/>
                  <a:gd name="T17" fmla="*/ 26 w 26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6">
                    <a:moveTo>
                      <a:pt x="26" y="0"/>
                    </a:moveTo>
                    <a:cubicBezTo>
                      <a:pt x="21" y="1"/>
                      <a:pt x="19" y="3"/>
                      <a:pt x="16" y="6"/>
                    </a:cubicBezTo>
                    <a:cubicBezTo>
                      <a:pt x="14" y="11"/>
                      <a:pt x="12" y="10"/>
                      <a:pt x="8" y="10"/>
                    </a:cubicBezTo>
                    <a:cubicBezTo>
                      <a:pt x="6" y="12"/>
                      <a:pt x="5" y="13"/>
                      <a:pt x="4" y="15"/>
                    </a:cubicBezTo>
                    <a:cubicBezTo>
                      <a:pt x="3" y="15"/>
                      <a:pt x="1" y="16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0" name="Freeform 551"/>
              <p:cNvSpPr>
                <a:spLocks/>
              </p:cNvSpPr>
              <p:nvPr/>
            </p:nvSpPr>
            <p:spPr bwMode="auto">
              <a:xfrm>
                <a:off x="567" y="2090"/>
                <a:ext cx="966" cy="296"/>
              </a:xfrm>
              <a:custGeom>
                <a:avLst/>
                <a:gdLst>
                  <a:gd name="T0" fmla="*/ 2147483647 w 119"/>
                  <a:gd name="T1" fmla="*/ 0 h 82"/>
                  <a:gd name="T2" fmla="*/ 2147483647 w 119"/>
                  <a:gd name="T3" fmla="*/ 2147483647 h 82"/>
                  <a:gd name="T4" fmla="*/ 2147483647 w 119"/>
                  <a:gd name="T5" fmla="*/ 2147483647 h 82"/>
                  <a:gd name="T6" fmla="*/ 2147483647 w 119"/>
                  <a:gd name="T7" fmla="*/ 2147483647 h 82"/>
                  <a:gd name="T8" fmla="*/ 2147483647 w 119"/>
                  <a:gd name="T9" fmla="*/ 2147483647 h 82"/>
                  <a:gd name="T10" fmla="*/ 2147483647 w 119"/>
                  <a:gd name="T11" fmla="*/ 2147483647 h 82"/>
                  <a:gd name="T12" fmla="*/ 0 w 119"/>
                  <a:gd name="T13" fmla="*/ 2147483647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82"/>
                  <a:gd name="T23" fmla="*/ 119 w 119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82">
                    <a:moveTo>
                      <a:pt x="119" y="0"/>
                    </a:moveTo>
                    <a:cubicBezTo>
                      <a:pt x="116" y="5"/>
                      <a:pt x="113" y="13"/>
                      <a:pt x="107" y="15"/>
                    </a:cubicBezTo>
                    <a:cubicBezTo>
                      <a:pt x="100" y="19"/>
                      <a:pt x="99" y="17"/>
                      <a:pt x="92" y="24"/>
                    </a:cubicBezTo>
                    <a:cubicBezTo>
                      <a:pt x="80" y="37"/>
                      <a:pt x="67" y="51"/>
                      <a:pt x="52" y="61"/>
                    </a:cubicBezTo>
                    <a:cubicBezTo>
                      <a:pt x="51" y="61"/>
                      <a:pt x="44" y="63"/>
                      <a:pt x="43" y="63"/>
                    </a:cubicBezTo>
                    <a:cubicBezTo>
                      <a:pt x="37" y="70"/>
                      <a:pt x="30" y="75"/>
                      <a:pt x="25" y="82"/>
                    </a:cubicBezTo>
                    <a:cubicBezTo>
                      <a:pt x="4" y="81"/>
                      <a:pt x="12" y="81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1" name="Freeform 552"/>
              <p:cNvSpPr>
                <a:spLocks/>
              </p:cNvSpPr>
              <p:nvPr/>
            </p:nvSpPr>
            <p:spPr bwMode="auto">
              <a:xfrm>
                <a:off x="1469" y="2117"/>
                <a:ext cx="68" cy="110"/>
              </a:xfrm>
              <a:custGeom>
                <a:avLst/>
                <a:gdLst>
                  <a:gd name="T0" fmla="*/ 870535490 w 30"/>
                  <a:gd name="T1" fmla="*/ 0 h 44"/>
                  <a:gd name="T2" fmla="*/ 665748399 w 30"/>
                  <a:gd name="T3" fmla="*/ 1823616533 h 44"/>
                  <a:gd name="T4" fmla="*/ 576840058 w 30"/>
                  <a:gd name="T5" fmla="*/ 2147483647 h 44"/>
                  <a:gd name="T6" fmla="*/ 464548347 w 30"/>
                  <a:gd name="T7" fmla="*/ 2147483647 h 44"/>
                  <a:gd name="T8" fmla="*/ 293712529 w 30"/>
                  <a:gd name="T9" fmla="*/ 2147483647 h 44"/>
                  <a:gd name="T10" fmla="*/ 181653455 w 30"/>
                  <a:gd name="T11" fmla="*/ 2147483647 h 44"/>
                  <a:gd name="T12" fmla="*/ 112274233 w 30"/>
                  <a:gd name="T13" fmla="*/ 2147483647 h 44"/>
                  <a:gd name="T14" fmla="*/ 0 w 30"/>
                  <a:gd name="T15" fmla="*/ 2147483647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44"/>
                  <a:gd name="T26" fmla="*/ 30 w 30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44">
                    <a:moveTo>
                      <a:pt x="30" y="0"/>
                    </a:moveTo>
                    <a:cubicBezTo>
                      <a:pt x="29" y="5"/>
                      <a:pt x="28" y="6"/>
                      <a:pt x="23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19" y="15"/>
                      <a:pt x="18" y="18"/>
                      <a:pt x="16" y="21"/>
                    </a:cubicBezTo>
                    <a:cubicBezTo>
                      <a:pt x="7" y="32"/>
                      <a:pt x="22" y="14"/>
                      <a:pt x="10" y="26"/>
                    </a:cubicBezTo>
                    <a:cubicBezTo>
                      <a:pt x="9" y="28"/>
                      <a:pt x="7" y="30"/>
                      <a:pt x="6" y="32"/>
                    </a:cubicBezTo>
                    <a:cubicBezTo>
                      <a:pt x="5" y="33"/>
                      <a:pt x="4" y="35"/>
                      <a:pt x="4" y="35"/>
                    </a:cubicBezTo>
                    <a:cubicBezTo>
                      <a:pt x="3" y="39"/>
                      <a:pt x="2" y="41"/>
                      <a:pt x="0" y="44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2" name="Freeform 553"/>
              <p:cNvSpPr>
                <a:spLocks/>
              </p:cNvSpPr>
              <p:nvPr/>
            </p:nvSpPr>
            <p:spPr bwMode="auto">
              <a:xfrm>
                <a:off x="1457" y="2130"/>
                <a:ext cx="16" cy="67"/>
              </a:xfrm>
              <a:custGeom>
                <a:avLst/>
                <a:gdLst>
                  <a:gd name="T0" fmla="*/ 31555109 w 7"/>
                  <a:gd name="T1" fmla="*/ 0 h 27"/>
                  <a:gd name="T2" fmla="*/ 107598434 w 7"/>
                  <a:gd name="T3" fmla="*/ 2147483647 h 27"/>
                  <a:gd name="T4" fmla="*/ 245939278 w 7"/>
                  <a:gd name="T5" fmla="*/ 2147483647 h 27"/>
                  <a:gd name="T6" fmla="*/ 164859344 w 7"/>
                  <a:gd name="T7" fmla="*/ 2147483647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7"/>
                  <a:gd name="T14" fmla="*/ 7 w 7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7">
                    <a:moveTo>
                      <a:pt x="1" y="0"/>
                    </a:moveTo>
                    <a:cubicBezTo>
                      <a:pt x="1" y="7"/>
                      <a:pt x="0" y="6"/>
                      <a:pt x="3" y="12"/>
                    </a:cubicBezTo>
                    <a:cubicBezTo>
                      <a:pt x="4" y="14"/>
                      <a:pt x="7" y="19"/>
                      <a:pt x="7" y="19"/>
                    </a:cubicBezTo>
                    <a:cubicBezTo>
                      <a:pt x="6" y="22"/>
                      <a:pt x="5" y="27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3" name="Freeform 554"/>
              <p:cNvSpPr>
                <a:spLocks/>
              </p:cNvSpPr>
              <p:nvPr/>
            </p:nvSpPr>
            <p:spPr bwMode="auto">
              <a:xfrm>
                <a:off x="1498" y="2200"/>
                <a:ext cx="39" cy="40"/>
              </a:xfrm>
              <a:custGeom>
                <a:avLst/>
                <a:gdLst>
                  <a:gd name="T0" fmla="*/ 632275690 w 17"/>
                  <a:gd name="T1" fmla="*/ 0 h 16"/>
                  <a:gd name="T2" fmla="*/ 292038373 w 17"/>
                  <a:gd name="T3" fmla="*/ 2147483647 h 16"/>
                  <a:gd name="T4" fmla="*/ 0 w 17"/>
                  <a:gd name="T5" fmla="*/ 2147483647 h 16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16"/>
                  <a:gd name="T11" fmla="*/ 17 w 17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16">
                    <a:moveTo>
                      <a:pt x="17" y="0"/>
                    </a:moveTo>
                    <a:cubicBezTo>
                      <a:pt x="11" y="3"/>
                      <a:pt x="12" y="6"/>
                      <a:pt x="8" y="10"/>
                    </a:cubicBezTo>
                    <a:cubicBezTo>
                      <a:pt x="6" y="13"/>
                      <a:pt x="2" y="14"/>
                      <a:pt x="0" y="16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4" name="Freeform 555"/>
              <p:cNvSpPr>
                <a:spLocks/>
              </p:cNvSpPr>
              <p:nvPr/>
            </p:nvSpPr>
            <p:spPr bwMode="auto">
              <a:xfrm>
                <a:off x="1480" y="2105"/>
                <a:ext cx="25" cy="72"/>
              </a:xfrm>
              <a:custGeom>
                <a:avLst/>
                <a:gdLst>
                  <a:gd name="T0" fmla="*/ 339521859 w 11"/>
                  <a:gd name="T1" fmla="*/ 0 h 29"/>
                  <a:gd name="T2" fmla="*/ 243262795 w 11"/>
                  <a:gd name="T3" fmla="*/ 1975977377 h 29"/>
                  <a:gd name="T4" fmla="*/ 149389618 w 11"/>
                  <a:gd name="T5" fmla="*/ 2147483647 h 29"/>
                  <a:gd name="T6" fmla="*/ 65731432 w 11"/>
                  <a:gd name="T7" fmla="*/ 2147483647 h 29"/>
                  <a:gd name="T8" fmla="*/ 28921830 w 11"/>
                  <a:gd name="T9" fmla="*/ 2147483647 h 29"/>
                  <a:gd name="T10" fmla="*/ 0 w 11"/>
                  <a:gd name="T11" fmla="*/ 214748364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29"/>
                  <a:gd name="T20" fmla="*/ 11 w 11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29">
                    <a:moveTo>
                      <a:pt x="11" y="0"/>
                    </a:moveTo>
                    <a:cubicBezTo>
                      <a:pt x="10" y="4"/>
                      <a:pt x="9" y="6"/>
                      <a:pt x="8" y="10"/>
                    </a:cubicBezTo>
                    <a:cubicBezTo>
                      <a:pt x="7" y="13"/>
                      <a:pt x="7" y="17"/>
                      <a:pt x="5" y="19"/>
                    </a:cubicBezTo>
                    <a:cubicBezTo>
                      <a:pt x="2" y="26"/>
                      <a:pt x="5" y="18"/>
                      <a:pt x="2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1" y="28"/>
                      <a:pt x="0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5" name="Freeform 556"/>
              <p:cNvSpPr>
                <a:spLocks/>
              </p:cNvSpPr>
              <p:nvPr/>
            </p:nvSpPr>
            <p:spPr bwMode="auto">
              <a:xfrm>
                <a:off x="1112" y="2172"/>
                <a:ext cx="396" cy="532"/>
              </a:xfrm>
              <a:custGeom>
                <a:avLst/>
                <a:gdLst>
                  <a:gd name="T0" fmla="*/ 2147483647 w 16"/>
                  <a:gd name="T1" fmla="*/ 0 h 44"/>
                  <a:gd name="T2" fmla="*/ 2147483647 w 16"/>
                  <a:gd name="T3" fmla="*/ 2147483647 h 44"/>
                  <a:gd name="T4" fmla="*/ 2147483647 w 16"/>
                  <a:gd name="T5" fmla="*/ 2147483647 h 44"/>
                  <a:gd name="T6" fmla="*/ 2147483647 w 16"/>
                  <a:gd name="T7" fmla="*/ 2147483647 h 44"/>
                  <a:gd name="T8" fmla="*/ 2147483647 w 16"/>
                  <a:gd name="T9" fmla="*/ 2147483647 h 44"/>
                  <a:gd name="T10" fmla="*/ 0 w 16"/>
                  <a:gd name="T11" fmla="*/ 214748364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44"/>
                  <a:gd name="T20" fmla="*/ 16 w 16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44">
                    <a:moveTo>
                      <a:pt x="16" y="0"/>
                    </a:moveTo>
                    <a:cubicBezTo>
                      <a:pt x="15" y="4"/>
                      <a:pt x="15" y="6"/>
                      <a:pt x="13" y="9"/>
                    </a:cubicBezTo>
                    <a:cubicBezTo>
                      <a:pt x="12" y="14"/>
                      <a:pt x="10" y="19"/>
                      <a:pt x="8" y="23"/>
                    </a:cubicBezTo>
                    <a:cubicBezTo>
                      <a:pt x="7" y="29"/>
                      <a:pt x="4" y="30"/>
                      <a:pt x="2" y="36"/>
                    </a:cubicBezTo>
                    <a:cubicBezTo>
                      <a:pt x="2" y="37"/>
                      <a:pt x="2" y="38"/>
                      <a:pt x="1" y="39"/>
                    </a:cubicBezTo>
                    <a:cubicBezTo>
                      <a:pt x="1" y="41"/>
                      <a:pt x="0" y="44"/>
                      <a:pt x="0" y="44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6" name="Freeform 557"/>
              <p:cNvSpPr>
                <a:spLocks/>
              </p:cNvSpPr>
              <p:nvPr/>
            </p:nvSpPr>
            <p:spPr bwMode="auto">
              <a:xfrm>
                <a:off x="586" y="2035"/>
                <a:ext cx="923" cy="152"/>
              </a:xfrm>
              <a:custGeom>
                <a:avLst/>
                <a:gdLst>
                  <a:gd name="T0" fmla="*/ 2147483647 w 132"/>
                  <a:gd name="T1" fmla="*/ 17571227 h 68"/>
                  <a:gd name="T2" fmla="*/ 2147483647 w 132"/>
                  <a:gd name="T3" fmla="*/ 0 h 68"/>
                  <a:gd name="T4" fmla="*/ 2147483647 w 132"/>
                  <a:gd name="T5" fmla="*/ 87795334 h 68"/>
                  <a:gd name="T6" fmla="*/ 2147483647 w 132"/>
                  <a:gd name="T7" fmla="*/ 155339773 h 68"/>
                  <a:gd name="T8" fmla="*/ 2147483647 w 132"/>
                  <a:gd name="T9" fmla="*/ 347230081 h 68"/>
                  <a:gd name="T10" fmla="*/ 2147483647 w 132"/>
                  <a:gd name="T11" fmla="*/ 892781759 h 68"/>
                  <a:gd name="T12" fmla="*/ 2147483647 w 132"/>
                  <a:gd name="T13" fmla="*/ 1194124265 h 68"/>
                  <a:gd name="T14" fmla="*/ 2147483647 w 132"/>
                  <a:gd name="T15" fmla="*/ 1366643016 h 68"/>
                  <a:gd name="T16" fmla="*/ 0 w 132"/>
                  <a:gd name="T17" fmla="*/ 147546478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68"/>
                  <a:gd name="T29" fmla="*/ 132 w 132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68">
                    <a:moveTo>
                      <a:pt x="132" y="1"/>
                    </a:moveTo>
                    <a:cubicBezTo>
                      <a:pt x="131" y="1"/>
                      <a:pt x="130" y="0"/>
                      <a:pt x="128" y="0"/>
                    </a:cubicBezTo>
                    <a:cubicBezTo>
                      <a:pt x="124" y="0"/>
                      <a:pt x="118" y="3"/>
                      <a:pt x="114" y="4"/>
                    </a:cubicBezTo>
                    <a:cubicBezTo>
                      <a:pt x="112" y="5"/>
                      <a:pt x="107" y="7"/>
                      <a:pt x="107" y="7"/>
                    </a:cubicBezTo>
                    <a:cubicBezTo>
                      <a:pt x="100" y="12"/>
                      <a:pt x="91" y="12"/>
                      <a:pt x="83" y="16"/>
                    </a:cubicBezTo>
                    <a:cubicBezTo>
                      <a:pt x="72" y="34"/>
                      <a:pt x="44" y="39"/>
                      <a:pt x="26" y="41"/>
                    </a:cubicBezTo>
                    <a:cubicBezTo>
                      <a:pt x="21" y="45"/>
                      <a:pt x="18" y="49"/>
                      <a:pt x="15" y="55"/>
                    </a:cubicBezTo>
                    <a:cubicBezTo>
                      <a:pt x="14" y="58"/>
                      <a:pt x="15" y="61"/>
                      <a:pt x="12" y="63"/>
                    </a:cubicBezTo>
                    <a:cubicBezTo>
                      <a:pt x="9" y="66"/>
                      <a:pt x="5" y="68"/>
                      <a:pt x="0" y="6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7" name="Freeform 558"/>
              <p:cNvSpPr>
                <a:spLocks/>
              </p:cNvSpPr>
              <p:nvPr/>
            </p:nvSpPr>
            <p:spPr bwMode="auto">
              <a:xfrm>
                <a:off x="1202" y="2090"/>
                <a:ext cx="189" cy="30"/>
              </a:xfrm>
              <a:custGeom>
                <a:avLst/>
                <a:gdLst>
                  <a:gd name="T0" fmla="*/ 2147483647 w 82"/>
                  <a:gd name="T1" fmla="*/ 0 h 12"/>
                  <a:gd name="T2" fmla="*/ 1327807406 w 82"/>
                  <a:gd name="T3" fmla="*/ 484306645 h 12"/>
                  <a:gd name="T4" fmla="*/ 249941967 w 82"/>
                  <a:gd name="T5" fmla="*/ 1572087425 h 12"/>
                  <a:gd name="T6" fmla="*/ 219370083 w 82"/>
                  <a:gd name="T7" fmla="*/ 2147483647 h 12"/>
                  <a:gd name="T8" fmla="*/ 0 w 82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12"/>
                  <a:gd name="T17" fmla="*/ 82 w 8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12">
                    <a:moveTo>
                      <a:pt x="82" y="0"/>
                    </a:moveTo>
                    <a:cubicBezTo>
                      <a:pt x="59" y="2"/>
                      <a:pt x="56" y="3"/>
                      <a:pt x="32" y="2"/>
                    </a:cubicBezTo>
                    <a:cubicBezTo>
                      <a:pt x="20" y="3"/>
                      <a:pt x="15" y="1"/>
                      <a:pt x="6" y="7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4" y="12"/>
                      <a:pt x="0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8" name="Freeform 559"/>
              <p:cNvSpPr>
                <a:spLocks/>
              </p:cNvSpPr>
              <p:nvPr/>
            </p:nvSpPr>
            <p:spPr bwMode="auto">
              <a:xfrm>
                <a:off x="1216" y="2073"/>
                <a:ext cx="71" cy="17"/>
              </a:xfrm>
              <a:custGeom>
                <a:avLst/>
                <a:gdLst>
                  <a:gd name="T0" fmla="*/ 1121360860 w 31"/>
                  <a:gd name="T1" fmla="*/ 863921431 h 7"/>
                  <a:gd name="T2" fmla="*/ 0 w 31"/>
                  <a:gd name="T3" fmla="*/ 0 h 7"/>
                  <a:gd name="T4" fmla="*/ 0 60000 65536"/>
                  <a:gd name="T5" fmla="*/ 0 60000 65536"/>
                  <a:gd name="T6" fmla="*/ 0 w 31"/>
                  <a:gd name="T7" fmla="*/ 0 h 7"/>
                  <a:gd name="T8" fmla="*/ 31 w 3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">
                    <a:moveTo>
                      <a:pt x="31" y="7"/>
                    </a:moveTo>
                    <a:cubicBezTo>
                      <a:pt x="21" y="4"/>
                      <a:pt x="1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69" name="Freeform 560"/>
              <p:cNvSpPr>
                <a:spLocks/>
              </p:cNvSpPr>
              <p:nvPr/>
            </p:nvSpPr>
            <p:spPr bwMode="auto">
              <a:xfrm>
                <a:off x="659" y="2137"/>
                <a:ext cx="658" cy="158"/>
              </a:xfrm>
              <a:custGeom>
                <a:avLst/>
                <a:gdLst>
                  <a:gd name="T0" fmla="*/ 2147483647 w 60"/>
                  <a:gd name="T1" fmla="*/ 0 h 58"/>
                  <a:gd name="T2" fmla="*/ 2147483647 w 60"/>
                  <a:gd name="T3" fmla="*/ 2147483647 h 58"/>
                  <a:gd name="T4" fmla="*/ 2147483647 w 60"/>
                  <a:gd name="T5" fmla="*/ 2147483647 h 58"/>
                  <a:gd name="T6" fmla="*/ 2147483647 w 60"/>
                  <a:gd name="T7" fmla="*/ 2147483647 h 58"/>
                  <a:gd name="T8" fmla="*/ 2147483647 w 60"/>
                  <a:gd name="T9" fmla="*/ 2147483647 h 58"/>
                  <a:gd name="T10" fmla="*/ 2147483647 w 60"/>
                  <a:gd name="T11" fmla="*/ 2147483647 h 58"/>
                  <a:gd name="T12" fmla="*/ 2147483647 w 60"/>
                  <a:gd name="T13" fmla="*/ 2147483647 h 58"/>
                  <a:gd name="T14" fmla="*/ 2147483647 w 60"/>
                  <a:gd name="T15" fmla="*/ 2147483647 h 58"/>
                  <a:gd name="T16" fmla="*/ 0 w 60"/>
                  <a:gd name="T17" fmla="*/ 2147483647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58"/>
                  <a:gd name="T29" fmla="*/ 60 w 6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58">
                    <a:moveTo>
                      <a:pt x="60" y="0"/>
                    </a:moveTo>
                    <a:cubicBezTo>
                      <a:pt x="59" y="1"/>
                      <a:pt x="58" y="1"/>
                      <a:pt x="57" y="2"/>
                    </a:cubicBezTo>
                    <a:cubicBezTo>
                      <a:pt x="55" y="4"/>
                      <a:pt x="55" y="9"/>
                      <a:pt x="52" y="10"/>
                    </a:cubicBezTo>
                    <a:cubicBezTo>
                      <a:pt x="45" y="12"/>
                      <a:pt x="48" y="11"/>
                      <a:pt x="43" y="13"/>
                    </a:cubicBezTo>
                    <a:cubicBezTo>
                      <a:pt x="38" y="21"/>
                      <a:pt x="35" y="27"/>
                      <a:pt x="28" y="32"/>
                    </a:cubicBezTo>
                    <a:cubicBezTo>
                      <a:pt x="26" y="35"/>
                      <a:pt x="24" y="37"/>
                      <a:pt x="23" y="40"/>
                    </a:cubicBezTo>
                    <a:cubicBezTo>
                      <a:pt x="21" y="46"/>
                      <a:pt x="21" y="49"/>
                      <a:pt x="16" y="53"/>
                    </a:cubicBezTo>
                    <a:cubicBezTo>
                      <a:pt x="15" y="54"/>
                      <a:pt x="9" y="55"/>
                      <a:pt x="8" y="55"/>
                    </a:cubicBezTo>
                    <a:cubicBezTo>
                      <a:pt x="5" y="56"/>
                      <a:pt x="0" y="58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70" name="Freeform 561"/>
              <p:cNvSpPr>
                <a:spLocks/>
              </p:cNvSpPr>
              <p:nvPr/>
            </p:nvSpPr>
            <p:spPr bwMode="auto">
              <a:xfrm>
                <a:off x="431" y="2024"/>
                <a:ext cx="1089" cy="136"/>
              </a:xfrm>
              <a:custGeom>
                <a:avLst/>
                <a:gdLst>
                  <a:gd name="T0" fmla="*/ 2147483647 w 81"/>
                  <a:gd name="T1" fmla="*/ 0 h 24"/>
                  <a:gd name="T2" fmla="*/ 2147483647 w 81"/>
                  <a:gd name="T3" fmla="*/ 2147483647 h 24"/>
                  <a:gd name="T4" fmla="*/ 2147483647 w 81"/>
                  <a:gd name="T5" fmla="*/ 2147483647 h 24"/>
                  <a:gd name="T6" fmla="*/ 2147483647 w 81"/>
                  <a:gd name="T7" fmla="*/ 2147483647 h 24"/>
                  <a:gd name="T8" fmla="*/ 2147483647 w 81"/>
                  <a:gd name="T9" fmla="*/ 2147483647 h 24"/>
                  <a:gd name="T10" fmla="*/ 2147483647 w 81"/>
                  <a:gd name="T11" fmla="*/ 2147483647 h 24"/>
                  <a:gd name="T12" fmla="*/ 0 w 81"/>
                  <a:gd name="T13" fmla="*/ 214748364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4"/>
                  <a:gd name="T23" fmla="*/ 81 w 81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4">
                    <a:moveTo>
                      <a:pt x="81" y="0"/>
                    </a:moveTo>
                    <a:cubicBezTo>
                      <a:pt x="66" y="2"/>
                      <a:pt x="52" y="5"/>
                      <a:pt x="37" y="6"/>
                    </a:cubicBezTo>
                    <a:cubicBezTo>
                      <a:pt x="36" y="6"/>
                      <a:pt x="28" y="8"/>
                      <a:pt x="27" y="9"/>
                    </a:cubicBezTo>
                    <a:cubicBezTo>
                      <a:pt x="26" y="10"/>
                      <a:pt x="25" y="12"/>
                      <a:pt x="24" y="13"/>
                    </a:cubicBezTo>
                    <a:cubicBezTo>
                      <a:pt x="23" y="14"/>
                      <a:pt x="22" y="14"/>
                      <a:pt x="20" y="14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2" y="19"/>
                      <a:pt x="4" y="20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71" name="Freeform 562"/>
              <p:cNvSpPr>
                <a:spLocks/>
              </p:cNvSpPr>
              <p:nvPr/>
            </p:nvSpPr>
            <p:spPr bwMode="auto">
              <a:xfrm>
                <a:off x="477" y="2200"/>
                <a:ext cx="858" cy="141"/>
              </a:xfrm>
              <a:custGeom>
                <a:avLst/>
                <a:gdLst>
                  <a:gd name="T0" fmla="*/ 2147483647 w 43"/>
                  <a:gd name="T1" fmla="*/ 0 h 33"/>
                  <a:gd name="T2" fmla="*/ 2147483647 w 43"/>
                  <a:gd name="T3" fmla="*/ 2147483647 h 33"/>
                  <a:gd name="T4" fmla="*/ 2147483647 w 43"/>
                  <a:gd name="T5" fmla="*/ 2147483647 h 33"/>
                  <a:gd name="T6" fmla="*/ 2147483647 w 43"/>
                  <a:gd name="T7" fmla="*/ 2147483647 h 33"/>
                  <a:gd name="T8" fmla="*/ 2147483647 w 43"/>
                  <a:gd name="T9" fmla="*/ 2147483647 h 33"/>
                  <a:gd name="T10" fmla="*/ 2147483647 w 43"/>
                  <a:gd name="T11" fmla="*/ 2147483647 h 33"/>
                  <a:gd name="T12" fmla="*/ 0 w 43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33"/>
                  <a:gd name="T23" fmla="*/ 43 w 43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33">
                    <a:moveTo>
                      <a:pt x="43" y="0"/>
                    </a:moveTo>
                    <a:cubicBezTo>
                      <a:pt x="42" y="1"/>
                      <a:pt x="42" y="3"/>
                      <a:pt x="41" y="4"/>
                    </a:cubicBezTo>
                    <a:cubicBezTo>
                      <a:pt x="38" y="7"/>
                      <a:pt x="33" y="12"/>
                      <a:pt x="33" y="12"/>
                    </a:cubicBezTo>
                    <a:cubicBezTo>
                      <a:pt x="31" y="22"/>
                      <a:pt x="29" y="20"/>
                      <a:pt x="20" y="22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3" y="26"/>
                      <a:pt x="10" y="26"/>
                      <a:pt x="8" y="28"/>
                    </a:cubicBezTo>
                    <a:cubicBezTo>
                      <a:pt x="5" y="29"/>
                      <a:pt x="0" y="3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72" name="Freeform 563"/>
              <p:cNvSpPr>
                <a:spLocks/>
              </p:cNvSpPr>
              <p:nvPr/>
            </p:nvSpPr>
            <p:spPr bwMode="auto">
              <a:xfrm>
                <a:off x="431" y="2100"/>
                <a:ext cx="1065" cy="196"/>
              </a:xfrm>
              <a:custGeom>
                <a:avLst/>
                <a:gdLst>
                  <a:gd name="T0" fmla="*/ 2147483647 w 70"/>
                  <a:gd name="T1" fmla="*/ 0 h 30"/>
                  <a:gd name="T2" fmla="*/ 2147483647 w 70"/>
                  <a:gd name="T3" fmla="*/ 2147483647 h 30"/>
                  <a:gd name="T4" fmla="*/ 2147483647 w 70"/>
                  <a:gd name="T5" fmla="*/ 2147483647 h 30"/>
                  <a:gd name="T6" fmla="*/ 2147483647 w 70"/>
                  <a:gd name="T7" fmla="*/ 2147483647 h 30"/>
                  <a:gd name="T8" fmla="*/ 2147483647 w 70"/>
                  <a:gd name="T9" fmla="*/ 2147483647 h 30"/>
                  <a:gd name="T10" fmla="*/ 2147483647 w 70"/>
                  <a:gd name="T11" fmla="*/ 2147483647 h 30"/>
                  <a:gd name="T12" fmla="*/ 0 w 70"/>
                  <a:gd name="T13" fmla="*/ 214748364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0"/>
                  <a:gd name="T23" fmla="*/ 70 w 70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0">
                    <a:moveTo>
                      <a:pt x="70" y="0"/>
                    </a:moveTo>
                    <a:cubicBezTo>
                      <a:pt x="68" y="1"/>
                      <a:pt x="65" y="1"/>
                      <a:pt x="62" y="2"/>
                    </a:cubicBezTo>
                    <a:cubicBezTo>
                      <a:pt x="57" y="3"/>
                      <a:pt x="53" y="6"/>
                      <a:pt x="49" y="7"/>
                    </a:cubicBezTo>
                    <a:cubicBezTo>
                      <a:pt x="41" y="14"/>
                      <a:pt x="35" y="14"/>
                      <a:pt x="25" y="15"/>
                    </a:cubicBezTo>
                    <a:cubicBezTo>
                      <a:pt x="24" y="17"/>
                      <a:pt x="23" y="18"/>
                      <a:pt x="23" y="19"/>
                    </a:cubicBezTo>
                    <a:cubicBezTo>
                      <a:pt x="22" y="21"/>
                      <a:pt x="22" y="22"/>
                      <a:pt x="21" y="24"/>
                    </a:cubicBezTo>
                    <a:cubicBezTo>
                      <a:pt x="17" y="30"/>
                      <a:pt x="7" y="29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273" name="Group 564"/>
              <p:cNvGrpSpPr>
                <a:grpSpLocks/>
              </p:cNvGrpSpPr>
              <p:nvPr/>
            </p:nvGrpSpPr>
            <p:grpSpPr bwMode="auto">
              <a:xfrm>
                <a:off x="1205" y="2140"/>
                <a:ext cx="36" cy="42"/>
                <a:chOff x="3375" y="1189"/>
                <a:chExt cx="36" cy="42"/>
              </a:xfrm>
            </p:grpSpPr>
            <p:sp>
              <p:nvSpPr>
                <p:cNvPr id="3438" name="Freeform 565"/>
                <p:cNvSpPr>
                  <a:spLocks/>
                </p:cNvSpPr>
                <p:nvPr/>
              </p:nvSpPr>
              <p:spPr bwMode="auto">
                <a:xfrm>
                  <a:off x="3375" y="1189"/>
                  <a:ext cx="36" cy="42"/>
                </a:xfrm>
                <a:custGeom>
                  <a:avLst/>
                  <a:gdLst>
                    <a:gd name="T0" fmla="*/ 18 w 36"/>
                    <a:gd name="T1" fmla="*/ 0 h 42"/>
                    <a:gd name="T2" fmla="*/ 11 w 36"/>
                    <a:gd name="T3" fmla="*/ 2 h 42"/>
                    <a:gd name="T4" fmla="*/ 7 w 36"/>
                    <a:gd name="T5" fmla="*/ 7 h 42"/>
                    <a:gd name="T6" fmla="*/ 2 w 36"/>
                    <a:gd name="T7" fmla="*/ 12 h 42"/>
                    <a:gd name="T8" fmla="*/ 0 w 36"/>
                    <a:gd name="T9" fmla="*/ 20 h 42"/>
                    <a:gd name="T10" fmla="*/ 2 w 36"/>
                    <a:gd name="T11" fmla="*/ 30 h 42"/>
                    <a:gd name="T12" fmla="*/ 7 w 36"/>
                    <a:gd name="T13" fmla="*/ 35 h 42"/>
                    <a:gd name="T14" fmla="*/ 11 w 36"/>
                    <a:gd name="T15" fmla="*/ 40 h 42"/>
                    <a:gd name="T16" fmla="*/ 18 w 36"/>
                    <a:gd name="T17" fmla="*/ 42 h 42"/>
                    <a:gd name="T18" fmla="*/ 25 w 36"/>
                    <a:gd name="T19" fmla="*/ 40 h 42"/>
                    <a:gd name="T20" fmla="*/ 32 w 36"/>
                    <a:gd name="T21" fmla="*/ 35 h 42"/>
                    <a:gd name="T22" fmla="*/ 34 w 36"/>
                    <a:gd name="T23" fmla="*/ 30 h 42"/>
                    <a:gd name="T24" fmla="*/ 36 w 36"/>
                    <a:gd name="T25" fmla="*/ 20 h 42"/>
                    <a:gd name="T26" fmla="*/ 34 w 36"/>
                    <a:gd name="T27" fmla="*/ 12 h 42"/>
                    <a:gd name="T28" fmla="*/ 32 w 36"/>
                    <a:gd name="T29" fmla="*/ 7 h 42"/>
                    <a:gd name="T30" fmla="*/ 25 w 36"/>
                    <a:gd name="T31" fmla="*/ 2 h 42"/>
                    <a:gd name="T32" fmla="*/ 18 w 3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2"/>
                    <a:gd name="T53" fmla="*/ 36 w 3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2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1" y="40"/>
                      </a:lnTo>
                      <a:lnTo>
                        <a:pt x="18" y="42"/>
                      </a:lnTo>
                      <a:lnTo>
                        <a:pt x="25" y="40"/>
                      </a:lnTo>
                      <a:lnTo>
                        <a:pt x="32" y="35"/>
                      </a:lnTo>
                      <a:lnTo>
                        <a:pt x="34" y="30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37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9" name="Freeform 566"/>
                <p:cNvSpPr>
                  <a:spLocks/>
                </p:cNvSpPr>
                <p:nvPr/>
              </p:nvSpPr>
              <p:spPr bwMode="auto">
                <a:xfrm>
                  <a:off x="3377" y="1191"/>
                  <a:ext cx="32" cy="35"/>
                </a:xfrm>
                <a:custGeom>
                  <a:avLst/>
                  <a:gdLst>
                    <a:gd name="T0" fmla="*/ 16 w 32"/>
                    <a:gd name="T1" fmla="*/ 0 h 35"/>
                    <a:gd name="T2" fmla="*/ 11 w 32"/>
                    <a:gd name="T3" fmla="*/ 3 h 35"/>
                    <a:gd name="T4" fmla="*/ 5 w 32"/>
                    <a:gd name="T5" fmla="*/ 5 h 35"/>
                    <a:gd name="T6" fmla="*/ 2 w 32"/>
                    <a:gd name="T7" fmla="*/ 10 h 35"/>
                    <a:gd name="T8" fmla="*/ 0 w 32"/>
                    <a:gd name="T9" fmla="*/ 18 h 35"/>
                    <a:gd name="T10" fmla="*/ 2 w 32"/>
                    <a:gd name="T11" fmla="*/ 25 h 35"/>
                    <a:gd name="T12" fmla="*/ 5 w 32"/>
                    <a:gd name="T13" fmla="*/ 30 h 35"/>
                    <a:gd name="T14" fmla="*/ 11 w 32"/>
                    <a:gd name="T15" fmla="*/ 35 h 35"/>
                    <a:gd name="T16" fmla="*/ 16 w 32"/>
                    <a:gd name="T17" fmla="*/ 35 h 35"/>
                    <a:gd name="T18" fmla="*/ 23 w 32"/>
                    <a:gd name="T19" fmla="*/ 35 h 35"/>
                    <a:gd name="T20" fmla="*/ 28 w 32"/>
                    <a:gd name="T21" fmla="*/ 30 h 35"/>
                    <a:gd name="T22" fmla="*/ 32 w 32"/>
                    <a:gd name="T23" fmla="*/ 25 h 35"/>
                    <a:gd name="T24" fmla="*/ 32 w 32"/>
                    <a:gd name="T25" fmla="*/ 18 h 35"/>
                    <a:gd name="T26" fmla="*/ 32 w 32"/>
                    <a:gd name="T27" fmla="*/ 10 h 35"/>
                    <a:gd name="T28" fmla="*/ 28 w 32"/>
                    <a:gd name="T29" fmla="*/ 5 h 35"/>
                    <a:gd name="T30" fmla="*/ 23 w 32"/>
                    <a:gd name="T31" fmla="*/ 3 h 35"/>
                    <a:gd name="T32" fmla="*/ 16 w 32"/>
                    <a:gd name="T33" fmla="*/ 0 h 3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2"/>
                    <a:gd name="T52" fmla="*/ 0 h 35"/>
                    <a:gd name="T53" fmla="*/ 32 w 32"/>
                    <a:gd name="T54" fmla="*/ 35 h 3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2" h="35">
                      <a:moveTo>
                        <a:pt x="16" y="0"/>
                      </a:moveTo>
                      <a:lnTo>
                        <a:pt x="11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1" y="35"/>
                      </a:lnTo>
                      <a:lnTo>
                        <a:pt x="16" y="35"/>
                      </a:lnTo>
                      <a:lnTo>
                        <a:pt x="23" y="35"/>
                      </a:lnTo>
                      <a:lnTo>
                        <a:pt x="28" y="30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2" y="10"/>
                      </a:lnTo>
                      <a:lnTo>
                        <a:pt x="28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46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40" name="Freeform 567"/>
                <p:cNvSpPr>
                  <a:spLocks/>
                </p:cNvSpPr>
                <p:nvPr/>
              </p:nvSpPr>
              <p:spPr bwMode="auto">
                <a:xfrm>
                  <a:off x="3379" y="1194"/>
                  <a:ext cx="28" cy="32"/>
                </a:xfrm>
                <a:custGeom>
                  <a:avLst/>
                  <a:gdLst>
                    <a:gd name="T0" fmla="*/ 14 w 28"/>
                    <a:gd name="T1" fmla="*/ 0 h 32"/>
                    <a:gd name="T2" fmla="*/ 9 w 28"/>
                    <a:gd name="T3" fmla="*/ 2 h 32"/>
                    <a:gd name="T4" fmla="*/ 5 w 28"/>
                    <a:gd name="T5" fmla="*/ 5 h 32"/>
                    <a:gd name="T6" fmla="*/ 3 w 28"/>
                    <a:gd name="T7" fmla="*/ 10 h 32"/>
                    <a:gd name="T8" fmla="*/ 0 w 28"/>
                    <a:gd name="T9" fmla="*/ 15 h 32"/>
                    <a:gd name="T10" fmla="*/ 3 w 28"/>
                    <a:gd name="T11" fmla="*/ 22 h 32"/>
                    <a:gd name="T12" fmla="*/ 5 w 28"/>
                    <a:gd name="T13" fmla="*/ 27 h 32"/>
                    <a:gd name="T14" fmla="*/ 9 w 28"/>
                    <a:gd name="T15" fmla="*/ 32 h 32"/>
                    <a:gd name="T16" fmla="*/ 14 w 28"/>
                    <a:gd name="T17" fmla="*/ 32 h 32"/>
                    <a:gd name="T18" fmla="*/ 19 w 28"/>
                    <a:gd name="T19" fmla="*/ 32 h 32"/>
                    <a:gd name="T20" fmla="*/ 23 w 28"/>
                    <a:gd name="T21" fmla="*/ 27 h 32"/>
                    <a:gd name="T22" fmla="*/ 28 w 28"/>
                    <a:gd name="T23" fmla="*/ 22 h 32"/>
                    <a:gd name="T24" fmla="*/ 28 w 28"/>
                    <a:gd name="T25" fmla="*/ 15 h 32"/>
                    <a:gd name="T26" fmla="*/ 28 w 28"/>
                    <a:gd name="T27" fmla="*/ 10 h 32"/>
                    <a:gd name="T28" fmla="*/ 23 w 28"/>
                    <a:gd name="T29" fmla="*/ 5 h 32"/>
                    <a:gd name="T30" fmla="*/ 19 w 28"/>
                    <a:gd name="T31" fmla="*/ 2 h 32"/>
                    <a:gd name="T32" fmla="*/ 14 w 28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8"/>
                    <a:gd name="T52" fmla="*/ 0 h 32"/>
                    <a:gd name="T53" fmla="*/ 28 w 28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8" h="32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9" y="32"/>
                      </a:lnTo>
                      <a:lnTo>
                        <a:pt x="14" y="32"/>
                      </a:lnTo>
                      <a:lnTo>
                        <a:pt x="19" y="32"/>
                      </a:lnTo>
                      <a:lnTo>
                        <a:pt x="23" y="27"/>
                      </a:lnTo>
                      <a:lnTo>
                        <a:pt x="28" y="22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5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41" name="Freeform 568"/>
                <p:cNvSpPr>
                  <a:spLocks/>
                </p:cNvSpPr>
                <p:nvPr/>
              </p:nvSpPr>
              <p:spPr bwMode="auto">
                <a:xfrm>
                  <a:off x="3382" y="1196"/>
                  <a:ext cx="25" cy="28"/>
                </a:xfrm>
                <a:custGeom>
                  <a:avLst/>
                  <a:gdLst>
                    <a:gd name="T0" fmla="*/ 11 w 25"/>
                    <a:gd name="T1" fmla="*/ 0 h 28"/>
                    <a:gd name="T2" fmla="*/ 6 w 25"/>
                    <a:gd name="T3" fmla="*/ 3 h 28"/>
                    <a:gd name="T4" fmla="*/ 4 w 25"/>
                    <a:gd name="T5" fmla="*/ 5 h 28"/>
                    <a:gd name="T6" fmla="*/ 2 w 25"/>
                    <a:gd name="T7" fmla="*/ 8 h 28"/>
                    <a:gd name="T8" fmla="*/ 0 w 25"/>
                    <a:gd name="T9" fmla="*/ 13 h 28"/>
                    <a:gd name="T10" fmla="*/ 2 w 25"/>
                    <a:gd name="T11" fmla="*/ 18 h 28"/>
                    <a:gd name="T12" fmla="*/ 4 w 25"/>
                    <a:gd name="T13" fmla="*/ 23 h 28"/>
                    <a:gd name="T14" fmla="*/ 6 w 25"/>
                    <a:gd name="T15" fmla="*/ 28 h 28"/>
                    <a:gd name="T16" fmla="*/ 11 w 25"/>
                    <a:gd name="T17" fmla="*/ 28 h 28"/>
                    <a:gd name="T18" fmla="*/ 16 w 25"/>
                    <a:gd name="T19" fmla="*/ 28 h 28"/>
                    <a:gd name="T20" fmla="*/ 20 w 25"/>
                    <a:gd name="T21" fmla="*/ 23 h 28"/>
                    <a:gd name="T22" fmla="*/ 25 w 25"/>
                    <a:gd name="T23" fmla="*/ 18 h 28"/>
                    <a:gd name="T24" fmla="*/ 25 w 25"/>
                    <a:gd name="T25" fmla="*/ 13 h 28"/>
                    <a:gd name="T26" fmla="*/ 25 w 25"/>
                    <a:gd name="T27" fmla="*/ 8 h 28"/>
                    <a:gd name="T28" fmla="*/ 20 w 25"/>
                    <a:gd name="T29" fmla="*/ 5 h 28"/>
                    <a:gd name="T30" fmla="*/ 16 w 25"/>
                    <a:gd name="T31" fmla="*/ 3 h 28"/>
                    <a:gd name="T32" fmla="*/ 11 w 25"/>
                    <a:gd name="T33" fmla="*/ 0 h 2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5"/>
                    <a:gd name="T52" fmla="*/ 0 h 28"/>
                    <a:gd name="T53" fmla="*/ 25 w 25"/>
                    <a:gd name="T54" fmla="*/ 28 h 2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5" h="28">
                      <a:moveTo>
                        <a:pt x="11" y="0"/>
                      </a:move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8"/>
                      </a:lnTo>
                      <a:lnTo>
                        <a:pt x="4" y="23"/>
                      </a:lnTo>
                      <a:lnTo>
                        <a:pt x="6" y="28"/>
                      </a:lnTo>
                      <a:lnTo>
                        <a:pt x="11" y="28"/>
                      </a:ln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18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0" y="5"/>
                      </a:lnTo>
                      <a:lnTo>
                        <a:pt x="16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1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42" name="Freeform 569"/>
                <p:cNvSpPr>
                  <a:spLocks/>
                </p:cNvSpPr>
                <p:nvPr/>
              </p:nvSpPr>
              <p:spPr bwMode="auto">
                <a:xfrm>
                  <a:off x="3384" y="1199"/>
                  <a:ext cx="21" cy="22"/>
                </a:xfrm>
                <a:custGeom>
                  <a:avLst/>
                  <a:gdLst>
                    <a:gd name="T0" fmla="*/ 9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9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9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89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43" name="Freeform 570"/>
                <p:cNvSpPr>
                  <a:spLocks/>
                </p:cNvSpPr>
                <p:nvPr/>
              </p:nvSpPr>
              <p:spPr bwMode="auto">
                <a:xfrm>
                  <a:off x="3386" y="120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8 h 18"/>
                    <a:gd name="T6" fmla="*/ 2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F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44" name="Freeform 571"/>
                <p:cNvSpPr>
                  <a:spLocks/>
                </p:cNvSpPr>
                <p:nvPr/>
              </p:nvSpPr>
              <p:spPr bwMode="auto">
                <a:xfrm>
                  <a:off x="3388" y="1204"/>
                  <a:ext cx="12" cy="12"/>
                </a:xfrm>
                <a:custGeom>
                  <a:avLst/>
                  <a:gdLst>
                    <a:gd name="T0" fmla="*/ 7 w 12"/>
                    <a:gd name="T1" fmla="*/ 0 h 12"/>
                    <a:gd name="T2" fmla="*/ 3 w 12"/>
                    <a:gd name="T3" fmla="*/ 2 h 12"/>
                    <a:gd name="T4" fmla="*/ 0 w 12"/>
                    <a:gd name="T5" fmla="*/ 7 h 12"/>
                    <a:gd name="T6" fmla="*/ 3 w 12"/>
                    <a:gd name="T7" fmla="*/ 10 h 12"/>
                    <a:gd name="T8" fmla="*/ 7 w 12"/>
                    <a:gd name="T9" fmla="*/ 12 h 12"/>
                    <a:gd name="T10" fmla="*/ 10 w 12"/>
                    <a:gd name="T11" fmla="*/ 10 h 12"/>
                    <a:gd name="T12" fmla="*/ 12 w 12"/>
                    <a:gd name="T13" fmla="*/ 7 h 12"/>
                    <a:gd name="T14" fmla="*/ 10 w 12"/>
                    <a:gd name="T15" fmla="*/ 2 h 12"/>
                    <a:gd name="T16" fmla="*/ 7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7" y="12"/>
                      </a:lnTo>
                      <a:lnTo>
                        <a:pt x="10" y="10"/>
                      </a:lnTo>
                      <a:lnTo>
                        <a:pt x="12" y="7"/>
                      </a:lnTo>
                      <a:lnTo>
                        <a:pt x="10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1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45" name="Freeform 572"/>
                <p:cNvSpPr>
                  <a:spLocks/>
                </p:cNvSpPr>
                <p:nvPr/>
              </p:nvSpPr>
              <p:spPr bwMode="auto">
                <a:xfrm>
                  <a:off x="3391" y="120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BE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46" name="Freeform 573"/>
                <p:cNvSpPr>
                  <a:spLocks/>
                </p:cNvSpPr>
                <p:nvPr/>
              </p:nvSpPr>
              <p:spPr bwMode="auto">
                <a:xfrm>
                  <a:off x="3393" y="120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74" name="Group 574"/>
              <p:cNvGrpSpPr>
                <a:grpSpLocks/>
              </p:cNvGrpSpPr>
              <p:nvPr/>
            </p:nvGrpSpPr>
            <p:grpSpPr bwMode="auto">
              <a:xfrm>
                <a:off x="1416" y="2192"/>
                <a:ext cx="36" cy="40"/>
                <a:chOff x="3586" y="1241"/>
                <a:chExt cx="36" cy="40"/>
              </a:xfrm>
            </p:grpSpPr>
            <p:sp>
              <p:nvSpPr>
                <p:cNvPr id="3430" name="Freeform 575"/>
                <p:cNvSpPr>
                  <a:spLocks/>
                </p:cNvSpPr>
                <p:nvPr/>
              </p:nvSpPr>
              <p:spPr bwMode="auto">
                <a:xfrm>
                  <a:off x="3586" y="1241"/>
                  <a:ext cx="36" cy="40"/>
                </a:xfrm>
                <a:custGeom>
                  <a:avLst/>
                  <a:gdLst>
                    <a:gd name="T0" fmla="*/ 18 w 36"/>
                    <a:gd name="T1" fmla="*/ 0 h 40"/>
                    <a:gd name="T2" fmla="*/ 11 w 36"/>
                    <a:gd name="T3" fmla="*/ 3 h 40"/>
                    <a:gd name="T4" fmla="*/ 7 w 36"/>
                    <a:gd name="T5" fmla="*/ 8 h 40"/>
                    <a:gd name="T6" fmla="*/ 2 w 36"/>
                    <a:gd name="T7" fmla="*/ 13 h 40"/>
                    <a:gd name="T8" fmla="*/ 0 w 36"/>
                    <a:gd name="T9" fmla="*/ 20 h 40"/>
                    <a:gd name="T10" fmla="*/ 2 w 36"/>
                    <a:gd name="T11" fmla="*/ 28 h 40"/>
                    <a:gd name="T12" fmla="*/ 7 w 36"/>
                    <a:gd name="T13" fmla="*/ 35 h 40"/>
                    <a:gd name="T14" fmla="*/ 11 w 36"/>
                    <a:gd name="T15" fmla="*/ 38 h 40"/>
                    <a:gd name="T16" fmla="*/ 18 w 36"/>
                    <a:gd name="T17" fmla="*/ 40 h 40"/>
                    <a:gd name="T18" fmla="*/ 25 w 36"/>
                    <a:gd name="T19" fmla="*/ 38 h 40"/>
                    <a:gd name="T20" fmla="*/ 32 w 36"/>
                    <a:gd name="T21" fmla="*/ 35 h 40"/>
                    <a:gd name="T22" fmla="*/ 34 w 36"/>
                    <a:gd name="T23" fmla="*/ 28 h 40"/>
                    <a:gd name="T24" fmla="*/ 36 w 36"/>
                    <a:gd name="T25" fmla="*/ 20 h 40"/>
                    <a:gd name="T26" fmla="*/ 34 w 36"/>
                    <a:gd name="T27" fmla="*/ 13 h 40"/>
                    <a:gd name="T28" fmla="*/ 32 w 36"/>
                    <a:gd name="T29" fmla="*/ 8 h 40"/>
                    <a:gd name="T30" fmla="*/ 25 w 36"/>
                    <a:gd name="T31" fmla="*/ 3 h 40"/>
                    <a:gd name="T32" fmla="*/ 18 w 36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40"/>
                    <a:gd name="T53" fmla="*/ 36 w 36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40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7" y="35"/>
                      </a:lnTo>
                      <a:lnTo>
                        <a:pt x="11" y="38"/>
                      </a:lnTo>
                      <a:lnTo>
                        <a:pt x="18" y="40"/>
                      </a:lnTo>
                      <a:lnTo>
                        <a:pt x="25" y="38"/>
                      </a:lnTo>
                      <a:lnTo>
                        <a:pt x="32" y="35"/>
                      </a:lnTo>
                      <a:lnTo>
                        <a:pt x="34" y="28"/>
                      </a:lnTo>
                      <a:lnTo>
                        <a:pt x="36" y="20"/>
                      </a:lnTo>
                      <a:lnTo>
                        <a:pt x="34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1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1" name="Freeform 576"/>
                <p:cNvSpPr>
                  <a:spLocks/>
                </p:cNvSpPr>
                <p:nvPr/>
              </p:nvSpPr>
              <p:spPr bwMode="auto">
                <a:xfrm>
                  <a:off x="3590" y="124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10 w 28"/>
                    <a:gd name="T3" fmla="*/ 3 h 30"/>
                    <a:gd name="T4" fmla="*/ 5 w 28"/>
                    <a:gd name="T5" fmla="*/ 5 h 30"/>
                    <a:gd name="T6" fmla="*/ 3 w 28"/>
                    <a:gd name="T7" fmla="*/ 10 h 30"/>
                    <a:gd name="T8" fmla="*/ 0 w 28"/>
                    <a:gd name="T9" fmla="*/ 15 h 30"/>
                    <a:gd name="T10" fmla="*/ 3 w 28"/>
                    <a:gd name="T11" fmla="*/ 23 h 30"/>
                    <a:gd name="T12" fmla="*/ 5 w 28"/>
                    <a:gd name="T13" fmla="*/ 28 h 30"/>
                    <a:gd name="T14" fmla="*/ 14 w 28"/>
                    <a:gd name="T15" fmla="*/ 30 h 30"/>
                    <a:gd name="T16" fmla="*/ 23 w 28"/>
                    <a:gd name="T17" fmla="*/ 28 h 30"/>
                    <a:gd name="T18" fmla="*/ 28 w 28"/>
                    <a:gd name="T19" fmla="*/ 23 h 30"/>
                    <a:gd name="T20" fmla="*/ 28 w 28"/>
                    <a:gd name="T21" fmla="*/ 15 h 30"/>
                    <a:gd name="T22" fmla="*/ 28 w 28"/>
                    <a:gd name="T23" fmla="*/ 10 h 30"/>
                    <a:gd name="T24" fmla="*/ 23 w 28"/>
                    <a:gd name="T25" fmla="*/ 5 h 30"/>
                    <a:gd name="T26" fmla="*/ 19 w 28"/>
                    <a:gd name="T27" fmla="*/ 3 h 30"/>
                    <a:gd name="T28" fmla="*/ 14 w 28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8"/>
                    <a:gd name="T46" fmla="*/ 0 h 30"/>
                    <a:gd name="T47" fmla="*/ 28 w 28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8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3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3" y="28"/>
                      </a:lnTo>
                      <a:lnTo>
                        <a:pt x="28" y="23"/>
                      </a:lnTo>
                      <a:lnTo>
                        <a:pt x="28" y="15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43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2" name="Freeform 577"/>
                <p:cNvSpPr>
                  <a:spLocks/>
                </p:cNvSpPr>
                <p:nvPr/>
              </p:nvSpPr>
              <p:spPr bwMode="auto">
                <a:xfrm>
                  <a:off x="3593" y="124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7 w 25"/>
                    <a:gd name="T3" fmla="*/ 2 h 27"/>
                    <a:gd name="T4" fmla="*/ 4 w 25"/>
                    <a:gd name="T5" fmla="*/ 5 h 27"/>
                    <a:gd name="T6" fmla="*/ 2 w 25"/>
                    <a:gd name="T7" fmla="*/ 7 h 27"/>
                    <a:gd name="T8" fmla="*/ 0 w 25"/>
                    <a:gd name="T9" fmla="*/ 12 h 27"/>
                    <a:gd name="T10" fmla="*/ 2 w 25"/>
                    <a:gd name="T11" fmla="*/ 20 h 27"/>
                    <a:gd name="T12" fmla="*/ 4 w 25"/>
                    <a:gd name="T13" fmla="*/ 25 h 27"/>
                    <a:gd name="T14" fmla="*/ 11 w 25"/>
                    <a:gd name="T15" fmla="*/ 27 h 27"/>
                    <a:gd name="T16" fmla="*/ 20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2 h 27"/>
                    <a:gd name="T22" fmla="*/ 25 w 25"/>
                    <a:gd name="T23" fmla="*/ 7 h 27"/>
                    <a:gd name="T24" fmla="*/ 20 w 25"/>
                    <a:gd name="T25" fmla="*/ 5 h 27"/>
                    <a:gd name="T26" fmla="*/ 16 w 25"/>
                    <a:gd name="T27" fmla="*/ 2 h 27"/>
                    <a:gd name="T28" fmla="*/ 11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1" y="0"/>
                      </a:move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6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6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3" name="Freeform 578"/>
                <p:cNvSpPr>
                  <a:spLocks/>
                </p:cNvSpPr>
                <p:nvPr/>
              </p:nvSpPr>
              <p:spPr bwMode="auto">
                <a:xfrm>
                  <a:off x="3595" y="125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90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4" name="Freeform 579"/>
                <p:cNvSpPr>
                  <a:spLocks/>
                </p:cNvSpPr>
                <p:nvPr/>
              </p:nvSpPr>
              <p:spPr bwMode="auto">
                <a:xfrm>
                  <a:off x="3597" y="125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5" name="Freeform 580"/>
                <p:cNvSpPr>
                  <a:spLocks/>
                </p:cNvSpPr>
                <p:nvPr/>
              </p:nvSpPr>
              <p:spPr bwMode="auto">
                <a:xfrm>
                  <a:off x="3600" y="1256"/>
                  <a:ext cx="11" cy="13"/>
                </a:xfrm>
                <a:custGeom>
                  <a:avLst/>
                  <a:gdLst>
                    <a:gd name="T0" fmla="*/ 6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6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6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6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D2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6" name="Freeform 581"/>
                <p:cNvSpPr>
                  <a:spLocks/>
                </p:cNvSpPr>
                <p:nvPr/>
              </p:nvSpPr>
              <p:spPr bwMode="auto">
                <a:xfrm>
                  <a:off x="3602" y="125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7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7" name="Freeform 582"/>
                <p:cNvSpPr>
                  <a:spLocks/>
                </p:cNvSpPr>
                <p:nvPr/>
              </p:nvSpPr>
              <p:spPr bwMode="auto">
                <a:xfrm>
                  <a:off x="3604" y="126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5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75" name="Group 583"/>
              <p:cNvGrpSpPr>
                <a:grpSpLocks/>
              </p:cNvGrpSpPr>
              <p:nvPr/>
            </p:nvGrpSpPr>
            <p:grpSpPr bwMode="auto">
              <a:xfrm>
                <a:off x="1310" y="2058"/>
                <a:ext cx="37" cy="39"/>
                <a:chOff x="3480" y="1107"/>
                <a:chExt cx="37" cy="39"/>
              </a:xfrm>
            </p:grpSpPr>
            <p:sp>
              <p:nvSpPr>
                <p:cNvPr id="3422" name="Freeform 584"/>
                <p:cNvSpPr>
                  <a:spLocks/>
                </p:cNvSpPr>
                <p:nvPr/>
              </p:nvSpPr>
              <p:spPr bwMode="auto">
                <a:xfrm>
                  <a:off x="3480" y="1107"/>
                  <a:ext cx="37" cy="39"/>
                </a:xfrm>
                <a:custGeom>
                  <a:avLst/>
                  <a:gdLst>
                    <a:gd name="T0" fmla="*/ 19 w 37"/>
                    <a:gd name="T1" fmla="*/ 0 h 39"/>
                    <a:gd name="T2" fmla="*/ 12 w 37"/>
                    <a:gd name="T3" fmla="*/ 2 h 39"/>
                    <a:gd name="T4" fmla="*/ 7 w 37"/>
                    <a:gd name="T5" fmla="*/ 7 h 39"/>
                    <a:gd name="T6" fmla="*/ 3 w 37"/>
                    <a:gd name="T7" fmla="*/ 12 h 39"/>
                    <a:gd name="T8" fmla="*/ 0 w 37"/>
                    <a:gd name="T9" fmla="*/ 20 h 39"/>
                    <a:gd name="T10" fmla="*/ 3 w 37"/>
                    <a:gd name="T11" fmla="*/ 27 h 39"/>
                    <a:gd name="T12" fmla="*/ 7 w 37"/>
                    <a:gd name="T13" fmla="*/ 34 h 39"/>
                    <a:gd name="T14" fmla="*/ 12 w 37"/>
                    <a:gd name="T15" fmla="*/ 37 h 39"/>
                    <a:gd name="T16" fmla="*/ 19 w 37"/>
                    <a:gd name="T17" fmla="*/ 39 h 39"/>
                    <a:gd name="T18" fmla="*/ 25 w 37"/>
                    <a:gd name="T19" fmla="*/ 37 h 39"/>
                    <a:gd name="T20" fmla="*/ 32 w 37"/>
                    <a:gd name="T21" fmla="*/ 34 h 39"/>
                    <a:gd name="T22" fmla="*/ 35 w 37"/>
                    <a:gd name="T23" fmla="*/ 27 h 39"/>
                    <a:gd name="T24" fmla="*/ 37 w 37"/>
                    <a:gd name="T25" fmla="*/ 20 h 39"/>
                    <a:gd name="T26" fmla="*/ 35 w 37"/>
                    <a:gd name="T27" fmla="*/ 12 h 39"/>
                    <a:gd name="T28" fmla="*/ 32 w 37"/>
                    <a:gd name="T29" fmla="*/ 7 h 39"/>
                    <a:gd name="T30" fmla="*/ 25 w 37"/>
                    <a:gd name="T31" fmla="*/ 2 h 39"/>
                    <a:gd name="T32" fmla="*/ 19 w 37"/>
                    <a:gd name="T33" fmla="*/ 0 h 3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9"/>
                    <a:gd name="T53" fmla="*/ 37 w 37"/>
                    <a:gd name="T54" fmla="*/ 39 h 3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9">
                      <a:moveTo>
                        <a:pt x="19" y="0"/>
                      </a:moveTo>
                      <a:lnTo>
                        <a:pt x="12" y="2"/>
                      </a:lnTo>
                      <a:lnTo>
                        <a:pt x="7" y="7"/>
                      </a:lnTo>
                      <a:lnTo>
                        <a:pt x="3" y="12"/>
                      </a:lnTo>
                      <a:lnTo>
                        <a:pt x="0" y="20"/>
                      </a:lnTo>
                      <a:lnTo>
                        <a:pt x="3" y="27"/>
                      </a:lnTo>
                      <a:lnTo>
                        <a:pt x="7" y="34"/>
                      </a:lnTo>
                      <a:lnTo>
                        <a:pt x="12" y="37"/>
                      </a:lnTo>
                      <a:lnTo>
                        <a:pt x="19" y="39"/>
                      </a:lnTo>
                      <a:lnTo>
                        <a:pt x="25" y="37"/>
                      </a:lnTo>
                      <a:lnTo>
                        <a:pt x="32" y="34"/>
                      </a:lnTo>
                      <a:lnTo>
                        <a:pt x="35" y="27"/>
                      </a:lnTo>
                      <a:lnTo>
                        <a:pt x="37" y="20"/>
                      </a:lnTo>
                      <a:lnTo>
                        <a:pt x="35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38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3" name="Freeform 585"/>
                <p:cNvSpPr>
                  <a:spLocks/>
                </p:cNvSpPr>
                <p:nvPr/>
              </p:nvSpPr>
              <p:spPr bwMode="auto">
                <a:xfrm>
                  <a:off x="3485" y="1112"/>
                  <a:ext cx="27" cy="29"/>
                </a:xfrm>
                <a:custGeom>
                  <a:avLst/>
                  <a:gdLst>
                    <a:gd name="T0" fmla="*/ 14 w 27"/>
                    <a:gd name="T1" fmla="*/ 0 h 29"/>
                    <a:gd name="T2" fmla="*/ 9 w 27"/>
                    <a:gd name="T3" fmla="*/ 2 h 29"/>
                    <a:gd name="T4" fmla="*/ 4 w 27"/>
                    <a:gd name="T5" fmla="*/ 5 h 29"/>
                    <a:gd name="T6" fmla="*/ 2 w 27"/>
                    <a:gd name="T7" fmla="*/ 10 h 29"/>
                    <a:gd name="T8" fmla="*/ 0 w 27"/>
                    <a:gd name="T9" fmla="*/ 15 h 29"/>
                    <a:gd name="T10" fmla="*/ 2 w 27"/>
                    <a:gd name="T11" fmla="*/ 22 h 29"/>
                    <a:gd name="T12" fmla="*/ 4 w 27"/>
                    <a:gd name="T13" fmla="*/ 27 h 29"/>
                    <a:gd name="T14" fmla="*/ 14 w 27"/>
                    <a:gd name="T15" fmla="*/ 29 h 29"/>
                    <a:gd name="T16" fmla="*/ 23 w 27"/>
                    <a:gd name="T17" fmla="*/ 27 h 29"/>
                    <a:gd name="T18" fmla="*/ 27 w 27"/>
                    <a:gd name="T19" fmla="*/ 22 h 29"/>
                    <a:gd name="T20" fmla="*/ 27 w 27"/>
                    <a:gd name="T21" fmla="*/ 15 h 29"/>
                    <a:gd name="T22" fmla="*/ 27 w 27"/>
                    <a:gd name="T23" fmla="*/ 10 h 29"/>
                    <a:gd name="T24" fmla="*/ 23 w 27"/>
                    <a:gd name="T25" fmla="*/ 5 h 29"/>
                    <a:gd name="T26" fmla="*/ 18 w 27"/>
                    <a:gd name="T27" fmla="*/ 2 h 29"/>
                    <a:gd name="T28" fmla="*/ 14 w 27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7"/>
                    <a:gd name="T46" fmla="*/ 0 h 29"/>
                    <a:gd name="T47" fmla="*/ 27 w 27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7" h="29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14" y="29"/>
                      </a:lnTo>
                      <a:lnTo>
                        <a:pt x="23" y="27"/>
                      </a:lnTo>
                      <a:lnTo>
                        <a:pt x="27" y="22"/>
                      </a:lnTo>
                      <a:lnTo>
                        <a:pt x="27" y="15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49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4" name="Freeform 586"/>
                <p:cNvSpPr>
                  <a:spLocks/>
                </p:cNvSpPr>
                <p:nvPr/>
              </p:nvSpPr>
              <p:spPr bwMode="auto">
                <a:xfrm>
                  <a:off x="3487" y="1114"/>
                  <a:ext cx="25" cy="27"/>
                </a:xfrm>
                <a:custGeom>
                  <a:avLst/>
                  <a:gdLst>
                    <a:gd name="T0" fmla="*/ 12 w 25"/>
                    <a:gd name="T1" fmla="*/ 0 h 27"/>
                    <a:gd name="T2" fmla="*/ 7 w 25"/>
                    <a:gd name="T3" fmla="*/ 3 h 27"/>
                    <a:gd name="T4" fmla="*/ 5 w 25"/>
                    <a:gd name="T5" fmla="*/ 5 h 27"/>
                    <a:gd name="T6" fmla="*/ 2 w 25"/>
                    <a:gd name="T7" fmla="*/ 8 h 27"/>
                    <a:gd name="T8" fmla="*/ 0 w 25"/>
                    <a:gd name="T9" fmla="*/ 13 h 27"/>
                    <a:gd name="T10" fmla="*/ 2 w 25"/>
                    <a:gd name="T11" fmla="*/ 20 h 27"/>
                    <a:gd name="T12" fmla="*/ 5 w 25"/>
                    <a:gd name="T13" fmla="*/ 25 h 27"/>
                    <a:gd name="T14" fmla="*/ 12 w 25"/>
                    <a:gd name="T15" fmla="*/ 27 h 27"/>
                    <a:gd name="T16" fmla="*/ 21 w 25"/>
                    <a:gd name="T17" fmla="*/ 25 h 27"/>
                    <a:gd name="T18" fmla="*/ 25 w 25"/>
                    <a:gd name="T19" fmla="*/ 20 h 27"/>
                    <a:gd name="T20" fmla="*/ 25 w 25"/>
                    <a:gd name="T21" fmla="*/ 13 h 27"/>
                    <a:gd name="T22" fmla="*/ 25 w 25"/>
                    <a:gd name="T23" fmla="*/ 8 h 27"/>
                    <a:gd name="T24" fmla="*/ 21 w 25"/>
                    <a:gd name="T25" fmla="*/ 5 h 27"/>
                    <a:gd name="T26" fmla="*/ 16 w 25"/>
                    <a:gd name="T27" fmla="*/ 3 h 27"/>
                    <a:gd name="T28" fmla="*/ 12 w 25"/>
                    <a:gd name="T29" fmla="*/ 0 h 2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5"/>
                    <a:gd name="T46" fmla="*/ 0 h 27"/>
                    <a:gd name="T47" fmla="*/ 25 w 25"/>
                    <a:gd name="T48" fmla="*/ 27 h 2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5" h="27">
                      <a:moveTo>
                        <a:pt x="12" y="0"/>
                      </a:move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5" y="25"/>
                      </a:lnTo>
                      <a:lnTo>
                        <a:pt x="12" y="27"/>
                      </a:lnTo>
                      <a:lnTo>
                        <a:pt x="21" y="25"/>
                      </a:lnTo>
                      <a:lnTo>
                        <a:pt x="25" y="20"/>
                      </a:lnTo>
                      <a:lnTo>
                        <a:pt x="25" y="13"/>
                      </a:lnTo>
                      <a:lnTo>
                        <a:pt x="25" y="8"/>
                      </a:lnTo>
                      <a:lnTo>
                        <a:pt x="21" y="5"/>
                      </a:lnTo>
                      <a:lnTo>
                        <a:pt x="16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6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5" name="Freeform 587"/>
                <p:cNvSpPr>
                  <a:spLocks/>
                </p:cNvSpPr>
                <p:nvPr/>
              </p:nvSpPr>
              <p:spPr bwMode="auto">
                <a:xfrm>
                  <a:off x="3489" y="1117"/>
                  <a:ext cx="21" cy="22"/>
                </a:xfrm>
                <a:custGeom>
                  <a:avLst/>
                  <a:gdLst>
                    <a:gd name="T0" fmla="*/ 10 w 21"/>
                    <a:gd name="T1" fmla="*/ 0 h 22"/>
                    <a:gd name="T2" fmla="*/ 3 w 21"/>
                    <a:gd name="T3" fmla="*/ 2 h 22"/>
                    <a:gd name="T4" fmla="*/ 0 w 21"/>
                    <a:gd name="T5" fmla="*/ 10 h 22"/>
                    <a:gd name="T6" fmla="*/ 3 w 21"/>
                    <a:gd name="T7" fmla="*/ 20 h 22"/>
                    <a:gd name="T8" fmla="*/ 10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0 h 22"/>
                    <a:gd name="T14" fmla="*/ 19 w 21"/>
                    <a:gd name="T15" fmla="*/ 2 h 22"/>
                    <a:gd name="T16" fmla="*/ 10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0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10" y="22"/>
                      </a:lnTo>
                      <a:lnTo>
                        <a:pt x="19" y="20"/>
                      </a:lnTo>
                      <a:lnTo>
                        <a:pt x="21" y="10"/>
                      </a:lnTo>
                      <a:lnTo>
                        <a:pt x="19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7A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6" name="Freeform 588"/>
                <p:cNvSpPr>
                  <a:spLocks/>
                </p:cNvSpPr>
                <p:nvPr/>
              </p:nvSpPr>
              <p:spPr bwMode="auto">
                <a:xfrm>
                  <a:off x="3492" y="1119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7" name="Freeform 589"/>
                <p:cNvSpPr>
                  <a:spLocks/>
                </p:cNvSpPr>
                <p:nvPr/>
              </p:nvSpPr>
              <p:spPr bwMode="auto">
                <a:xfrm>
                  <a:off x="3494" y="1122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A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8" name="Freeform 590"/>
                <p:cNvSpPr>
                  <a:spLocks/>
                </p:cNvSpPr>
                <p:nvPr/>
              </p:nvSpPr>
              <p:spPr bwMode="auto">
                <a:xfrm>
                  <a:off x="3496" y="112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3 h 10"/>
                    <a:gd name="T4" fmla="*/ 0 w 9"/>
                    <a:gd name="T5" fmla="*/ 5 h 10"/>
                    <a:gd name="T6" fmla="*/ 3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3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BA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9" name="Freeform 591"/>
                <p:cNvSpPr>
                  <a:spLocks/>
                </p:cNvSpPr>
                <p:nvPr/>
              </p:nvSpPr>
              <p:spPr bwMode="auto">
                <a:xfrm>
                  <a:off x="3499" y="1127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2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76" name="Group 592"/>
              <p:cNvGrpSpPr>
                <a:grpSpLocks/>
              </p:cNvGrpSpPr>
              <p:nvPr/>
            </p:nvGrpSpPr>
            <p:grpSpPr bwMode="auto">
              <a:xfrm>
                <a:off x="1294" y="2182"/>
                <a:ext cx="35" cy="40"/>
                <a:chOff x="3464" y="1231"/>
                <a:chExt cx="35" cy="40"/>
              </a:xfrm>
            </p:grpSpPr>
            <p:sp>
              <p:nvSpPr>
                <p:cNvPr id="3414" name="Freeform 593"/>
                <p:cNvSpPr>
                  <a:spLocks/>
                </p:cNvSpPr>
                <p:nvPr/>
              </p:nvSpPr>
              <p:spPr bwMode="auto">
                <a:xfrm>
                  <a:off x="3464" y="1231"/>
                  <a:ext cx="35" cy="40"/>
                </a:xfrm>
                <a:custGeom>
                  <a:avLst/>
                  <a:gdLst>
                    <a:gd name="T0" fmla="*/ 16 w 35"/>
                    <a:gd name="T1" fmla="*/ 0 h 40"/>
                    <a:gd name="T2" fmla="*/ 9 w 35"/>
                    <a:gd name="T3" fmla="*/ 3 h 40"/>
                    <a:gd name="T4" fmla="*/ 5 w 35"/>
                    <a:gd name="T5" fmla="*/ 5 h 40"/>
                    <a:gd name="T6" fmla="*/ 2 w 35"/>
                    <a:gd name="T7" fmla="*/ 13 h 40"/>
                    <a:gd name="T8" fmla="*/ 0 w 35"/>
                    <a:gd name="T9" fmla="*/ 20 h 40"/>
                    <a:gd name="T10" fmla="*/ 2 w 35"/>
                    <a:gd name="T11" fmla="*/ 28 h 40"/>
                    <a:gd name="T12" fmla="*/ 5 w 35"/>
                    <a:gd name="T13" fmla="*/ 35 h 40"/>
                    <a:gd name="T14" fmla="*/ 9 w 35"/>
                    <a:gd name="T15" fmla="*/ 38 h 40"/>
                    <a:gd name="T16" fmla="*/ 16 w 35"/>
                    <a:gd name="T17" fmla="*/ 40 h 40"/>
                    <a:gd name="T18" fmla="*/ 23 w 35"/>
                    <a:gd name="T19" fmla="*/ 38 h 40"/>
                    <a:gd name="T20" fmla="*/ 30 w 35"/>
                    <a:gd name="T21" fmla="*/ 35 h 40"/>
                    <a:gd name="T22" fmla="*/ 32 w 35"/>
                    <a:gd name="T23" fmla="*/ 28 h 40"/>
                    <a:gd name="T24" fmla="*/ 35 w 35"/>
                    <a:gd name="T25" fmla="*/ 20 h 40"/>
                    <a:gd name="T26" fmla="*/ 32 w 35"/>
                    <a:gd name="T27" fmla="*/ 13 h 40"/>
                    <a:gd name="T28" fmla="*/ 30 w 35"/>
                    <a:gd name="T29" fmla="*/ 5 h 40"/>
                    <a:gd name="T30" fmla="*/ 23 w 35"/>
                    <a:gd name="T31" fmla="*/ 3 h 40"/>
                    <a:gd name="T32" fmla="*/ 16 w 35"/>
                    <a:gd name="T33" fmla="*/ 0 h 4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40"/>
                    <a:gd name="T53" fmla="*/ 35 w 35"/>
                    <a:gd name="T54" fmla="*/ 40 h 4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40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5"/>
                      </a:lnTo>
                      <a:lnTo>
                        <a:pt x="9" y="38"/>
                      </a:lnTo>
                      <a:lnTo>
                        <a:pt x="16" y="40"/>
                      </a:lnTo>
                      <a:lnTo>
                        <a:pt x="23" y="38"/>
                      </a:lnTo>
                      <a:lnTo>
                        <a:pt x="30" y="35"/>
                      </a:lnTo>
                      <a:lnTo>
                        <a:pt x="32" y="28"/>
                      </a:lnTo>
                      <a:lnTo>
                        <a:pt x="35" y="20"/>
                      </a:lnTo>
                      <a:lnTo>
                        <a:pt x="32" y="13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1382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5" name="Freeform 594"/>
                <p:cNvSpPr>
                  <a:spLocks/>
                </p:cNvSpPr>
                <p:nvPr/>
              </p:nvSpPr>
              <p:spPr bwMode="auto">
                <a:xfrm>
                  <a:off x="3466" y="1236"/>
                  <a:ext cx="28" cy="30"/>
                </a:xfrm>
                <a:custGeom>
                  <a:avLst/>
                  <a:gdLst>
                    <a:gd name="T0" fmla="*/ 14 w 28"/>
                    <a:gd name="T1" fmla="*/ 0 h 30"/>
                    <a:gd name="T2" fmla="*/ 5 w 28"/>
                    <a:gd name="T3" fmla="*/ 5 h 30"/>
                    <a:gd name="T4" fmla="*/ 0 w 28"/>
                    <a:gd name="T5" fmla="*/ 15 h 30"/>
                    <a:gd name="T6" fmla="*/ 5 w 28"/>
                    <a:gd name="T7" fmla="*/ 28 h 30"/>
                    <a:gd name="T8" fmla="*/ 14 w 28"/>
                    <a:gd name="T9" fmla="*/ 30 h 30"/>
                    <a:gd name="T10" fmla="*/ 26 w 28"/>
                    <a:gd name="T11" fmla="*/ 28 h 30"/>
                    <a:gd name="T12" fmla="*/ 28 w 28"/>
                    <a:gd name="T13" fmla="*/ 15 h 30"/>
                    <a:gd name="T14" fmla="*/ 26 w 28"/>
                    <a:gd name="T15" fmla="*/ 5 h 30"/>
                    <a:gd name="T16" fmla="*/ 14 w 28"/>
                    <a:gd name="T17" fmla="*/ 0 h 3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30"/>
                    <a:gd name="T29" fmla="*/ 28 w 28"/>
                    <a:gd name="T30" fmla="*/ 30 h 3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30">
                      <a:moveTo>
                        <a:pt x="14" y="0"/>
                      </a:move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8"/>
                      </a:lnTo>
                      <a:lnTo>
                        <a:pt x="14" y="30"/>
                      </a:lnTo>
                      <a:lnTo>
                        <a:pt x="26" y="28"/>
                      </a:lnTo>
                      <a:lnTo>
                        <a:pt x="28" y="15"/>
                      </a:lnTo>
                      <a:lnTo>
                        <a:pt x="26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288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6" name="Freeform 595"/>
                <p:cNvSpPr>
                  <a:spLocks/>
                </p:cNvSpPr>
                <p:nvPr/>
              </p:nvSpPr>
              <p:spPr bwMode="auto">
                <a:xfrm>
                  <a:off x="3469" y="1239"/>
                  <a:ext cx="25" cy="27"/>
                </a:xfrm>
                <a:custGeom>
                  <a:avLst/>
                  <a:gdLst>
                    <a:gd name="T0" fmla="*/ 11 w 25"/>
                    <a:gd name="T1" fmla="*/ 0 h 27"/>
                    <a:gd name="T2" fmla="*/ 2 w 25"/>
                    <a:gd name="T3" fmla="*/ 2 h 27"/>
                    <a:gd name="T4" fmla="*/ 0 w 25"/>
                    <a:gd name="T5" fmla="*/ 12 h 27"/>
                    <a:gd name="T6" fmla="*/ 2 w 25"/>
                    <a:gd name="T7" fmla="*/ 25 h 27"/>
                    <a:gd name="T8" fmla="*/ 11 w 25"/>
                    <a:gd name="T9" fmla="*/ 27 h 27"/>
                    <a:gd name="T10" fmla="*/ 20 w 25"/>
                    <a:gd name="T11" fmla="*/ 25 h 27"/>
                    <a:gd name="T12" fmla="*/ 25 w 25"/>
                    <a:gd name="T13" fmla="*/ 20 h 27"/>
                    <a:gd name="T14" fmla="*/ 25 w 25"/>
                    <a:gd name="T15" fmla="*/ 12 h 27"/>
                    <a:gd name="T16" fmla="*/ 25 w 25"/>
                    <a:gd name="T17" fmla="*/ 7 h 27"/>
                    <a:gd name="T18" fmla="*/ 20 w 25"/>
                    <a:gd name="T19" fmla="*/ 2 h 27"/>
                    <a:gd name="T20" fmla="*/ 11 w 25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7"/>
                    <a:gd name="T35" fmla="*/ 25 w 25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7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5"/>
                      </a:lnTo>
                      <a:lnTo>
                        <a:pt x="11" y="27"/>
                      </a:lnTo>
                      <a:lnTo>
                        <a:pt x="20" y="25"/>
                      </a:lnTo>
                      <a:lnTo>
                        <a:pt x="25" y="20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0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3F9D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7" name="Freeform 596"/>
                <p:cNvSpPr>
                  <a:spLocks/>
                </p:cNvSpPr>
                <p:nvPr/>
              </p:nvSpPr>
              <p:spPr bwMode="auto">
                <a:xfrm>
                  <a:off x="3471" y="1241"/>
                  <a:ext cx="21" cy="23"/>
                </a:xfrm>
                <a:custGeom>
                  <a:avLst/>
                  <a:gdLst>
                    <a:gd name="T0" fmla="*/ 9 w 21"/>
                    <a:gd name="T1" fmla="*/ 0 h 23"/>
                    <a:gd name="T2" fmla="*/ 2 w 21"/>
                    <a:gd name="T3" fmla="*/ 3 h 23"/>
                    <a:gd name="T4" fmla="*/ 0 w 21"/>
                    <a:gd name="T5" fmla="*/ 10 h 23"/>
                    <a:gd name="T6" fmla="*/ 2 w 21"/>
                    <a:gd name="T7" fmla="*/ 20 h 23"/>
                    <a:gd name="T8" fmla="*/ 9 w 21"/>
                    <a:gd name="T9" fmla="*/ 23 h 23"/>
                    <a:gd name="T10" fmla="*/ 18 w 21"/>
                    <a:gd name="T11" fmla="*/ 20 h 23"/>
                    <a:gd name="T12" fmla="*/ 21 w 21"/>
                    <a:gd name="T13" fmla="*/ 10 h 23"/>
                    <a:gd name="T14" fmla="*/ 18 w 21"/>
                    <a:gd name="T15" fmla="*/ 3 h 23"/>
                    <a:gd name="T16" fmla="*/ 9 w 21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3"/>
                    <a:gd name="T29" fmla="*/ 21 w 21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3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9" y="23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56B2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8" name="Freeform 597"/>
                <p:cNvSpPr>
                  <a:spLocks/>
                </p:cNvSpPr>
                <p:nvPr/>
              </p:nvSpPr>
              <p:spPr bwMode="auto">
                <a:xfrm>
                  <a:off x="3473" y="12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3 w 16"/>
                    <a:gd name="T3" fmla="*/ 2 h 17"/>
                    <a:gd name="T4" fmla="*/ 0 w 16"/>
                    <a:gd name="T5" fmla="*/ 10 h 17"/>
                    <a:gd name="T6" fmla="*/ 3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3" y="2"/>
                      </a:lnTo>
                      <a:lnTo>
                        <a:pt x="0" y="10"/>
                      </a:lnTo>
                      <a:lnTo>
                        <a:pt x="3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9" name="Freeform 598"/>
                <p:cNvSpPr>
                  <a:spLocks/>
                </p:cNvSpPr>
                <p:nvPr/>
              </p:nvSpPr>
              <p:spPr bwMode="auto">
                <a:xfrm>
                  <a:off x="3476" y="1246"/>
                  <a:ext cx="11" cy="13"/>
                </a:xfrm>
                <a:custGeom>
                  <a:avLst/>
                  <a:gdLst>
                    <a:gd name="T0" fmla="*/ 4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4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4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4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7ED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0" name="Freeform 599"/>
                <p:cNvSpPr>
                  <a:spLocks/>
                </p:cNvSpPr>
                <p:nvPr/>
              </p:nvSpPr>
              <p:spPr bwMode="auto">
                <a:xfrm>
                  <a:off x="3478" y="12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BED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1" name="Freeform 600"/>
                <p:cNvSpPr>
                  <a:spLocks/>
                </p:cNvSpPr>
                <p:nvPr/>
              </p:nvSpPr>
              <p:spPr bwMode="auto">
                <a:xfrm>
                  <a:off x="3480" y="1251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93F8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277" name="Freeform 601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78" name="Freeform 602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79" name="Freeform 603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0" name="Freeform 604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281" name="Group 605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3406" name="Freeform 606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7" name="Freeform 607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8" name="Freeform 608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9" name="Freeform 609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0" name="Freeform 610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1" name="Freeform 611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2" name="Freeform 612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3" name="Freeform 613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82" name="Group 614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3396" name="Freeform 615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7" name="Freeform 616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8" name="Freeform 617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9" name="Freeform 618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0" name="Freeform 619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1" name="Freeform 620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2" name="Freeform 621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3" name="Freeform 622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4" name="Freeform 623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5" name="Freeform 624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283" name="Freeform 625"/>
              <p:cNvSpPr>
                <a:spLocks/>
              </p:cNvSpPr>
              <p:nvPr/>
            </p:nvSpPr>
            <p:spPr bwMode="auto">
              <a:xfrm>
                <a:off x="1556" y="2190"/>
                <a:ext cx="23" cy="127"/>
              </a:xfrm>
              <a:custGeom>
                <a:avLst/>
                <a:gdLst>
                  <a:gd name="T0" fmla="*/ 0 w 10"/>
                  <a:gd name="T1" fmla="*/ 0 h 51"/>
                  <a:gd name="T2" fmla="*/ 207161559 w 10"/>
                  <a:gd name="T3" fmla="*/ 2147483647 h 51"/>
                  <a:gd name="T4" fmla="*/ 39160975 w 10"/>
                  <a:gd name="T5" fmla="*/ 2147483647 h 51"/>
                  <a:gd name="T6" fmla="*/ 396216129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4" name="Freeform 626"/>
              <p:cNvSpPr>
                <a:spLocks/>
              </p:cNvSpPr>
              <p:nvPr/>
            </p:nvSpPr>
            <p:spPr bwMode="auto">
              <a:xfrm>
                <a:off x="1553" y="2045"/>
                <a:ext cx="301" cy="52"/>
              </a:xfrm>
              <a:custGeom>
                <a:avLst/>
                <a:gdLst>
                  <a:gd name="T0" fmla="*/ 0 w 131"/>
                  <a:gd name="T1" fmla="*/ 0 h 21"/>
                  <a:gd name="T2" fmla="*/ 959623042 w 131"/>
                  <a:gd name="T3" fmla="*/ 365541141 h 21"/>
                  <a:gd name="T4" fmla="*/ 1399058841 w 131"/>
                  <a:gd name="T5" fmla="*/ 1128716378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5" name="Freeform 627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6" name="Freeform 628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7" name="Freeform 629"/>
              <p:cNvSpPr>
                <a:spLocks/>
              </p:cNvSpPr>
              <p:nvPr/>
            </p:nvSpPr>
            <p:spPr bwMode="auto">
              <a:xfrm>
                <a:off x="1553" y="2170"/>
                <a:ext cx="147" cy="60"/>
              </a:xfrm>
              <a:custGeom>
                <a:avLst/>
                <a:gdLst>
                  <a:gd name="T0" fmla="*/ 0 w 64"/>
                  <a:gd name="T1" fmla="*/ 0 h 24"/>
                  <a:gd name="T2" fmla="*/ 800504794 w 64"/>
                  <a:gd name="T3" fmla="*/ 1210766613 h 24"/>
                  <a:gd name="T4" fmla="*/ 1032205312 w 64"/>
                  <a:gd name="T5" fmla="*/ 1385815438 h 24"/>
                  <a:gd name="T6" fmla="*/ 1234887904 w 64"/>
                  <a:gd name="T7" fmla="*/ 1823616533 h 24"/>
                  <a:gd name="T8" fmla="*/ 1535628839 w 64"/>
                  <a:gd name="T9" fmla="*/ 2147483647 h 24"/>
                  <a:gd name="T10" fmla="*/ 1608327092 w 64"/>
                  <a:gd name="T11" fmla="*/ 2147483647 h 24"/>
                  <a:gd name="T12" fmla="*/ 21020969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8" name="Freeform 630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89" name="Freeform 631"/>
              <p:cNvSpPr>
                <a:spLocks/>
              </p:cNvSpPr>
              <p:nvPr/>
            </p:nvSpPr>
            <p:spPr bwMode="auto">
              <a:xfrm>
                <a:off x="1604" y="2185"/>
                <a:ext cx="37" cy="82"/>
              </a:xfrm>
              <a:custGeom>
                <a:avLst/>
                <a:gdLst>
                  <a:gd name="T0" fmla="*/ 0 w 16"/>
                  <a:gd name="T1" fmla="*/ 0 h 33"/>
                  <a:gd name="T2" fmla="*/ 439380742 w 16"/>
                  <a:gd name="T3" fmla="*/ 2147483647 h 33"/>
                  <a:gd name="T4" fmla="*/ 572685022 w 16"/>
                  <a:gd name="T5" fmla="*/ 2147483647 h 33"/>
                  <a:gd name="T6" fmla="*/ 71174643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0" name="Freeform 632"/>
              <p:cNvSpPr>
                <a:spLocks/>
              </p:cNvSpPr>
              <p:nvPr/>
            </p:nvSpPr>
            <p:spPr bwMode="auto">
              <a:xfrm>
                <a:off x="1606" y="2127"/>
                <a:ext cx="278" cy="155"/>
              </a:xfrm>
              <a:custGeom>
                <a:avLst/>
                <a:gdLst>
                  <a:gd name="T0" fmla="*/ 0 w 121"/>
                  <a:gd name="T1" fmla="*/ 0 h 62"/>
                  <a:gd name="T2" fmla="*/ 417145360 w 121"/>
                  <a:gd name="T3" fmla="*/ 920181458 h 62"/>
                  <a:gd name="T4" fmla="*/ 1008544972 w 121"/>
                  <a:gd name="T5" fmla="*/ 2147483647 h 62"/>
                  <a:gd name="T6" fmla="*/ 1785402084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1" name="Freeform 633"/>
              <p:cNvSpPr>
                <a:spLocks/>
              </p:cNvSpPr>
              <p:nvPr/>
            </p:nvSpPr>
            <p:spPr bwMode="auto">
              <a:xfrm>
                <a:off x="1732" y="2192"/>
                <a:ext cx="140" cy="20"/>
              </a:xfrm>
              <a:custGeom>
                <a:avLst/>
                <a:gdLst>
                  <a:gd name="T0" fmla="*/ 0 w 61"/>
                  <a:gd name="T1" fmla="*/ 659420908 h 8"/>
                  <a:gd name="T2" fmla="*/ 2007886435 w 61"/>
                  <a:gd name="T3" fmla="*/ 1385815438 h 8"/>
                  <a:gd name="T4" fmla="*/ 2147483647 w 61"/>
                  <a:gd name="T5" fmla="*/ 1823616533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2" name="Freeform 634"/>
              <p:cNvSpPr>
                <a:spLocks/>
              </p:cNvSpPr>
              <p:nvPr/>
            </p:nvSpPr>
            <p:spPr bwMode="auto">
              <a:xfrm>
                <a:off x="1723" y="2073"/>
                <a:ext cx="133" cy="112"/>
              </a:xfrm>
              <a:custGeom>
                <a:avLst/>
                <a:gdLst>
                  <a:gd name="T0" fmla="*/ 0 w 58"/>
                  <a:gd name="T1" fmla="*/ 0 h 45"/>
                  <a:gd name="T2" fmla="*/ 289349452 w 58"/>
                  <a:gd name="T3" fmla="*/ 2147483647 h 45"/>
                  <a:gd name="T4" fmla="*/ 888581576 w 58"/>
                  <a:gd name="T5" fmla="*/ 2147483647 h 45"/>
                  <a:gd name="T6" fmla="*/ 1521493001 w 58"/>
                  <a:gd name="T7" fmla="*/ 2147483647 h 45"/>
                  <a:gd name="T8" fmla="*/ 1923640675 w 58"/>
                  <a:gd name="T9" fmla="*/ 2147483647 h 45"/>
                  <a:gd name="T10" fmla="*/ 2115293980 w 58"/>
                  <a:gd name="T11" fmla="*/ 2147483647 h 45"/>
                  <a:gd name="T12" fmla="*/ 2115293980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3" name="Freeform 635"/>
              <p:cNvSpPr>
                <a:spLocks/>
              </p:cNvSpPr>
              <p:nvPr/>
            </p:nvSpPr>
            <p:spPr bwMode="auto">
              <a:xfrm>
                <a:off x="1783" y="2127"/>
                <a:ext cx="94" cy="18"/>
              </a:xfrm>
              <a:custGeom>
                <a:avLst/>
                <a:gdLst>
                  <a:gd name="T0" fmla="*/ 0 w 41"/>
                  <a:gd name="T1" fmla="*/ 0 h 7"/>
                  <a:gd name="T2" fmla="*/ 1145177285 w 41"/>
                  <a:gd name="T3" fmla="*/ 1304759029 h 7"/>
                  <a:gd name="T4" fmla="*/ 1336334999 w 41"/>
                  <a:gd name="T5" fmla="*/ 1616004967 h 7"/>
                  <a:gd name="T6" fmla="*/ 1516466663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294" name="Group 636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3386" name="Freeform 637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87" name="Freeform 638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88" name="Freeform 639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89" name="Freeform 640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0" name="Freeform 641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1" name="Freeform 642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2" name="Freeform 643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3" name="Freeform 644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4" name="Freeform 645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5" name="Freeform 646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95" name="Group 647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3376" name="Freeform 648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7" name="Freeform 649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8" name="Freeform 650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9" name="Freeform 651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80" name="Freeform 652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81" name="Freeform 653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82" name="Freeform 654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83" name="Freeform 655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84" name="Freeform 656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85" name="Freeform 657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96" name="Group 658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3366" name="Freeform 659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7" name="Freeform 660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8" name="Freeform 661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9" name="Freeform 662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0" name="Freeform 663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1" name="Freeform 664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2" name="Freeform 665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3" name="Freeform 666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4" name="Freeform 667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5" name="Freeform 668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297" name="Freeform 669"/>
              <p:cNvSpPr>
                <a:spLocks/>
              </p:cNvSpPr>
              <p:nvPr/>
            </p:nvSpPr>
            <p:spPr bwMode="auto">
              <a:xfrm>
                <a:off x="1535" y="2003"/>
                <a:ext cx="16" cy="247"/>
              </a:xfrm>
              <a:custGeom>
                <a:avLst/>
                <a:gdLst>
                  <a:gd name="T0" fmla="*/ 139406645 w 7"/>
                  <a:gd name="T1" fmla="*/ 0 h 99"/>
                  <a:gd name="T2" fmla="*/ 0 w 7"/>
                  <a:gd name="T3" fmla="*/ 2147483647 h 99"/>
                  <a:gd name="T4" fmla="*/ 211962722 w 7"/>
                  <a:gd name="T5" fmla="*/ 2147483647 h 99"/>
                  <a:gd name="T6" fmla="*/ 139406645 w 7"/>
                  <a:gd name="T7" fmla="*/ 2147483647 h 9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99"/>
                  <a:gd name="T14" fmla="*/ 7 w 7"/>
                  <a:gd name="T15" fmla="*/ 99 h 9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99">
                    <a:moveTo>
                      <a:pt x="4" y="0"/>
                    </a:moveTo>
                    <a:cubicBezTo>
                      <a:pt x="1" y="9"/>
                      <a:pt x="0" y="15"/>
                      <a:pt x="0" y="23"/>
                    </a:cubicBezTo>
                    <a:cubicBezTo>
                      <a:pt x="2" y="38"/>
                      <a:pt x="4" y="52"/>
                      <a:pt x="6" y="66"/>
                    </a:cubicBezTo>
                    <a:cubicBezTo>
                      <a:pt x="7" y="77"/>
                      <a:pt x="2" y="88"/>
                      <a:pt x="4" y="99"/>
                    </a:cubicBezTo>
                  </a:path>
                </a:pathLst>
              </a:custGeom>
              <a:noFill/>
              <a:ln w="2857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8" name="Freeform 670"/>
              <p:cNvSpPr>
                <a:spLocks/>
              </p:cNvSpPr>
              <p:nvPr/>
            </p:nvSpPr>
            <p:spPr bwMode="auto">
              <a:xfrm>
                <a:off x="1540" y="2040"/>
                <a:ext cx="185" cy="112"/>
              </a:xfrm>
              <a:custGeom>
                <a:avLst/>
                <a:gdLst>
                  <a:gd name="T0" fmla="*/ 0 w 81"/>
                  <a:gd name="T1" fmla="*/ 0 h 45"/>
                  <a:gd name="T2" fmla="*/ 345468552 w 81"/>
                  <a:gd name="T3" fmla="*/ 1008009328 h 45"/>
                  <a:gd name="T4" fmla="*/ 476974827 w 81"/>
                  <a:gd name="T5" fmla="*/ 1667448523 h 45"/>
                  <a:gd name="T6" fmla="*/ 640941684 w 81"/>
                  <a:gd name="T7" fmla="*/ 1667448523 h 45"/>
                  <a:gd name="T8" fmla="*/ 849356458 w 81"/>
                  <a:gd name="T9" fmla="*/ 2147483647 h 45"/>
                  <a:gd name="T10" fmla="*/ 1032972450 w 81"/>
                  <a:gd name="T11" fmla="*/ 2147483647 h 45"/>
                  <a:gd name="T12" fmla="*/ 1358688073 w 81"/>
                  <a:gd name="T13" fmla="*/ 2147483647 h 45"/>
                  <a:gd name="T14" fmla="*/ 1672695968 w 81"/>
                  <a:gd name="T15" fmla="*/ 2147483647 h 45"/>
                  <a:gd name="T16" fmla="*/ 2147483647 w 81"/>
                  <a:gd name="T17" fmla="*/ 2147483647 h 45"/>
                  <a:gd name="T18" fmla="*/ 2147483647 w 81"/>
                  <a:gd name="T19" fmla="*/ 2147483647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1"/>
                  <a:gd name="T31" fmla="*/ 0 h 45"/>
                  <a:gd name="T32" fmla="*/ 81 w 81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1" h="45">
                    <a:moveTo>
                      <a:pt x="0" y="0"/>
                    </a:moveTo>
                    <a:cubicBezTo>
                      <a:pt x="4" y="2"/>
                      <a:pt x="7" y="3"/>
                      <a:pt x="10" y="5"/>
                    </a:cubicBezTo>
                    <a:cubicBezTo>
                      <a:pt x="11" y="6"/>
                      <a:pt x="12" y="7"/>
                      <a:pt x="14" y="8"/>
                    </a:cubicBezTo>
                    <a:cubicBezTo>
                      <a:pt x="15" y="9"/>
                      <a:pt x="18" y="8"/>
                      <a:pt x="19" y="8"/>
                    </a:cubicBezTo>
                    <a:cubicBezTo>
                      <a:pt x="21" y="9"/>
                      <a:pt x="23" y="10"/>
                      <a:pt x="25" y="11"/>
                    </a:cubicBezTo>
                    <a:cubicBezTo>
                      <a:pt x="27" y="12"/>
                      <a:pt x="29" y="12"/>
                      <a:pt x="30" y="13"/>
                    </a:cubicBezTo>
                    <a:cubicBezTo>
                      <a:pt x="34" y="14"/>
                      <a:pt x="40" y="17"/>
                      <a:pt x="40" y="17"/>
                    </a:cubicBezTo>
                    <a:cubicBezTo>
                      <a:pt x="41" y="19"/>
                      <a:pt x="47" y="30"/>
                      <a:pt x="49" y="32"/>
                    </a:cubicBezTo>
                    <a:cubicBezTo>
                      <a:pt x="55" y="36"/>
                      <a:pt x="64" y="38"/>
                      <a:pt x="72" y="41"/>
                    </a:cubicBezTo>
                    <a:cubicBezTo>
                      <a:pt x="75" y="42"/>
                      <a:pt x="78" y="44"/>
                      <a:pt x="81" y="45"/>
                    </a:cubicBezTo>
                  </a:path>
                </a:pathLst>
              </a:custGeom>
              <a:noFill/>
              <a:ln w="11113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99" name="Freeform 671"/>
              <p:cNvSpPr>
                <a:spLocks/>
              </p:cNvSpPr>
              <p:nvPr/>
            </p:nvSpPr>
            <p:spPr bwMode="auto">
              <a:xfrm>
                <a:off x="1565" y="2060"/>
                <a:ext cx="34" cy="62"/>
              </a:xfrm>
              <a:custGeom>
                <a:avLst/>
                <a:gdLst>
                  <a:gd name="T0" fmla="*/ 62570780 w 15"/>
                  <a:gd name="T1" fmla="*/ 0 h 25"/>
                  <a:gd name="T2" fmla="*/ 254488261 w 15"/>
                  <a:gd name="T3" fmla="*/ 2147483647 h 25"/>
                  <a:gd name="T4" fmla="*/ 436961307 w 15"/>
                  <a:gd name="T5" fmla="*/ 2147483647 h 2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25"/>
                  <a:gd name="T11" fmla="*/ 15 w 15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25">
                    <a:moveTo>
                      <a:pt x="2" y="0"/>
                    </a:moveTo>
                    <a:cubicBezTo>
                      <a:pt x="0" y="6"/>
                      <a:pt x="3" y="9"/>
                      <a:pt x="9" y="12"/>
                    </a:cubicBezTo>
                    <a:cubicBezTo>
                      <a:pt x="12" y="16"/>
                      <a:pt x="14" y="20"/>
                      <a:pt x="15" y="25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0" name="Freeform 672"/>
              <p:cNvSpPr>
                <a:spLocks/>
              </p:cNvSpPr>
              <p:nvPr/>
            </p:nvSpPr>
            <p:spPr bwMode="auto">
              <a:xfrm>
                <a:off x="1629" y="2085"/>
                <a:ext cx="108" cy="30"/>
              </a:xfrm>
              <a:custGeom>
                <a:avLst/>
                <a:gdLst>
                  <a:gd name="T0" fmla="*/ 0 w 47"/>
                  <a:gd name="T1" fmla="*/ 0 h 12"/>
                  <a:gd name="T2" fmla="*/ 1128573522 w 47"/>
                  <a:gd name="T3" fmla="*/ 729446613 h 12"/>
                  <a:gd name="T4" fmla="*/ 1519116419 w 47"/>
                  <a:gd name="T5" fmla="*/ 1572087425 h 12"/>
                  <a:gd name="T6" fmla="*/ 1701101047 w 47"/>
                  <a:gd name="T7" fmla="*/ 2147483647 h 12"/>
                  <a:gd name="T8" fmla="*/ 1818825190 w 47"/>
                  <a:gd name="T9" fmla="*/ 2147483647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12"/>
                  <a:gd name="T17" fmla="*/ 47 w 47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12">
                    <a:moveTo>
                      <a:pt x="0" y="0"/>
                    </a:moveTo>
                    <a:cubicBezTo>
                      <a:pt x="10" y="1"/>
                      <a:pt x="18" y="3"/>
                      <a:pt x="29" y="3"/>
                    </a:cubicBezTo>
                    <a:cubicBezTo>
                      <a:pt x="32" y="4"/>
                      <a:pt x="35" y="6"/>
                      <a:pt x="39" y="7"/>
                    </a:cubicBezTo>
                    <a:cubicBezTo>
                      <a:pt x="41" y="9"/>
                      <a:pt x="41" y="10"/>
                      <a:pt x="44" y="11"/>
                    </a:cubicBezTo>
                    <a:cubicBezTo>
                      <a:pt x="45" y="12"/>
                      <a:pt x="47" y="12"/>
                      <a:pt x="47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301" name="Group 673"/>
              <p:cNvGrpSpPr>
                <a:grpSpLocks/>
              </p:cNvGrpSpPr>
              <p:nvPr/>
            </p:nvGrpSpPr>
            <p:grpSpPr bwMode="auto">
              <a:xfrm>
                <a:off x="1682" y="2088"/>
                <a:ext cx="34" cy="32"/>
                <a:chOff x="3852" y="1137"/>
                <a:chExt cx="34" cy="32"/>
              </a:xfrm>
            </p:grpSpPr>
            <p:sp>
              <p:nvSpPr>
                <p:cNvPr id="3358" name="Freeform 674"/>
                <p:cNvSpPr>
                  <a:spLocks/>
                </p:cNvSpPr>
                <p:nvPr/>
              </p:nvSpPr>
              <p:spPr bwMode="auto">
                <a:xfrm>
                  <a:off x="3852" y="1137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4 h 32"/>
                    <a:gd name="T6" fmla="*/ 2 w 34"/>
                    <a:gd name="T7" fmla="*/ 9 h 32"/>
                    <a:gd name="T8" fmla="*/ 0 w 34"/>
                    <a:gd name="T9" fmla="*/ 17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7 h 32"/>
                    <a:gd name="T26" fmla="*/ 32 w 34"/>
                    <a:gd name="T27" fmla="*/ 9 h 32"/>
                    <a:gd name="T28" fmla="*/ 30 w 34"/>
                    <a:gd name="T29" fmla="*/ 4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7"/>
                      </a:lnTo>
                      <a:lnTo>
                        <a:pt x="32" y="9"/>
                      </a:lnTo>
                      <a:lnTo>
                        <a:pt x="30" y="4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6A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9" name="Freeform 675"/>
                <p:cNvSpPr>
                  <a:spLocks/>
                </p:cNvSpPr>
                <p:nvPr/>
              </p:nvSpPr>
              <p:spPr bwMode="auto">
                <a:xfrm>
                  <a:off x="3854" y="1139"/>
                  <a:ext cx="28" cy="27"/>
                </a:xfrm>
                <a:custGeom>
                  <a:avLst/>
                  <a:gdLst>
                    <a:gd name="T0" fmla="*/ 14 w 28"/>
                    <a:gd name="T1" fmla="*/ 0 h 27"/>
                    <a:gd name="T2" fmla="*/ 7 w 28"/>
                    <a:gd name="T3" fmla="*/ 2 h 27"/>
                    <a:gd name="T4" fmla="*/ 5 w 28"/>
                    <a:gd name="T5" fmla="*/ 5 h 27"/>
                    <a:gd name="T6" fmla="*/ 0 w 28"/>
                    <a:gd name="T7" fmla="*/ 15 h 27"/>
                    <a:gd name="T8" fmla="*/ 5 w 28"/>
                    <a:gd name="T9" fmla="*/ 25 h 27"/>
                    <a:gd name="T10" fmla="*/ 14 w 28"/>
                    <a:gd name="T11" fmla="*/ 27 h 27"/>
                    <a:gd name="T12" fmla="*/ 25 w 28"/>
                    <a:gd name="T13" fmla="*/ 25 h 27"/>
                    <a:gd name="T14" fmla="*/ 28 w 28"/>
                    <a:gd name="T15" fmla="*/ 15 h 27"/>
                    <a:gd name="T16" fmla="*/ 25 w 28"/>
                    <a:gd name="T17" fmla="*/ 5 h 27"/>
                    <a:gd name="T18" fmla="*/ 21 w 28"/>
                    <a:gd name="T19" fmla="*/ 2 h 27"/>
                    <a:gd name="T20" fmla="*/ 14 w 28"/>
                    <a:gd name="T21" fmla="*/ 0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7"/>
                    <a:gd name="T35" fmla="*/ 28 w 28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7">
                      <a:moveTo>
                        <a:pt x="14" y="0"/>
                      </a:moveTo>
                      <a:lnTo>
                        <a:pt x="7" y="2"/>
                      </a:lnTo>
                      <a:lnTo>
                        <a:pt x="5" y="5"/>
                      </a:lnTo>
                      <a:lnTo>
                        <a:pt x="0" y="15"/>
                      </a:lnTo>
                      <a:lnTo>
                        <a:pt x="5" y="25"/>
                      </a:lnTo>
                      <a:lnTo>
                        <a:pt x="14" y="27"/>
                      </a:lnTo>
                      <a:lnTo>
                        <a:pt x="25" y="25"/>
                      </a:lnTo>
                      <a:lnTo>
                        <a:pt x="28" y="15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77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0" name="Freeform 676"/>
                <p:cNvSpPr>
                  <a:spLocks/>
                </p:cNvSpPr>
                <p:nvPr/>
              </p:nvSpPr>
              <p:spPr bwMode="auto">
                <a:xfrm>
                  <a:off x="3856" y="1141"/>
                  <a:ext cx="26" cy="25"/>
                </a:xfrm>
                <a:custGeom>
                  <a:avLst/>
                  <a:gdLst>
                    <a:gd name="T0" fmla="*/ 12 w 26"/>
                    <a:gd name="T1" fmla="*/ 0 h 25"/>
                    <a:gd name="T2" fmla="*/ 3 w 26"/>
                    <a:gd name="T3" fmla="*/ 3 h 25"/>
                    <a:gd name="T4" fmla="*/ 0 w 26"/>
                    <a:gd name="T5" fmla="*/ 13 h 25"/>
                    <a:gd name="T6" fmla="*/ 3 w 26"/>
                    <a:gd name="T7" fmla="*/ 20 h 25"/>
                    <a:gd name="T8" fmla="*/ 7 w 26"/>
                    <a:gd name="T9" fmla="*/ 25 h 25"/>
                    <a:gd name="T10" fmla="*/ 12 w 26"/>
                    <a:gd name="T11" fmla="*/ 25 h 25"/>
                    <a:gd name="T12" fmla="*/ 17 w 26"/>
                    <a:gd name="T13" fmla="*/ 25 h 25"/>
                    <a:gd name="T14" fmla="*/ 21 w 26"/>
                    <a:gd name="T15" fmla="*/ 20 h 25"/>
                    <a:gd name="T16" fmla="*/ 26 w 26"/>
                    <a:gd name="T17" fmla="*/ 18 h 25"/>
                    <a:gd name="T18" fmla="*/ 26 w 26"/>
                    <a:gd name="T19" fmla="*/ 13 h 25"/>
                    <a:gd name="T20" fmla="*/ 26 w 26"/>
                    <a:gd name="T21" fmla="*/ 8 h 25"/>
                    <a:gd name="T22" fmla="*/ 21 w 26"/>
                    <a:gd name="T23" fmla="*/ 3 h 25"/>
                    <a:gd name="T24" fmla="*/ 12 w 26"/>
                    <a:gd name="T25" fmla="*/ 0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5"/>
                    <a:gd name="T41" fmla="*/ 26 w 26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5">
                      <a:moveTo>
                        <a:pt x="12" y="0"/>
                      </a:moveTo>
                      <a:lnTo>
                        <a:pt x="3" y="3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7" y="25"/>
                      </a:lnTo>
                      <a:lnTo>
                        <a:pt x="12" y="25"/>
                      </a:lnTo>
                      <a:lnTo>
                        <a:pt x="17" y="25"/>
                      </a:lnTo>
                      <a:lnTo>
                        <a:pt x="21" y="20"/>
                      </a:lnTo>
                      <a:lnTo>
                        <a:pt x="26" y="18"/>
                      </a:lnTo>
                      <a:lnTo>
                        <a:pt x="26" y="13"/>
                      </a:lnTo>
                      <a:lnTo>
                        <a:pt x="26" y="8"/>
                      </a:lnTo>
                      <a:lnTo>
                        <a:pt x="21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8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1" name="Freeform 677"/>
                <p:cNvSpPr>
                  <a:spLocks/>
                </p:cNvSpPr>
                <p:nvPr/>
              </p:nvSpPr>
              <p:spPr bwMode="auto">
                <a:xfrm>
                  <a:off x="3859" y="1144"/>
                  <a:ext cx="20" cy="20"/>
                </a:xfrm>
                <a:custGeom>
                  <a:avLst/>
                  <a:gdLst>
                    <a:gd name="T0" fmla="*/ 9 w 20"/>
                    <a:gd name="T1" fmla="*/ 0 h 20"/>
                    <a:gd name="T2" fmla="*/ 2 w 20"/>
                    <a:gd name="T3" fmla="*/ 2 h 20"/>
                    <a:gd name="T4" fmla="*/ 0 w 20"/>
                    <a:gd name="T5" fmla="*/ 10 h 20"/>
                    <a:gd name="T6" fmla="*/ 2 w 20"/>
                    <a:gd name="T7" fmla="*/ 17 h 20"/>
                    <a:gd name="T8" fmla="*/ 9 w 20"/>
                    <a:gd name="T9" fmla="*/ 20 h 20"/>
                    <a:gd name="T10" fmla="*/ 18 w 20"/>
                    <a:gd name="T11" fmla="*/ 17 h 20"/>
                    <a:gd name="T12" fmla="*/ 20 w 20"/>
                    <a:gd name="T13" fmla="*/ 10 h 20"/>
                    <a:gd name="T14" fmla="*/ 18 w 20"/>
                    <a:gd name="T15" fmla="*/ 2 h 20"/>
                    <a:gd name="T16" fmla="*/ 9 w 20"/>
                    <a:gd name="T17" fmla="*/ 0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0"/>
                    <a:gd name="T29" fmla="*/ 20 w 20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0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7"/>
                      </a:lnTo>
                      <a:lnTo>
                        <a:pt x="9" y="20"/>
                      </a:lnTo>
                      <a:lnTo>
                        <a:pt x="18" y="17"/>
                      </a:lnTo>
                      <a:lnTo>
                        <a:pt x="20" y="10"/>
                      </a:lnTo>
                      <a:lnTo>
                        <a:pt x="1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6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2" name="Freeform 678"/>
                <p:cNvSpPr>
                  <a:spLocks/>
                </p:cNvSpPr>
                <p:nvPr/>
              </p:nvSpPr>
              <p:spPr bwMode="auto">
                <a:xfrm>
                  <a:off x="3861" y="1144"/>
                  <a:ext cx="16" cy="17"/>
                </a:xfrm>
                <a:custGeom>
                  <a:avLst/>
                  <a:gdLst>
                    <a:gd name="T0" fmla="*/ 7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7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7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7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C2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3" name="Freeform 679"/>
                <p:cNvSpPr>
                  <a:spLocks/>
                </p:cNvSpPr>
                <p:nvPr/>
              </p:nvSpPr>
              <p:spPr bwMode="auto">
                <a:xfrm>
                  <a:off x="3863" y="1146"/>
                  <a:ext cx="12" cy="13"/>
                </a:xfrm>
                <a:custGeom>
                  <a:avLst/>
                  <a:gdLst>
                    <a:gd name="T0" fmla="*/ 5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5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5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5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5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DA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4" name="Freeform 680"/>
                <p:cNvSpPr>
                  <a:spLocks/>
                </p:cNvSpPr>
                <p:nvPr/>
              </p:nvSpPr>
              <p:spPr bwMode="auto">
                <a:xfrm>
                  <a:off x="3866" y="1149"/>
                  <a:ext cx="9" cy="7"/>
                </a:xfrm>
                <a:custGeom>
                  <a:avLst/>
                  <a:gdLst>
                    <a:gd name="T0" fmla="*/ 4 w 9"/>
                    <a:gd name="T1" fmla="*/ 0 h 7"/>
                    <a:gd name="T2" fmla="*/ 2 w 9"/>
                    <a:gd name="T3" fmla="*/ 2 h 7"/>
                    <a:gd name="T4" fmla="*/ 0 w 9"/>
                    <a:gd name="T5" fmla="*/ 5 h 7"/>
                    <a:gd name="T6" fmla="*/ 2 w 9"/>
                    <a:gd name="T7" fmla="*/ 7 h 7"/>
                    <a:gd name="T8" fmla="*/ 4 w 9"/>
                    <a:gd name="T9" fmla="*/ 7 h 7"/>
                    <a:gd name="T10" fmla="*/ 7 w 9"/>
                    <a:gd name="T11" fmla="*/ 7 h 7"/>
                    <a:gd name="T12" fmla="*/ 9 w 9"/>
                    <a:gd name="T13" fmla="*/ 5 h 7"/>
                    <a:gd name="T14" fmla="*/ 7 w 9"/>
                    <a:gd name="T15" fmla="*/ 2 h 7"/>
                    <a:gd name="T16" fmla="*/ 4 w 9"/>
                    <a:gd name="T17" fmla="*/ 0 h 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7"/>
                    <a:gd name="T29" fmla="*/ 9 w 9"/>
                    <a:gd name="T30" fmla="*/ 7 h 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B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5" name="Freeform 681"/>
                <p:cNvSpPr>
                  <a:spLocks/>
                </p:cNvSpPr>
                <p:nvPr/>
              </p:nvSpPr>
              <p:spPr bwMode="auto">
                <a:xfrm>
                  <a:off x="3868" y="115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F7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02" name="Group 682"/>
              <p:cNvGrpSpPr>
                <a:grpSpLocks/>
              </p:cNvGrpSpPr>
              <p:nvPr/>
            </p:nvGrpSpPr>
            <p:grpSpPr bwMode="auto">
              <a:xfrm>
                <a:off x="1567" y="2130"/>
                <a:ext cx="46" cy="42"/>
                <a:chOff x="3737" y="1179"/>
                <a:chExt cx="46" cy="42"/>
              </a:xfrm>
            </p:grpSpPr>
            <p:sp>
              <p:nvSpPr>
                <p:cNvPr id="3348" name="Freeform 683"/>
                <p:cNvSpPr>
                  <a:spLocks/>
                </p:cNvSpPr>
                <p:nvPr/>
              </p:nvSpPr>
              <p:spPr bwMode="auto">
                <a:xfrm>
                  <a:off x="3737" y="1179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4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20 h 42"/>
                    <a:gd name="T10" fmla="*/ 2 w 46"/>
                    <a:gd name="T11" fmla="*/ 30 h 42"/>
                    <a:gd name="T12" fmla="*/ 7 w 46"/>
                    <a:gd name="T13" fmla="*/ 35 h 42"/>
                    <a:gd name="T14" fmla="*/ 14 w 46"/>
                    <a:gd name="T15" fmla="*/ 40 h 42"/>
                    <a:gd name="T16" fmla="*/ 23 w 46"/>
                    <a:gd name="T17" fmla="*/ 42 h 42"/>
                    <a:gd name="T18" fmla="*/ 32 w 46"/>
                    <a:gd name="T19" fmla="*/ 40 h 42"/>
                    <a:gd name="T20" fmla="*/ 39 w 46"/>
                    <a:gd name="T21" fmla="*/ 35 h 42"/>
                    <a:gd name="T22" fmla="*/ 44 w 46"/>
                    <a:gd name="T23" fmla="*/ 30 h 42"/>
                    <a:gd name="T24" fmla="*/ 46 w 46"/>
                    <a:gd name="T25" fmla="*/ 20 h 42"/>
                    <a:gd name="T26" fmla="*/ 44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4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30"/>
                      </a:lnTo>
                      <a:lnTo>
                        <a:pt x="7" y="35"/>
                      </a:lnTo>
                      <a:lnTo>
                        <a:pt x="14" y="40"/>
                      </a:lnTo>
                      <a:lnTo>
                        <a:pt x="23" y="42"/>
                      </a:lnTo>
                      <a:lnTo>
                        <a:pt x="32" y="40"/>
                      </a:lnTo>
                      <a:lnTo>
                        <a:pt x="39" y="35"/>
                      </a:lnTo>
                      <a:lnTo>
                        <a:pt x="44" y="30"/>
                      </a:lnTo>
                      <a:lnTo>
                        <a:pt x="46" y="20"/>
                      </a:lnTo>
                      <a:lnTo>
                        <a:pt x="44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9" name="Freeform 684"/>
                <p:cNvSpPr>
                  <a:spLocks/>
                </p:cNvSpPr>
                <p:nvPr/>
              </p:nvSpPr>
              <p:spPr bwMode="auto">
                <a:xfrm>
                  <a:off x="3742" y="1181"/>
                  <a:ext cx="36" cy="38"/>
                </a:xfrm>
                <a:custGeom>
                  <a:avLst/>
                  <a:gdLst>
                    <a:gd name="T0" fmla="*/ 18 w 36"/>
                    <a:gd name="T1" fmla="*/ 0 h 38"/>
                    <a:gd name="T2" fmla="*/ 11 w 36"/>
                    <a:gd name="T3" fmla="*/ 3 h 38"/>
                    <a:gd name="T4" fmla="*/ 7 w 36"/>
                    <a:gd name="T5" fmla="*/ 5 h 38"/>
                    <a:gd name="T6" fmla="*/ 2 w 36"/>
                    <a:gd name="T7" fmla="*/ 13 h 38"/>
                    <a:gd name="T8" fmla="*/ 0 w 36"/>
                    <a:gd name="T9" fmla="*/ 18 h 38"/>
                    <a:gd name="T10" fmla="*/ 2 w 36"/>
                    <a:gd name="T11" fmla="*/ 25 h 38"/>
                    <a:gd name="T12" fmla="*/ 7 w 36"/>
                    <a:gd name="T13" fmla="*/ 33 h 38"/>
                    <a:gd name="T14" fmla="*/ 11 w 36"/>
                    <a:gd name="T15" fmla="*/ 35 h 38"/>
                    <a:gd name="T16" fmla="*/ 18 w 36"/>
                    <a:gd name="T17" fmla="*/ 38 h 38"/>
                    <a:gd name="T18" fmla="*/ 25 w 36"/>
                    <a:gd name="T19" fmla="*/ 35 h 38"/>
                    <a:gd name="T20" fmla="*/ 32 w 36"/>
                    <a:gd name="T21" fmla="*/ 33 h 38"/>
                    <a:gd name="T22" fmla="*/ 34 w 36"/>
                    <a:gd name="T23" fmla="*/ 25 h 38"/>
                    <a:gd name="T24" fmla="*/ 36 w 36"/>
                    <a:gd name="T25" fmla="*/ 18 h 38"/>
                    <a:gd name="T26" fmla="*/ 34 w 36"/>
                    <a:gd name="T27" fmla="*/ 13 h 38"/>
                    <a:gd name="T28" fmla="*/ 32 w 36"/>
                    <a:gd name="T29" fmla="*/ 5 h 38"/>
                    <a:gd name="T30" fmla="*/ 25 w 36"/>
                    <a:gd name="T31" fmla="*/ 3 h 38"/>
                    <a:gd name="T32" fmla="*/ 18 w 36"/>
                    <a:gd name="T33" fmla="*/ 0 h 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6"/>
                    <a:gd name="T52" fmla="*/ 0 h 38"/>
                    <a:gd name="T53" fmla="*/ 36 w 36"/>
                    <a:gd name="T54" fmla="*/ 38 h 3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6" h="38">
                      <a:moveTo>
                        <a:pt x="18" y="0"/>
                      </a:moveTo>
                      <a:lnTo>
                        <a:pt x="11" y="3"/>
                      </a:lnTo>
                      <a:lnTo>
                        <a:pt x="7" y="5"/>
                      </a:lnTo>
                      <a:lnTo>
                        <a:pt x="2" y="13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7" y="33"/>
                      </a:lnTo>
                      <a:lnTo>
                        <a:pt x="11" y="35"/>
                      </a:lnTo>
                      <a:lnTo>
                        <a:pt x="18" y="38"/>
                      </a:lnTo>
                      <a:lnTo>
                        <a:pt x="25" y="35"/>
                      </a:lnTo>
                      <a:lnTo>
                        <a:pt x="32" y="33"/>
                      </a:lnTo>
                      <a:lnTo>
                        <a:pt x="34" y="25"/>
                      </a:lnTo>
                      <a:lnTo>
                        <a:pt x="36" y="18"/>
                      </a:lnTo>
                      <a:lnTo>
                        <a:pt x="34" y="13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0" name="Freeform 685"/>
                <p:cNvSpPr>
                  <a:spLocks/>
                </p:cNvSpPr>
                <p:nvPr/>
              </p:nvSpPr>
              <p:spPr bwMode="auto">
                <a:xfrm>
                  <a:off x="3744" y="1184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12 w 34"/>
                    <a:gd name="T3" fmla="*/ 2 h 32"/>
                    <a:gd name="T4" fmla="*/ 5 w 34"/>
                    <a:gd name="T5" fmla="*/ 5 h 32"/>
                    <a:gd name="T6" fmla="*/ 2 w 34"/>
                    <a:gd name="T7" fmla="*/ 10 h 32"/>
                    <a:gd name="T8" fmla="*/ 0 w 34"/>
                    <a:gd name="T9" fmla="*/ 15 h 32"/>
                    <a:gd name="T10" fmla="*/ 2 w 34"/>
                    <a:gd name="T11" fmla="*/ 22 h 32"/>
                    <a:gd name="T12" fmla="*/ 5 w 34"/>
                    <a:gd name="T13" fmla="*/ 27 h 32"/>
                    <a:gd name="T14" fmla="*/ 12 w 34"/>
                    <a:gd name="T15" fmla="*/ 32 h 32"/>
                    <a:gd name="T16" fmla="*/ 16 w 34"/>
                    <a:gd name="T17" fmla="*/ 32 h 32"/>
                    <a:gd name="T18" fmla="*/ 23 w 34"/>
                    <a:gd name="T19" fmla="*/ 32 h 32"/>
                    <a:gd name="T20" fmla="*/ 30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5 h 32"/>
                    <a:gd name="T26" fmla="*/ 32 w 34"/>
                    <a:gd name="T27" fmla="*/ 10 h 32"/>
                    <a:gd name="T28" fmla="*/ 30 w 34"/>
                    <a:gd name="T29" fmla="*/ 5 h 32"/>
                    <a:gd name="T30" fmla="*/ 23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12" y="2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5" y="27"/>
                      </a:lnTo>
                      <a:lnTo>
                        <a:pt x="12" y="32"/>
                      </a:lnTo>
                      <a:lnTo>
                        <a:pt x="16" y="32"/>
                      </a:lnTo>
                      <a:lnTo>
                        <a:pt x="23" y="32"/>
                      </a:lnTo>
                      <a:lnTo>
                        <a:pt x="30" y="27"/>
                      </a:lnTo>
                      <a:lnTo>
                        <a:pt x="32" y="22"/>
                      </a:lnTo>
                      <a:lnTo>
                        <a:pt x="34" y="15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1" name="Freeform 686"/>
                <p:cNvSpPr>
                  <a:spLocks/>
                </p:cNvSpPr>
                <p:nvPr/>
              </p:nvSpPr>
              <p:spPr bwMode="auto">
                <a:xfrm>
                  <a:off x="3746" y="1186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10 w 30"/>
                    <a:gd name="T3" fmla="*/ 3 h 30"/>
                    <a:gd name="T4" fmla="*/ 5 w 30"/>
                    <a:gd name="T5" fmla="*/ 5 h 30"/>
                    <a:gd name="T6" fmla="*/ 3 w 30"/>
                    <a:gd name="T7" fmla="*/ 8 h 30"/>
                    <a:gd name="T8" fmla="*/ 0 w 30"/>
                    <a:gd name="T9" fmla="*/ 13 h 30"/>
                    <a:gd name="T10" fmla="*/ 3 w 30"/>
                    <a:gd name="T11" fmla="*/ 20 h 30"/>
                    <a:gd name="T12" fmla="*/ 5 w 30"/>
                    <a:gd name="T13" fmla="*/ 25 h 30"/>
                    <a:gd name="T14" fmla="*/ 10 w 30"/>
                    <a:gd name="T15" fmla="*/ 30 h 30"/>
                    <a:gd name="T16" fmla="*/ 14 w 30"/>
                    <a:gd name="T17" fmla="*/ 30 h 30"/>
                    <a:gd name="T18" fmla="*/ 21 w 30"/>
                    <a:gd name="T19" fmla="*/ 30 h 30"/>
                    <a:gd name="T20" fmla="*/ 26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3 h 30"/>
                    <a:gd name="T26" fmla="*/ 30 w 30"/>
                    <a:gd name="T27" fmla="*/ 8 h 30"/>
                    <a:gd name="T28" fmla="*/ 26 w 30"/>
                    <a:gd name="T29" fmla="*/ 5 h 30"/>
                    <a:gd name="T30" fmla="*/ 21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10" y="3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0" y="13"/>
                      </a:lnTo>
                      <a:lnTo>
                        <a:pt x="3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21" y="30"/>
                      </a:lnTo>
                      <a:lnTo>
                        <a:pt x="26" y="25"/>
                      </a:lnTo>
                      <a:lnTo>
                        <a:pt x="30" y="20"/>
                      </a:lnTo>
                      <a:lnTo>
                        <a:pt x="30" y="13"/>
                      </a:lnTo>
                      <a:lnTo>
                        <a:pt x="30" y="8"/>
                      </a:lnTo>
                      <a:lnTo>
                        <a:pt x="26" y="5"/>
                      </a:lnTo>
                      <a:lnTo>
                        <a:pt x="21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2" name="Freeform 687"/>
                <p:cNvSpPr>
                  <a:spLocks/>
                </p:cNvSpPr>
                <p:nvPr/>
              </p:nvSpPr>
              <p:spPr bwMode="auto">
                <a:xfrm>
                  <a:off x="3749" y="118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4 w 25"/>
                    <a:gd name="T3" fmla="*/ 2 h 25"/>
                    <a:gd name="T4" fmla="*/ 2 w 25"/>
                    <a:gd name="T5" fmla="*/ 7 h 25"/>
                    <a:gd name="T6" fmla="*/ 0 w 25"/>
                    <a:gd name="T7" fmla="*/ 12 h 25"/>
                    <a:gd name="T8" fmla="*/ 2 w 25"/>
                    <a:gd name="T9" fmla="*/ 17 h 25"/>
                    <a:gd name="T10" fmla="*/ 4 w 25"/>
                    <a:gd name="T11" fmla="*/ 22 h 25"/>
                    <a:gd name="T12" fmla="*/ 11 w 25"/>
                    <a:gd name="T13" fmla="*/ 25 h 25"/>
                    <a:gd name="T14" fmla="*/ 23 w 25"/>
                    <a:gd name="T15" fmla="*/ 22 h 25"/>
                    <a:gd name="T16" fmla="*/ 25 w 25"/>
                    <a:gd name="T17" fmla="*/ 12 h 25"/>
                    <a:gd name="T18" fmla="*/ 23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4" y="2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2"/>
                      </a:lnTo>
                      <a:lnTo>
                        <a:pt x="11" y="25"/>
                      </a:lnTo>
                      <a:lnTo>
                        <a:pt x="23" y="22"/>
                      </a:lnTo>
                      <a:lnTo>
                        <a:pt x="25" y="12"/>
                      </a:lnTo>
                      <a:lnTo>
                        <a:pt x="23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3" name="Freeform 688"/>
                <p:cNvSpPr>
                  <a:spLocks/>
                </p:cNvSpPr>
                <p:nvPr/>
              </p:nvSpPr>
              <p:spPr bwMode="auto">
                <a:xfrm>
                  <a:off x="3751" y="1189"/>
                  <a:ext cx="21" cy="22"/>
                </a:xfrm>
                <a:custGeom>
                  <a:avLst/>
                  <a:gdLst>
                    <a:gd name="T0" fmla="*/ 11 w 21"/>
                    <a:gd name="T1" fmla="*/ 0 h 22"/>
                    <a:gd name="T2" fmla="*/ 2 w 21"/>
                    <a:gd name="T3" fmla="*/ 2 h 22"/>
                    <a:gd name="T4" fmla="*/ 0 w 21"/>
                    <a:gd name="T5" fmla="*/ 10 h 22"/>
                    <a:gd name="T6" fmla="*/ 2 w 21"/>
                    <a:gd name="T7" fmla="*/ 20 h 22"/>
                    <a:gd name="T8" fmla="*/ 11 w 21"/>
                    <a:gd name="T9" fmla="*/ 22 h 22"/>
                    <a:gd name="T10" fmla="*/ 18 w 21"/>
                    <a:gd name="T11" fmla="*/ 20 h 22"/>
                    <a:gd name="T12" fmla="*/ 21 w 21"/>
                    <a:gd name="T13" fmla="*/ 10 h 22"/>
                    <a:gd name="T14" fmla="*/ 18 w 21"/>
                    <a:gd name="T15" fmla="*/ 2 h 22"/>
                    <a:gd name="T16" fmla="*/ 11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20"/>
                      </a:lnTo>
                      <a:lnTo>
                        <a:pt x="11" y="22"/>
                      </a:lnTo>
                      <a:lnTo>
                        <a:pt x="18" y="20"/>
                      </a:lnTo>
                      <a:lnTo>
                        <a:pt x="21" y="10"/>
                      </a:lnTo>
                      <a:lnTo>
                        <a:pt x="18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4" name="Freeform 689"/>
                <p:cNvSpPr>
                  <a:spLocks/>
                </p:cNvSpPr>
                <p:nvPr/>
              </p:nvSpPr>
              <p:spPr bwMode="auto">
                <a:xfrm>
                  <a:off x="3753" y="119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3 w 16"/>
                    <a:gd name="T3" fmla="*/ 3 h 18"/>
                    <a:gd name="T4" fmla="*/ 0 w 16"/>
                    <a:gd name="T5" fmla="*/ 8 h 18"/>
                    <a:gd name="T6" fmla="*/ 3 w 16"/>
                    <a:gd name="T7" fmla="*/ 15 h 18"/>
                    <a:gd name="T8" fmla="*/ 9 w 16"/>
                    <a:gd name="T9" fmla="*/ 18 h 18"/>
                    <a:gd name="T10" fmla="*/ 14 w 16"/>
                    <a:gd name="T11" fmla="*/ 15 h 18"/>
                    <a:gd name="T12" fmla="*/ 16 w 16"/>
                    <a:gd name="T13" fmla="*/ 8 h 18"/>
                    <a:gd name="T14" fmla="*/ 14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5"/>
                      </a:lnTo>
                      <a:lnTo>
                        <a:pt x="9" y="18"/>
                      </a:lnTo>
                      <a:lnTo>
                        <a:pt x="14" y="15"/>
                      </a:lnTo>
                      <a:lnTo>
                        <a:pt x="16" y="8"/>
                      </a:lnTo>
                      <a:lnTo>
                        <a:pt x="14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5" name="Freeform 690"/>
                <p:cNvSpPr>
                  <a:spLocks/>
                </p:cNvSpPr>
                <p:nvPr/>
              </p:nvSpPr>
              <p:spPr bwMode="auto">
                <a:xfrm>
                  <a:off x="3756" y="1194"/>
                  <a:ext cx="11" cy="12"/>
                </a:xfrm>
                <a:custGeom>
                  <a:avLst/>
                  <a:gdLst>
                    <a:gd name="T0" fmla="*/ 6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6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6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6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6" name="Freeform 691"/>
                <p:cNvSpPr>
                  <a:spLocks/>
                </p:cNvSpPr>
                <p:nvPr/>
              </p:nvSpPr>
              <p:spPr bwMode="auto">
                <a:xfrm>
                  <a:off x="3758" y="1196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4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7" name="Freeform 692"/>
                <p:cNvSpPr>
                  <a:spLocks/>
                </p:cNvSpPr>
                <p:nvPr/>
              </p:nvSpPr>
              <p:spPr bwMode="auto">
                <a:xfrm>
                  <a:off x="3760" y="1199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303" name="Freeform 693"/>
              <p:cNvSpPr>
                <a:spLocks/>
              </p:cNvSpPr>
              <p:nvPr/>
            </p:nvSpPr>
            <p:spPr bwMode="auto">
              <a:xfrm>
                <a:off x="1556" y="2190"/>
                <a:ext cx="55" cy="695"/>
              </a:xfrm>
              <a:custGeom>
                <a:avLst/>
                <a:gdLst>
                  <a:gd name="T0" fmla="*/ 0 w 10"/>
                  <a:gd name="T1" fmla="*/ 0 h 51"/>
                  <a:gd name="T2" fmla="*/ 2147483647 w 10"/>
                  <a:gd name="T3" fmla="*/ 2147483647 h 51"/>
                  <a:gd name="T4" fmla="*/ 2147483647 w 10"/>
                  <a:gd name="T5" fmla="*/ 2147483647 h 51"/>
                  <a:gd name="T6" fmla="*/ 2147483647 w 10"/>
                  <a:gd name="T7" fmla="*/ 2147483647 h 5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1"/>
                  <a:gd name="T14" fmla="*/ 10 w 10"/>
                  <a:gd name="T15" fmla="*/ 51 h 5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1">
                    <a:moveTo>
                      <a:pt x="0" y="0"/>
                    </a:moveTo>
                    <a:cubicBezTo>
                      <a:pt x="3" y="13"/>
                      <a:pt x="7" y="22"/>
                      <a:pt x="5" y="35"/>
                    </a:cubicBezTo>
                    <a:cubicBezTo>
                      <a:pt x="5" y="38"/>
                      <a:pt x="2" y="40"/>
                      <a:pt x="1" y="43"/>
                    </a:cubicBezTo>
                    <a:cubicBezTo>
                      <a:pt x="3" y="45"/>
                      <a:pt x="4" y="51"/>
                      <a:pt x="10" y="50"/>
                    </a:cubicBezTo>
                  </a:path>
                </a:pathLst>
              </a:custGeom>
              <a:noFill/>
              <a:ln w="22225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4" name="Freeform 694"/>
              <p:cNvSpPr>
                <a:spLocks/>
              </p:cNvSpPr>
              <p:nvPr/>
            </p:nvSpPr>
            <p:spPr bwMode="auto">
              <a:xfrm>
                <a:off x="1553" y="2045"/>
                <a:ext cx="1146" cy="114"/>
              </a:xfrm>
              <a:custGeom>
                <a:avLst/>
                <a:gdLst>
                  <a:gd name="T0" fmla="*/ 0 w 131"/>
                  <a:gd name="T1" fmla="*/ 0 h 21"/>
                  <a:gd name="T2" fmla="*/ 2147483647 w 131"/>
                  <a:gd name="T3" fmla="*/ 2147483647 h 21"/>
                  <a:gd name="T4" fmla="*/ 2147483647 w 131"/>
                  <a:gd name="T5" fmla="*/ 2147483647 h 21"/>
                  <a:gd name="T6" fmla="*/ 2147483647 w 131"/>
                  <a:gd name="T7" fmla="*/ 2147483647 h 21"/>
                  <a:gd name="T8" fmla="*/ 2147483647 w 131"/>
                  <a:gd name="T9" fmla="*/ 2147483647 h 21"/>
                  <a:gd name="T10" fmla="*/ 2147483647 w 131"/>
                  <a:gd name="T11" fmla="*/ 2147483647 h 21"/>
                  <a:gd name="T12" fmla="*/ 2147483647 w 131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"/>
                  <a:gd name="T22" fmla="*/ 0 h 21"/>
                  <a:gd name="T23" fmla="*/ 131 w 13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" h="21">
                    <a:moveTo>
                      <a:pt x="0" y="0"/>
                    </a:moveTo>
                    <a:cubicBezTo>
                      <a:pt x="8" y="1"/>
                      <a:pt x="16" y="1"/>
                      <a:pt x="25" y="2"/>
                    </a:cubicBezTo>
                    <a:cubicBezTo>
                      <a:pt x="37" y="3"/>
                      <a:pt x="26" y="3"/>
                      <a:pt x="36" y="6"/>
                    </a:cubicBezTo>
                    <a:cubicBezTo>
                      <a:pt x="51" y="11"/>
                      <a:pt x="68" y="11"/>
                      <a:pt x="83" y="13"/>
                    </a:cubicBezTo>
                    <a:cubicBezTo>
                      <a:pt x="95" y="15"/>
                      <a:pt x="107" y="15"/>
                      <a:pt x="118" y="18"/>
                    </a:cubicBezTo>
                    <a:cubicBezTo>
                      <a:pt x="119" y="19"/>
                      <a:pt x="121" y="19"/>
                      <a:pt x="123" y="20"/>
                    </a:cubicBezTo>
                    <a:cubicBezTo>
                      <a:pt x="126" y="20"/>
                      <a:pt x="131" y="21"/>
                      <a:pt x="131" y="21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5" name="Freeform 695"/>
              <p:cNvSpPr>
                <a:spLocks/>
              </p:cNvSpPr>
              <p:nvPr/>
            </p:nvSpPr>
            <p:spPr bwMode="auto">
              <a:xfrm>
                <a:off x="1547" y="2132"/>
                <a:ext cx="117" cy="83"/>
              </a:xfrm>
              <a:custGeom>
                <a:avLst/>
                <a:gdLst>
                  <a:gd name="T0" fmla="*/ 0 w 51"/>
                  <a:gd name="T1" fmla="*/ 0 h 33"/>
                  <a:gd name="T2" fmla="*/ 718195305 w 51"/>
                  <a:gd name="T3" fmla="*/ 2044495355 h 33"/>
                  <a:gd name="T4" fmla="*/ 818267585 w 51"/>
                  <a:gd name="T5" fmla="*/ 2147483647 h 33"/>
                  <a:gd name="T6" fmla="*/ 981991067 w 51"/>
                  <a:gd name="T7" fmla="*/ 2147483647 h 33"/>
                  <a:gd name="T8" fmla="*/ 1498715386 w 51"/>
                  <a:gd name="T9" fmla="*/ 2147483647 h 33"/>
                  <a:gd name="T10" fmla="*/ 1762491765 w 51"/>
                  <a:gd name="T11" fmla="*/ 2147483647 h 33"/>
                  <a:gd name="T12" fmla="*/ 1905425271 w 51"/>
                  <a:gd name="T13" fmla="*/ 21474836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33"/>
                  <a:gd name="T23" fmla="*/ 51 w 51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33">
                    <a:moveTo>
                      <a:pt x="0" y="0"/>
                    </a:moveTo>
                    <a:cubicBezTo>
                      <a:pt x="6" y="2"/>
                      <a:pt x="12" y="5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0"/>
                      <a:pt x="26" y="11"/>
                      <a:pt x="26" y="11"/>
                    </a:cubicBezTo>
                    <a:cubicBezTo>
                      <a:pt x="31" y="16"/>
                      <a:pt x="34" y="25"/>
                      <a:pt x="40" y="28"/>
                    </a:cubicBezTo>
                    <a:cubicBezTo>
                      <a:pt x="42" y="30"/>
                      <a:pt x="45" y="30"/>
                      <a:pt x="47" y="31"/>
                    </a:cubicBezTo>
                    <a:cubicBezTo>
                      <a:pt x="48" y="32"/>
                      <a:pt x="51" y="33"/>
                      <a:pt x="51" y="3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6" name="Freeform 696"/>
              <p:cNvSpPr>
                <a:spLocks/>
              </p:cNvSpPr>
              <p:nvPr/>
            </p:nvSpPr>
            <p:spPr bwMode="auto">
              <a:xfrm>
                <a:off x="1544" y="2073"/>
                <a:ext cx="133" cy="149"/>
              </a:xfrm>
              <a:custGeom>
                <a:avLst/>
                <a:gdLst>
                  <a:gd name="T0" fmla="*/ 0 w 58"/>
                  <a:gd name="T1" fmla="*/ 0 h 60"/>
                  <a:gd name="T2" fmla="*/ 113921120 w 58"/>
                  <a:gd name="T3" fmla="*/ 1765734185 h 60"/>
                  <a:gd name="T4" fmla="*/ 289349452 w 58"/>
                  <a:gd name="T5" fmla="*/ 1985489279 h 60"/>
                  <a:gd name="T6" fmla="*/ 513109450 w 58"/>
                  <a:gd name="T7" fmla="*/ 2147483647 h 60"/>
                  <a:gd name="T8" fmla="*/ 888581576 w 58"/>
                  <a:gd name="T9" fmla="*/ 2147483647 h 60"/>
                  <a:gd name="T10" fmla="*/ 1176613049 w 58"/>
                  <a:gd name="T11" fmla="*/ 2147483647 h 60"/>
                  <a:gd name="T12" fmla="*/ 1859169423 w 58"/>
                  <a:gd name="T13" fmla="*/ 2147483647 h 60"/>
                  <a:gd name="T14" fmla="*/ 2072058751 w 58"/>
                  <a:gd name="T15" fmla="*/ 2147483647 h 60"/>
                  <a:gd name="T16" fmla="*/ 2147483647 w 58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60"/>
                  <a:gd name="T29" fmla="*/ 58 w 58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60">
                    <a:moveTo>
                      <a:pt x="0" y="0"/>
                    </a:moveTo>
                    <a:cubicBezTo>
                      <a:pt x="1" y="3"/>
                      <a:pt x="1" y="6"/>
                      <a:pt x="3" y="9"/>
                    </a:cubicBezTo>
                    <a:cubicBezTo>
                      <a:pt x="4" y="10"/>
                      <a:pt x="7" y="10"/>
                      <a:pt x="8" y="10"/>
                    </a:cubicBezTo>
                    <a:cubicBezTo>
                      <a:pt x="11" y="11"/>
                      <a:pt x="12" y="12"/>
                      <a:pt x="14" y="13"/>
                    </a:cubicBezTo>
                    <a:cubicBezTo>
                      <a:pt x="19" y="16"/>
                      <a:pt x="19" y="19"/>
                      <a:pt x="24" y="21"/>
                    </a:cubicBezTo>
                    <a:cubicBezTo>
                      <a:pt x="29" y="29"/>
                      <a:pt x="26" y="27"/>
                      <a:pt x="32" y="30"/>
                    </a:cubicBezTo>
                    <a:cubicBezTo>
                      <a:pt x="38" y="38"/>
                      <a:pt x="41" y="39"/>
                      <a:pt x="50" y="44"/>
                    </a:cubicBezTo>
                    <a:cubicBezTo>
                      <a:pt x="52" y="45"/>
                      <a:pt x="55" y="46"/>
                      <a:pt x="56" y="47"/>
                    </a:cubicBezTo>
                    <a:cubicBezTo>
                      <a:pt x="58" y="51"/>
                      <a:pt x="57" y="56"/>
                      <a:pt x="58" y="60"/>
                    </a:cubicBezTo>
                  </a:path>
                </a:pathLst>
              </a:custGeom>
              <a:noFill/>
              <a:ln w="14288" cap="flat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7" name="Freeform 697"/>
              <p:cNvSpPr>
                <a:spLocks/>
              </p:cNvSpPr>
              <p:nvPr/>
            </p:nvSpPr>
            <p:spPr bwMode="auto">
              <a:xfrm>
                <a:off x="1553" y="2170"/>
                <a:ext cx="466" cy="534"/>
              </a:xfrm>
              <a:custGeom>
                <a:avLst/>
                <a:gdLst>
                  <a:gd name="T0" fmla="*/ 0 w 64"/>
                  <a:gd name="T1" fmla="*/ 0 h 24"/>
                  <a:gd name="T2" fmla="*/ 2147483647 w 64"/>
                  <a:gd name="T3" fmla="*/ 2147483647 h 24"/>
                  <a:gd name="T4" fmla="*/ 2147483647 w 64"/>
                  <a:gd name="T5" fmla="*/ 2147483647 h 24"/>
                  <a:gd name="T6" fmla="*/ 2147483647 w 64"/>
                  <a:gd name="T7" fmla="*/ 2147483647 h 24"/>
                  <a:gd name="T8" fmla="*/ 2147483647 w 64"/>
                  <a:gd name="T9" fmla="*/ 2147483647 h 24"/>
                  <a:gd name="T10" fmla="*/ 2147483647 w 64"/>
                  <a:gd name="T11" fmla="*/ 2147483647 h 24"/>
                  <a:gd name="T12" fmla="*/ 2147483647 w 64"/>
                  <a:gd name="T13" fmla="*/ 2147483647 h 24"/>
                  <a:gd name="T14" fmla="*/ 2147483647 w 64"/>
                  <a:gd name="T15" fmla="*/ 2147483647 h 24"/>
                  <a:gd name="T16" fmla="*/ 2147483647 w 64"/>
                  <a:gd name="T17" fmla="*/ 2147483647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24"/>
                  <a:gd name="T29" fmla="*/ 64 w 64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24">
                    <a:moveTo>
                      <a:pt x="0" y="0"/>
                    </a:moveTo>
                    <a:cubicBezTo>
                      <a:pt x="8" y="0"/>
                      <a:pt x="14" y="3"/>
                      <a:pt x="21" y="5"/>
                    </a:cubicBezTo>
                    <a:cubicBezTo>
                      <a:pt x="23" y="5"/>
                      <a:pt x="25" y="6"/>
                      <a:pt x="27" y="6"/>
                    </a:cubicBezTo>
                    <a:cubicBezTo>
                      <a:pt x="29" y="7"/>
                      <a:pt x="32" y="8"/>
                      <a:pt x="32" y="8"/>
                    </a:cubicBezTo>
                    <a:cubicBezTo>
                      <a:pt x="38" y="16"/>
                      <a:pt x="30" y="7"/>
                      <a:pt x="40" y="13"/>
                    </a:cubicBezTo>
                    <a:cubicBezTo>
                      <a:pt x="41" y="14"/>
                      <a:pt x="41" y="15"/>
                      <a:pt x="42" y="16"/>
                    </a:cubicBezTo>
                    <a:cubicBezTo>
                      <a:pt x="48" y="20"/>
                      <a:pt x="48" y="20"/>
                      <a:pt x="55" y="20"/>
                    </a:cubicBezTo>
                    <a:cubicBezTo>
                      <a:pt x="57" y="21"/>
                      <a:pt x="58" y="22"/>
                      <a:pt x="59" y="23"/>
                    </a:cubicBezTo>
                    <a:cubicBezTo>
                      <a:pt x="61" y="24"/>
                      <a:pt x="64" y="23"/>
                      <a:pt x="64" y="23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8" name="Freeform 698"/>
              <p:cNvSpPr>
                <a:spLocks/>
              </p:cNvSpPr>
              <p:nvPr/>
            </p:nvSpPr>
            <p:spPr bwMode="auto">
              <a:xfrm>
                <a:off x="1604" y="2135"/>
                <a:ext cx="103" cy="30"/>
              </a:xfrm>
              <a:custGeom>
                <a:avLst/>
                <a:gdLst>
                  <a:gd name="T0" fmla="*/ 0 w 45"/>
                  <a:gd name="T1" fmla="*/ 0 h 12"/>
                  <a:gd name="T2" fmla="*/ 713327628 w 45"/>
                  <a:gd name="T3" fmla="*/ 920181458 h 12"/>
                  <a:gd name="T4" fmla="*/ 992518808 w 45"/>
                  <a:gd name="T5" fmla="*/ 2147483647 h 12"/>
                  <a:gd name="T6" fmla="*/ 1605565552 w 45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5"/>
                  <a:gd name="T13" fmla="*/ 0 h 12"/>
                  <a:gd name="T14" fmla="*/ 45 w 45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5" h="12">
                    <a:moveTo>
                      <a:pt x="0" y="0"/>
                    </a:moveTo>
                    <a:cubicBezTo>
                      <a:pt x="13" y="0"/>
                      <a:pt x="9" y="1"/>
                      <a:pt x="20" y="4"/>
                    </a:cubicBezTo>
                    <a:cubicBezTo>
                      <a:pt x="21" y="5"/>
                      <a:pt x="24" y="9"/>
                      <a:pt x="28" y="10"/>
                    </a:cubicBezTo>
                    <a:cubicBezTo>
                      <a:pt x="33" y="11"/>
                      <a:pt x="41" y="10"/>
                      <a:pt x="45" y="12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09" name="Freeform 699"/>
              <p:cNvSpPr>
                <a:spLocks/>
              </p:cNvSpPr>
              <p:nvPr/>
            </p:nvSpPr>
            <p:spPr bwMode="auto">
              <a:xfrm>
                <a:off x="1604" y="2185"/>
                <a:ext cx="552" cy="428"/>
              </a:xfrm>
              <a:custGeom>
                <a:avLst/>
                <a:gdLst>
                  <a:gd name="T0" fmla="*/ 0 w 16"/>
                  <a:gd name="T1" fmla="*/ 0 h 33"/>
                  <a:gd name="T2" fmla="*/ 2147483647 w 16"/>
                  <a:gd name="T3" fmla="*/ 2147483647 h 33"/>
                  <a:gd name="T4" fmla="*/ 2147483647 w 16"/>
                  <a:gd name="T5" fmla="*/ 2147483647 h 33"/>
                  <a:gd name="T6" fmla="*/ 2147483647 w 16"/>
                  <a:gd name="T7" fmla="*/ 2147483647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33"/>
                  <a:gd name="T14" fmla="*/ 16 w 16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33">
                    <a:moveTo>
                      <a:pt x="0" y="0"/>
                    </a:moveTo>
                    <a:cubicBezTo>
                      <a:pt x="3" y="6"/>
                      <a:pt x="5" y="9"/>
                      <a:pt x="10" y="14"/>
                    </a:cubicBezTo>
                    <a:cubicBezTo>
                      <a:pt x="11" y="18"/>
                      <a:pt x="12" y="22"/>
                      <a:pt x="13" y="25"/>
                    </a:cubicBezTo>
                    <a:cubicBezTo>
                      <a:pt x="16" y="33"/>
                      <a:pt x="15" y="26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FFFF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10" name="Freeform 700"/>
              <p:cNvSpPr>
                <a:spLocks/>
              </p:cNvSpPr>
              <p:nvPr/>
            </p:nvSpPr>
            <p:spPr bwMode="auto">
              <a:xfrm>
                <a:off x="1565" y="2127"/>
                <a:ext cx="862" cy="259"/>
              </a:xfrm>
              <a:custGeom>
                <a:avLst/>
                <a:gdLst>
                  <a:gd name="T0" fmla="*/ 0 w 121"/>
                  <a:gd name="T1" fmla="*/ 0 h 62"/>
                  <a:gd name="T2" fmla="*/ 2147483647 w 121"/>
                  <a:gd name="T3" fmla="*/ 2147483647 h 62"/>
                  <a:gd name="T4" fmla="*/ 2147483647 w 121"/>
                  <a:gd name="T5" fmla="*/ 2147483647 h 62"/>
                  <a:gd name="T6" fmla="*/ 2147483647 w 121"/>
                  <a:gd name="T7" fmla="*/ 2147483647 h 62"/>
                  <a:gd name="T8" fmla="*/ 2147483647 w 121"/>
                  <a:gd name="T9" fmla="*/ 2147483647 h 62"/>
                  <a:gd name="T10" fmla="*/ 2147483647 w 121"/>
                  <a:gd name="T11" fmla="*/ 2147483647 h 62"/>
                  <a:gd name="T12" fmla="*/ 2147483647 w 121"/>
                  <a:gd name="T13" fmla="*/ 2147483647 h 62"/>
                  <a:gd name="T14" fmla="*/ 2147483647 w 121"/>
                  <a:gd name="T15" fmla="*/ 2147483647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1"/>
                  <a:gd name="T25" fmla="*/ 0 h 62"/>
                  <a:gd name="T26" fmla="*/ 121 w 121"/>
                  <a:gd name="T27" fmla="*/ 62 h 6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1" h="62">
                    <a:moveTo>
                      <a:pt x="0" y="0"/>
                    </a:moveTo>
                    <a:cubicBezTo>
                      <a:pt x="5" y="1"/>
                      <a:pt x="7" y="1"/>
                      <a:pt x="11" y="4"/>
                    </a:cubicBezTo>
                    <a:cubicBezTo>
                      <a:pt x="17" y="10"/>
                      <a:pt x="17" y="13"/>
                      <a:pt x="26" y="15"/>
                    </a:cubicBezTo>
                    <a:cubicBezTo>
                      <a:pt x="30" y="19"/>
                      <a:pt x="41" y="27"/>
                      <a:pt x="46" y="29"/>
                    </a:cubicBezTo>
                    <a:cubicBezTo>
                      <a:pt x="54" y="32"/>
                      <a:pt x="64" y="34"/>
                      <a:pt x="72" y="37"/>
                    </a:cubicBezTo>
                    <a:cubicBezTo>
                      <a:pt x="78" y="40"/>
                      <a:pt x="83" y="43"/>
                      <a:pt x="90" y="44"/>
                    </a:cubicBezTo>
                    <a:cubicBezTo>
                      <a:pt x="106" y="54"/>
                      <a:pt x="91" y="43"/>
                      <a:pt x="98" y="52"/>
                    </a:cubicBezTo>
                    <a:cubicBezTo>
                      <a:pt x="103" y="58"/>
                      <a:pt x="113" y="62"/>
                      <a:pt x="121" y="62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11" name="Freeform 701"/>
              <p:cNvSpPr>
                <a:spLocks/>
              </p:cNvSpPr>
              <p:nvPr/>
            </p:nvSpPr>
            <p:spPr bwMode="auto">
              <a:xfrm rot="-10598168">
                <a:off x="1519" y="2071"/>
                <a:ext cx="1043" cy="240"/>
              </a:xfrm>
              <a:custGeom>
                <a:avLst/>
                <a:gdLst>
                  <a:gd name="T0" fmla="*/ 0 w 61"/>
                  <a:gd name="T1" fmla="*/ 2147483647 h 8"/>
                  <a:gd name="T2" fmla="*/ 2147483647 w 61"/>
                  <a:gd name="T3" fmla="*/ 2147483647 h 8"/>
                  <a:gd name="T4" fmla="*/ 2147483647 w 61"/>
                  <a:gd name="T5" fmla="*/ 2147483647 h 8"/>
                  <a:gd name="T6" fmla="*/ 0 60000 65536"/>
                  <a:gd name="T7" fmla="*/ 0 60000 65536"/>
                  <a:gd name="T8" fmla="*/ 0 60000 65536"/>
                  <a:gd name="T9" fmla="*/ 0 w 61"/>
                  <a:gd name="T10" fmla="*/ 0 h 8"/>
                  <a:gd name="T11" fmla="*/ 61 w 61"/>
                  <a:gd name="T12" fmla="*/ 8 h 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1" h="8">
                    <a:moveTo>
                      <a:pt x="0" y="3"/>
                    </a:moveTo>
                    <a:cubicBezTo>
                      <a:pt x="16" y="0"/>
                      <a:pt x="37" y="4"/>
                      <a:pt x="53" y="6"/>
                    </a:cubicBezTo>
                    <a:cubicBezTo>
                      <a:pt x="59" y="8"/>
                      <a:pt x="56" y="7"/>
                      <a:pt x="61" y="8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12" name="Freeform 702"/>
              <p:cNvSpPr>
                <a:spLocks/>
              </p:cNvSpPr>
              <p:nvPr/>
            </p:nvSpPr>
            <p:spPr bwMode="auto">
              <a:xfrm>
                <a:off x="1565" y="2023"/>
                <a:ext cx="953" cy="227"/>
              </a:xfrm>
              <a:custGeom>
                <a:avLst/>
                <a:gdLst>
                  <a:gd name="T0" fmla="*/ 0 w 58"/>
                  <a:gd name="T1" fmla="*/ 0 h 45"/>
                  <a:gd name="T2" fmla="*/ 2147483647 w 58"/>
                  <a:gd name="T3" fmla="*/ 2147483647 h 45"/>
                  <a:gd name="T4" fmla="*/ 2147483647 w 58"/>
                  <a:gd name="T5" fmla="*/ 2147483647 h 45"/>
                  <a:gd name="T6" fmla="*/ 2147483647 w 58"/>
                  <a:gd name="T7" fmla="*/ 2147483647 h 45"/>
                  <a:gd name="T8" fmla="*/ 2147483647 w 58"/>
                  <a:gd name="T9" fmla="*/ 2147483647 h 45"/>
                  <a:gd name="T10" fmla="*/ 2147483647 w 58"/>
                  <a:gd name="T11" fmla="*/ 2147483647 h 45"/>
                  <a:gd name="T12" fmla="*/ 2147483647 w 58"/>
                  <a:gd name="T13" fmla="*/ 214748364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8"/>
                  <a:gd name="T22" fmla="*/ 0 h 45"/>
                  <a:gd name="T23" fmla="*/ 58 w 5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8" h="45">
                    <a:moveTo>
                      <a:pt x="0" y="0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3" y="17"/>
                      <a:pt x="19" y="19"/>
                      <a:pt x="24" y="22"/>
                    </a:cubicBezTo>
                    <a:cubicBezTo>
                      <a:pt x="29" y="25"/>
                      <a:pt x="36" y="30"/>
                      <a:pt x="41" y="32"/>
                    </a:cubicBezTo>
                    <a:cubicBezTo>
                      <a:pt x="53" y="37"/>
                      <a:pt x="42" y="32"/>
                      <a:pt x="52" y="39"/>
                    </a:cubicBezTo>
                    <a:cubicBezTo>
                      <a:pt x="54" y="40"/>
                      <a:pt x="56" y="40"/>
                      <a:pt x="57" y="41"/>
                    </a:cubicBezTo>
                    <a:cubicBezTo>
                      <a:pt x="58" y="43"/>
                      <a:pt x="57" y="44"/>
                      <a:pt x="57" y="45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13" name="Freeform 703"/>
              <p:cNvSpPr>
                <a:spLocks/>
              </p:cNvSpPr>
              <p:nvPr/>
            </p:nvSpPr>
            <p:spPr bwMode="auto">
              <a:xfrm>
                <a:off x="1783" y="2127"/>
                <a:ext cx="690" cy="259"/>
              </a:xfrm>
              <a:custGeom>
                <a:avLst/>
                <a:gdLst>
                  <a:gd name="T0" fmla="*/ 0 w 41"/>
                  <a:gd name="T1" fmla="*/ 0 h 7"/>
                  <a:gd name="T2" fmla="*/ 2147483647 w 41"/>
                  <a:gd name="T3" fmla="*/ 2147483647 h 7"/>
                  <a:gd name="T4" fmla="*/ 2147483647 w 41"/>
                  <a:gd name="T5" fmla="*/ 2147483647 h 7"/>
                  <a:gd name="T6" fmla="*/ 2147483647 w 41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7"/>
                  <a:gd name="T14" fmla="*/ 41 w 41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7">
                    <a:moveTo>
                      <a:pt x="0" y="0"/>
                    </a:moveTo>
                    <a:cubicBezTo>
                      <a:pt x="4" y="1"/>
                      <a:pt x="26" y="2"/>
                      <a:pt x="31" y="3"/>
                    </a:cubicBezTo>
                    <a:cubicBezTo>
                      <a:pt x="33" y="3"/>
                      <a:pt x="34" y="4"/>
                      <a:pt x="36" y="4"/>
                    </a:cubicBezTo>
                    <a:cubicBezTo>
                      <a:pt x="38" y="5"/>
                      <a:pt x="41" y="7"/>
                      <a:pt x="41" y="7"/>
                    </a:cubicBezTo>
                  </a:path>
                </a:pathLst>
              </a:custGeom>
              <a:noFill/>
              <a:ln w="3175" cap="rnd">
                <a:solidFill>
                  <a:srgbClr val="FF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314" name="Group 704"/>
              <p:cNvGrpSpPr>
                <a:grpSpLocks/>
              </p:cNvGrpSpPr>
              <p:nvPr/>
            </p:nvGrpSpPr>
            <p:grpSpPr bwMode="auto">
              <a:xfrm>
                <a:off x="1774" y="2078"/>
                <a:ext cx="46" cy="42"/>
                <a:chOff x="3944" y="1127"/>
                <a:chExt cx="46" cy="42"/>
              </a:xfrm>
            </p:grpSpPr>
            <p:sp>
              <p:nvSpPr>
                <p:cNvPr id="3338" name="Freeform 705"/>
                <p:cNvSpPr>
                  <a:spLocks/>
                </p:cNvSpPr>
                <p:nvPr/>
              </p:nvSpPr>
              <p:spPr bwMode="auto">
                <a:xfrm>
                  <a:off x="3944" y="1127"/>
                  <a:ext cx="46" cy="42"/>
                </a:xfrm>
                <a:custGeom>
                  <a:avLst/>
                  <a:gdLst>
                    <a:gd name="T0" fmla="*/ 23 w 46"/>
                    <a:gd name="T1" fmla="*/ 0 h 42"/>
                    <a:gd name="T2" fmla="*/ 13 w 46"/>
                    <a:gd name="T3" fmla="*/ 2 h 42"/>
                    <a:gd name="T4" fmla="*/ 7 w 46"/>
                    <a:gd name="T5" fmla="*/ 7 h 42"/>
                    <a:gd name="T6" fmla="*/ 2 w 46"/>
                    <a:gd name="T7" fmla="*/ 12 h 42"/>
                    <a:gd name="T8" fmla="*/ 0 w 46"/>
                    <a:gd name="T9" fmla="*/ 19 h 42"/>
                    <a:gd name="T10" fmla="*/ 2 w 46"/>
                    <a:gd name="T11" fmla="*/ 29 h 42"/>
                    <a:gd name="T12" fmla="*/ 7 w 46"/>
                    <a:gd name="T13" fmla="*/ 34 h 42"/>
                    <a:gd name="T14" fmla="*/ 13 w 46"/>
                    <a:gd name="T15" fmla="*/ 39 h 42"/>
                    <a:gd name="T16" fmla="*/ 23 w 46"/>
                    <a:gd name="T17" fmla="*/ 42 h 42"/>
                    <a:gd name="T18" fmla="*/ 32 w 46"/>
                    <a:gd name="T19" fmla="*/ 39 h 42"/>
                    <a:gd name="T20" fmla="*/ 39 w 46"/>
                    <a:gd name="T21" fmla="*/ 34 h 42"/>
                    <a:gd name="T22" fmla="*/ 43 w 46"/>
                    <a:gd name="T23" fmla="*/ 29 h 42"/>
                    <a:gd name="T24" fmla="*/ 46 w 46"/>
                    <a:gd name="T25" fmla="*/ 19 h 42"/>
                    <a:gd name="T26" fmla="*/ 43 w 46"/>
                    <a:gd name="T27" fmla="*/ 12 h 42"/>
                    <a:gd name="T28" fmla="*/ 39 w 46"/>
                    <a:gd name="T29" fmla="*/ 7 h 42"/>
                    <a:gd name="T30" fmla="*/ 32 w 46"/>
                    <a:gd name="T31" fmla="*/ 2 h 42"/>
                    <a:gd name="T32" fmla="*/ 23 w 46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2"/>
                    <a:gd name="T53" fmla="*/ 46 w 46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2">
                      <a:moveTo>
                        <a:pt x="23" y="0"/>
                      </a:moveTo>
                      <a:lnTo>
                        <a:pt x="13" y="2"/>
                      </a:lnTo>
                      <a:lnTo>
                        <a:pt x="7" y="7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2" y="29"/>
                      </a:lnTo>
                      <a:lnTo>
                        <a:pt x="7" y="34"/>
                      </a:lnTo>
                      <a:lnTo>
                        <a:pt x="13" y="39"/>
                      </a:lnTo>
                      <a:lnTo>
                        <a:pt x="23" y="42"/>
                      </a:lnTo>
                      <a:lnTo>
                        <a:pt x="32" y="39"/>
                      </a:lnTo>
                      <a:lnTo>
                        <a:pt x="39" y="34"/>
                      </a:lnTo>
                      <a:lnTo>
                        <a:pt x="43" y="29"/>
                      </a:lnTo>
                      <a:lnTo>
                        <a:pt x="46" y="19"/>
                      </a:lnTo>
                      <a:lnTo>
                        <a:pt x="43" y="12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9" name="Freeform 706"/>
                <p:cNvSpPr>
                  <a:spLocks/>
                </p:cNvSpPr>
                <p:nvPr/>
              </p:nvSpPr>
              <p:spPr bwMode="auto">
                <a:xfrm>
                  <a:off x="3948" y="1129"/>
                  <a:ext cx="37" cy="37"/>
                </a:xfrm>
                <a:custGeom>
                  <a:avLst/>
                  <a:gdLst>
                    <a:gd name="T0" fmla="*/ 19 w 37"/>
                    <a:gd name="T1" fmla="*/ 0 h 37"/>
                    <a:gd name="T2" fmla="*/ 12 w 37"/>
                    <a:gd name="T3" fmla="*/ 3 h 37"/>
                    <a:gd name="T4" fmla="*/ 5 w 37"/>
                    <a:gd name="T5" fmla="*/ 5 h 37"/>
                    <a:gd name="T6" fmla="*/ 3 w 37"/>
                    <a:gd name="T7" fmla="*/ 12 h 37"/>
                    <a:gd name="T8" fmla="*/ 0 w 37"/>
                    <a:gd name="T9" fmla="*/ 17 h 37"/>
                    <a:gd name="T10" fmla="*/ 3 w 37"/>
                    <a:gd name="T11" fmla="*/ 25 h 37"/>
                    <a:gd name="T12" fmla="*/ 5 w 37"/>
                    <a:gd name="T13" fmla="*/ 32 h 37"/>
                    <a:gd name="T14" fmla="*/ 12 w 37"/>
                    <a:gd name="T15" fmla="*/ 35 h 37"/>
                    <a:gd name="T16" fmla="*/ 19 w 37"/>
                    <a:gd name="T17" fmla="*/ 37 h 37"/>
                    <a:gd name="T18" fmla="*/ 25 w 37"/>
                    <a:gd name="T19" fmla="*/ 35 h 37"/>
                    <a:gd name="T20" fmla="*/ 32 w 37"/>
                    <a:gd name="T21" fmla="*/ 32 h 37"/>
                    <a:gd name="T22" fmla="*/ 35 w 37"/>
                    <a:gd name="T23" fmla="*/ 25 h 37"/>
                    <a:gd name="T24" fmla="*/ 37 w 37"/>
                    <a:gd name="T25" fmla="*/ 17 h 37"/>
                    <a:gd name="T26" fmla="*/ 35 w 37"/>
                    <a:gd name="T27" fmla="*/ 12 h 37"/>
                    <a:gd name="T28" fmla="*/ 32 w 37"/>
                    <a:gd name="T29" fmla="*/ 5 h 37"/>
                    <a:gd name="T30" fmla="*/ 25 w 37"/>
                    <a:gd name="T31" fmla="*/ 3 h 37"/>
                    <a:gd name="T32" fmla="*/ 19 w 37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7"/>
                    <a:gd name="T52" fmla="*/ 0 h 37"/>
                    <a:gd name="T53" fmla="*/ 37 w 37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7" h="37">
                      <a:moveTo>
                        <a:pt x="19" y="0"/>
                      </a:moveTo>
                      <a:lnTo>
                        <a:pt x="12" y="3"/>
                      </a:lnTo>
                      <a:lnTo>
                        <a:pt x="5" y="5"/>
                      </a:lnTo>
                      <a:lnTo>
                        <a:pt x="3" y="12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7"/>
                      </a:lnTo>
                      <a:lnTo>
                        <a:pt x="25" y="35"/>
                      </a:lnTo>
                      <a:lnTo>
                        <a:pt x="32" y="32"/>
                      </a:lnTo>
                      <a:lnTo>
                        <a:pt x="35" y="25"/>
                      </a:lnTo>
                      <a:lnTo>
                        <a:pt x="37" y="17"/>
                      </a:lnTo>
                      <a:lnTo>
                        <a:pt x="35" y="12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228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0" name="Freeform 707"/>
                <p:cNvSpPr>
                  <a:spLocks/>
                </p:cNvSpPr>
                <p:nvPr/>
              </p:nvSpPr>
              <p:spPr bwMode="auto">
                <a:xfrm>
                  <a:off x="3951" y="1132"/>
                  <a:ext cx="34" cy="32"/>
                </a:xfrm>
                <a:custGeom>
                  <a:avLst/>
                  <a:gdLst>
                    <a:gd name="T0" fmla="*/ 16 w 34"/>
                    <a:gd name="T1" fmla="*/ 0 h 32"/>
                    <a:gd name="T2" fmla="*/ 9 w 34"/>
                    <a:gd name="T3" fmla="*/ 2 h 32"/>
                    <a:gd name="T4" fmla="*/ 4 w 34"/>
                    <a:gd name="T5" fmla="*/ 5 h 32"/>
                    <a:gd name="T6" fmla="*/ 2 w 34"/>
                    <a:gd name="T7" fmla="*/ 9 h 32"/>
                    <a:gd name="T8" fmla="*/ 0 w 34"/>
                    <a:gd name="T9" fmla="*/ 14 h 32"/>
                    <a:gd name="T10" fmla="*/ 2 w 34"/>
                    <a:gd name="T11" fmla="*/ 22 h 32"/>
                    <a:gd name="T12" fmla="*/ 4 w 34"/>
                    <a:gd name="T13" fmla="*/ 27 h 32"/>
                    <a:gd name="T14" fmla="*/ 9 w 34"/>
                    <a:gd name="T15" fmla="*/ 32 h 32"/>
                    <a:gd name="T16" fmla="*/ 16 w 34"/>
                    <a:gd name="T17" fmla="*/ 32 h 32"/>
                    <a:gd name="T18" fmla="*/ 22 w 34"/>
                    <a:gd name="T19" fmla="*/ 32 h 32"/>
                    <a:gd name="T20" fmla="*/ 29 w 34"/>
                    <a:gd name="T21" fmla="*/ 27 h 32"/>
                    <a:gd name="T22" fmla="*/ 32 w 34"/>
                    <a:gd name="T23" fmla="*/ 22 h 32"/>
                    <a:gd name="T24" fmla="*/ 34 w 34"/>
                    <a:gd name="T25" fmla="*/ 14 h 32"/>
                    <a:gd name="T26" fmla="*/ 32 w 34"/>
                    <a:gd name="T27" fmla="*/ 9 h 32"/>
                    <a:gd name="T28" fmla="*/ 29 w 34"/>
                    <a:gd name="T29" fmla="*/ 5 h 32"/>
                    <a:gd name="T30" fmla="*/ 22 w 34"/>
                    <a:gd name="T31" fmla="*/ 2 h 32"/>
                    <a:gd name="T32" fmla="*/ 16 w 34"/>
                    <a:gd name="T33" fmla="*/ 0 h 3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4"/>
                    <a:gd name="T52" fmla="*/ 0 h 32"/>
                    <a:gd name="T53" fmla="*/ 34 w 34"/>
                    <a:gd name="T54" fmla="*/ 32 h 3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4" h="32">
                      <a:moveTo>
                        <a:pt x="16" y="0"/>
                      </a:moveTo>
                      <a:lnTo>
                        <a:pt x="9" y="2"/>
                      </a:lnTo>
                      <a:lnTo>
                        <a:pt x="4" y="5"/>
                      </a:lnTo>
                      <a:lnTo>
                        <a:pt x="2" y="9"/>
                      </a:lnTo>
                      <a:lnTo>
                        <a:pt x="0" y="14"/>
                      </a:lnTo>
                      <a:lnTo>
                        <a:pt x="2" y="22"/>
                      </a:lnTo>
                      <a:lnTo>
                        <a:pt x="4" y="27"/>
                      </a:lnTo>
                      <a:lnTo>
                        <a:pt x="9" y="32"/>
                      </a:lnTo>
                      <a:lnTo>
                        <a:pt x="16" y="32"/>
                      </a:lnTo>
                      <a:lnTo>
                        <a:pt x="22" y="32"/>
                      </a:lnTo>
                      <a:lnTo>
                        <a:pt x="29" y="27"/>
                      </a:lnTo>
                      <a:lnTo>
                        <a:pt x="32" y="22"/>
                      </a:lnTo>
                      <a:lnTo>
                        <a:pt x="34" y="14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2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59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1" name="Freeform 708"/>
                <p:cNvSpPr>
                  <a:spLocks/>
                </p:cNvSpPr>
                <p:nvPr/>
              </p:nvSpPr>
              <p:spPr bwMode="auto">
                <a:xfrm>
                  <a:off x="3953" y="1134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7 h 30"/>
                    <a:gd name="T8" fmla="*/ 0 w 30"/>
                    <a:gd name="T9" fmla="*/ 12 h 30"/>
                    <a:gd name="T10" fmla="*/ 2 w 30"/>
                    <a:gd name="T11" fmla="*/ 20 h 30"/>
                    <a:gd name="T12" fmla="*/ 4 w 30"/>
                    <a:gd name="T13" fmla="*/ 25 h 30"/>
                    <a:gd name="T14" fmla="*/ 9 w 30"/>
                    <a:gd name="T15" fmla="*/ 30 h 30"/>
                    <a:gd name="T16" fmla="*/ 14 w 30"/>
                    <a:gd name="T17" fmla="*/ 30 h 30"/>
                    <a:gd name="T18" fmla="*/ 20 w 30"/>
                    <a:gd name="T19" fmla="*/ 30 h 30"/>
                    <a:gd name="T20" fmla="*/ 25 w 30"/>
                    <a:gd name="T21" fmla="*/ 25 h 30"/>
                    <a:gd name="T22" fmla="*/ 30 w 30"/>
                    <a:gd name="T23" fmla="*/ 20 h 30"/>
                    <a:gd name="T24" fmla="*/ 30 w 30"/>
                    <a:gd name="T25" fmla="*/ 12 h 30"/>
                    <a:gd name="T26" fmla="*/ 30 w 30"/>
                    <a:gd name="T27" fmla="*/ 7 h 30"/>
                    <a:gd name="T28" fmla="*/ 25 w 30"/>
                    <a:gd name="T29" fmla="*/ 5 h 30"/>
                    <a:gd name="T30" fmla="*/ 20 w 30"/>
                    <a:gd name="T31" fmla="*/ 3 h 30"/>
                    <a:gd name="T32" fmla="*/ 14 w 30"/>
                    <a:gd name="T33" fmla="*/ 0 h 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0"/>
                    <a:gd name="T52" fmla="*/ 0 h 30"/>
                    <a:gd name="T53" fmla="*/ 30 w 30"/>
                    <a:gd name="T54" fmla="*/ 30 h 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0" h="30">
                      <a:moveTo>
                        <a:pt x="14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2"/>
                      </a:lnTo>
                      <a:lnTo>
                        <a:pt x="2" y="20"/>
                      </a:lnTo>
                      <a:lnTo>
                        <a:pt x="4" y="25"/>
                      </a:lnTo>
                      <a:lnTo>
                        <a:pt x="9" y="30"/>
                      </a:lnTo>
                      <a:lnTo>
                        <a:pt x="14" y="30"/>
                      </a:lnTo>
                      <a:lnTo>
                        <a:pt x="20" y="30"/>
                      </a:lnTo>
                      <a:lnTo>
                        <a:pt x="25" y="25"/>
                      </a:lnTo>
                      <a:lnTo>
                        <a:pt x="30" y="20"/>
                      </a:lnTo>
                      <a:lnTo>
                        <a:pt x="30" y="12"/>
                      </a:lnTo>
                      <a:lnTo>
                        <a:pt x="30" y="7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47A4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2" name="Freeform 709"/>
                <p:cNvSpPr>
                  <a:spLocks/>
                </p:cNvSpPr>
                <p:nvPr/>
              </p:nvSpPr>
              <p:spPr bwMode="auto">
                <a:xfrm>
                  <a:off x="3955" y="1137"/>
                  <a:ext cx="25" cy="24"/>
                </a:xfrm>
                <a:custGeom>
                  <a:avLst/>
                  <a:gdLst>
                    <a:gd name="T0" fmla="*/ 12 w 25"/>
                    <a:gd name="T1" fmla="*/ 0 h 24"/>
                    <a:gd name="T2" fmla="*/ 2 w 25"/>
                    <a:gd name="T3" fmla="*/ 2 h 24"/>
                    <a:gd name="T4" fmla="*/ 0 w 25"/>
                    <a:gd name="T5" fmla="*/ 12 h 24"/>
                    <a:gd name="T6" fmla="*/ 2 w 25"/>
                    <a:gd name="T7" fmla="*/ 22 h 24"/>
                    <a:gd name="T8" fmla="*/ 12 w 25"/>
                    <a:gd name="T9" fmla="*/ 24 h 24"/>
                    <a:gd name="T10" fmla="*/ 21 w 25"/>
                    <a:gd name="T11" fmla="*/ 22 h 24"/>
                    <a:gd name="T12" fmla="*/ 25 w 25"/>
                    <a:gd name="T13" fmla="*/ 17 h 24"/>
                    <a:gd name="T14" fmla="*/ 25 w 25"/>
                    <a:gd name="T15" fmla="*/ 12 h 24"/>
                    <a:gd name="T16" fmla="*/ 25 w 25"/>
                    <a:gd name="T17" fmla="*/ 7 h 24"/>
                    <a:gd name="T18" fmla="*/ 21 w 25"/>
                    <a:gd name="T19" fmla="*/ 2 h 24"/>
                    <a:gd name="T20" fmla="*/ 12 w 25"/>
                    <a:gd name="T21" fmla="*/ 0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4"/>
                    <a:gd name="T35" fmla="*/ 25 w 25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4">
                      <a:moveTo>
                        <a:pt x="12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2" y="24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5AB6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3" name="Freeform 710"/>
                <p:cNvSpPr>
                  <a:spLocks/>
                </p:cNvSpPr>
                <p:nvPr/>
              </p:nvSpPr>
              <p:spPr bwMode="auto">
                <a:xfrm>
                  <a:off x="3957" y="1137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9 h 22"/>
                    <a:gd name="T6" fmla="*/ 3 w 21"/>
                    <a:gd name="T7" fmla="*/ 19 h 22"/>
                    <a:gd name="T8" fmla="*/ 12 w 21"/>
                    <a:gd name="T9" fmla="*/ 22 h 22"/>
                    <a:gd name="T10" fmla="*/ 19 w 21"/>
                    <a:gd name="T11" fmla="*/ 19 h 22"/>
                    <a:gd name="T12" fmla="*/ 21 w 21"/>
                    <a:gd name="T13" fmla="*/ 9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9"/>
                      </a:lnTo>
                      <a:lnTo>
                        <a:pt x="3" y="19"/>
                      </a:lnTo>
                      <a:lnTo>
                        <a:pt x="12" y="22"/>
                      </a:lnTo>
                      <a:lnTo>
                        <a:pt x="19" y="19"/>
                      </a:lnTo>
                      <a:lnTo>
                        <a:pt x="21" y="9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6CC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4" name="Freeform 711"/>
                <p:cNvSpPr>
                  <a:spLocks/>
                </p:cNvSpPr>
                <p:nvPr/>
              </p:nvSpPr>
              <p:spPr bwMode="auto">
                <a:xfrm>
                  <a:off x="3960" y="1139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7 h 17"/>
                    <a:gd name="T6" fmla="*/ 2 w 16"/>
                    <a:gd name="T7" fmla="*/ 15 h 17"/>
                    <a:gd name="T8" fmla="*/ 9 w 16"/>
                    <a:gd name="T9" fmla="*/ 17 h 17"/>
                    <a:gd name="T10" fmla="*/ 13 w 16"/>
                    <a:gd name="T11" fmla="*/ 15 h 17"/>
                    <a:gd name="T12" fmla="*/ 16 w 16"/>
                    <a:gd name="T13" fmla="*/ 7 h 17"/>
                    <a:gd name="T14" fmla="*/ 13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3" y="15"/>
                      </a:lnTo>
                      <a:lnTo>
                        <a:pt x="16" y="7"/>
                      </a:lnTo>
                      <a:lnTo>
                        <a:pt x="13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7B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5" name="Freeform 712"/>
                <p:cNvSpPr>
                  <a:spLocks/>
                </p:cNvSpPr>
                <p:nvPr/>
              </p:nvSpPr>
              <p:spPr bwMode="auto">
                <a:xfrm>
                  <a:off x="3962" y="1141"/>
                  <a:ext cx="11" cy="13"/>
                </a:xfrm>
                <a:custGeom>
                  <a:avLst/>
                  <a:gdLst>
                    <a:gd name="T0" fmla="*/ 7 w 11"/>
                    <a:gd name="T1" fmla="*/ 0 h 13"/>
                    <a:gd name="T2" fmla="*/ 2 w 11"/>
                    <a:gd name="T3" fmla="*/ 3 h 13"/>
                    <a:gd name="T4" fmla="*/ 0 w 11"/>
                    <a:gd name="T5" fmla="*/ 8 h 13"/>
                    <a:gd name="T6" fmla="*/ 2 w 11"/>
                    <a:gd name="T7" fmla="*/ 10 h 13"/>
                    <a:gd name="T8" fmla="*/ 7 w 11"/>
                    <a:gd name="T9" fmla="*/ 13 h 13"/>
                    <a:gd name="T10" fmla="*/ 9 w 11"/>
                    <a:gd name="T11" fmla="*/ 10 h 13"/>
                    <a:gd name="T12" fmla="*/ 11 w 11"/>
                    <a:gd name="T13" fmla="*/ 8 h 13"/>
                    <a:gd name="T14" fmla="*/ 9 w 11"/>
                    <a:gd name="T15" fmla="*/ 3 h 13"/>
                    <a:gd name="T16" fmla="*/ 7 w 11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3"/>
                    <a:gd name="T29" fmla="*/ 11 w 11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3">
                      <a:moveTo>
                        <a:pt x="7" y="0"/>
                      </a:moveTo>
                      <a:lnTo>
                        <a:pt x="2" y="3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11" y="8"/>
                      </a:lnTo>
                      <a:lnTo>
                        <a:pt x="9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87E9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6" name="Freeform 713"/>
                <p:cNvSpPr>
                  <a:spLocks/>
                </p:cNvSpPr>
                <p:nvPr/>
              </p:nvSpPr>
              <p:spPr bwMode="auto">
                <a:xfrm>
                  <a:off x="3964" y="1144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2 h 10"/>
                    <a:gd name="T4" fmla="*/ 0 w 9"/>
                    <a:gd name="T5" fmla="*/ 5 h 10"/>
                    <a:gd name="T6" fmla="*/ 3 w 9"/>
                    <a:gd name="T7" fmla="*/ 7 h 10"/>
                    <a:gd name="T8" fmla="*/ 5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5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8FF3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7" name="Freeform 714"/>
                <p:cNvSpPr>
                  <a:spLocks/>
                </p:cNvSpPr>
                <p:nvPr/>
              </p:nvSpPr>
              <p:spPr bwMode="auto">
                <a:xfrm>
                  <a:off x="3967" y="1146"/>
                  <a:ext cx="4" cy="5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0 h 5"/>
                    <a:gd name="T4" fmla="*/ 0 w 4"/>
                    <a:gd name="T5" fmla="*/ 3 h 5"/>
                    <a:gd name="T6" fmla="*/ 0 w 4"/>
                    <a:gd name="T7" fmla="*/ 5 h 5"/>
                    <a:gd name="T8" fmla="*/ 2 w 4"/>
                    <a:gd name="T9" fmla="*/ 5 h 5"/>
                    <a:gd name="T10" fmla="*/ 4 w 4"/>
                    <a:gd name="T11" fmla="*/ 5 h 5"/>
                    <a:gd name="T12" fmla="*/ 4 w 4"/>
                    <a:gd name="T13" fmla="*/ 3 h 5"/>
                    <a:gd name="T14" fmla="*/ 4 w 4"/>
                    <a:gd name="T15" fmla="*/ 0 h 5"/>
                    <a:gd name="T16" fmla="*/ 2 w 4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5"/>
                    <a:gd name="T29" fmla="*/ 4 w 4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5F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15" name="Group 715"/>
              <p:cNvGrpSpPr>
                <a:grpSpLocks/>
              </p:cNvGrpSpPr>
              <p:nvPr/>
            </p:nvGrpSpPr>
            <p:grpSpPr bwMode="auto">
              <a:xfrm>
                <a:off x="1820" y="2170"/>
                <a:ext cx="45" cy="42"/>
                <a:chOff x="3990" y="1219"/>
                <a:chExt cx="45" cy="42"/>
              </a:xfrm>
            </p:grpSpPr>
            <p:sp>
              <p:nvSpPr>
                <p:cNvPr id="3328" name="Freeform 716"/>
                <p:cNvSpPr>
                  <a:spLocks/>
                </p:cNvSpPr>
                <p:nvPr/>
              </p:nvSpPr>
              <p:spPr bwMode="auto">
                <a:xfrm>
                  <a:off x="3990" y="1219"/>
                  <a:ext cx="45" cy="42"/>
                </a:xfrm>
                <a:custGeom>
                  <a:avLst/>
                  <a:gdLst>
                    <a:gd name="T0" fmla="*/ 22 w 45"/>
                    <a:gd name="T1" fmla="*/ 0 h 42"/>
                    <a:gd name="T2" fmla="*/ 13 w 45"/>
                    <a:gd name="T3" fmla="*/ 2 h 42"/>
                    <a:gd name="T4" fmla="*/ 6 w 45"/>
                    <a:gd name="T5" fmla="*/ 7 h 42"/>
                    <a:gd name="T6" fmla="*/ 2 w 45"/>
                    <a:gd name="T7" fmla="*/ 15 h 42"/>
                    <a:gd name="T8" fmla="*/ 0 w 45"/>
                    <a:gd name="T9" fmla="*/ 22 h 42"/>
                    <a:gd name="T10" fmla="*/ 2 w 45"/>
                    <a:gd name="T11" fmla="*/ 30 h 42"/>
                    <a:gd name="T12" fmla="*/ 6 w 45"/>
                    <a:gd name="T13" fmla="*/ 37 h 42"/>
                    <a:gd name="T14" fmla="*/ 13 w 45"/>
                    <a:gd name="T15" fmla="*/ 40 h 42"/>
                    <a:gd name="T16" fmla="*/ 22 w 45"/>
                    <a:gd name="T17" fmla="*/ 42 h 42"/>
                    <a:gd name="T18" fmla="*/ 32 w 45"/>
                    <a:gd name="T19" fmla="*/ 40 h 42"/>
                    <a:gd name="T20" fmla="*/ 39 w 45"/>
                    <a:gd name="T21" fmla="*/ 37 h 42"/>
                    <a:gd name="T22" fmla="*/ 43 w 45"/>
                    <a:gd name="T23" fmla="*/ 30 h 42"/>
                    <a:gd name="T24" fmla="*/ 45 w 45"/>
                    <a:gd name="T25" fmla="*/ 22 h 42"/>
                    <a:gd name="T26" fmla="*/ 43 w 45"/>
                    <a:gd name="T27" fmla="*/ 15 h 42"/>
                    <a:gd name="T28" fmla="*/ 39 w 45"/>
                    <a:gd name="T29" fmla="*/ 7 h 42"/>
                    <a:gd name="T30" fmla="*/ 32 w 45"/>
                    <a:gd name="T31" fmla="*/ 2 h 42"/>
                    <a:gd name="T32" fmla="*/ 22 w 45"/>
                    <a:gd name="T33" fmla="*/ 0 h 4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2"/>
                    <a:gd name="T53" fmla="*/ 45 w 45"/>
                    <a:gd name="T54" fmla="*/ 42 h 4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2">
                      <a:moveTo>
                        <a:pt x="22" y="0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30"/>
                      </a:lnTo>
                      <a:lnTo>
                        <a:pt x="6" y="37"/>
                      </a:lnTo>
                      <a:lnTo>
                        <a:pt x="13" y="40"/>
                      </a:lnTo>
                      <a:lnTo>
                        <a:pt x="22" y="42"/>
                      </a:lnTo>
                      <a:lnTo>
                        <a:pt x="32" y="40"/>
                      </a:lnTo>
                      <a:lnTo>
                        <a:pt x="39" y="37"/>
                      </a:lnTo>
                      <a:lnTo>
                        <a:pt x="43" y="30"/>
                      </a:lnTo>
                      <a:lnTo>
                        <a:pt x="45" y="22"/>
                      </a:ln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F37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29" name="Freeform 717"/>
                <p:cNvSpPr>
                  <a:spLocks/>
                </p:cNvSpPr>
                <p:nvPr/>
              </p:nvSpPr>
              <p:spPr bwMode="auto">
                <a:xfrm>
                  <a:off x="3994" y="1221"/>
                  <a:ext cx="37" cy="38"/>
                </a:xfrm>
                <a:custGeom>
                  <a:avLst/>
                  <a:gdLst>
                    <a:gd name="T0" fmla="*/ 18 w 37"/>
                    <a:gd name="T1" fmla="*/ 0 h 38"/>
                    <a:gd name="T2" fmla="*/ 12 w 37"/>
                    <a:gd name="T3" fmla="*/ 3 h 38"/>
                    <a:gd name="T4" fmla="*/ 5 w 37"/>
                    <a:gd name="T5" fmla="*/ 8 h 38"/>
                    <a:gd name="T6" fmla="*/ 2 w 37"/>
                    <a:gd name="T7" fmla="*/ 13 h 38"/>
                    <a:gd name="T8" fmla="*/ 0 w 37"/>
                    <a:gd name="T9" fmla="*/ 20 h 38"/>
                    <a:gd name="T10" fmla="*/ 2 w 37"/>
                    <a:gd name="T11" fmla="*/ 28 h 38"/>
                    <a:gd name="T12" fmla="*/ 5 w 37"/>
                    <a:gd name="T13" fmla="*/ 33 h 38"/>
                    <a:gd name="T14" fmla="*/ 18 w 37"/>
                    <a:gd name="T15" fmla="*/ 38 h 38"/>
                    <a:gd name="T16" fmla="*/ 32 w 37"/>
                    <a:gd name="T17" fmla="*/ 33 h 38"/>
                    <a:gd name="T18" fmla="*/ 35 w 37"/>
                    <a:gd name="T19" fmla="*/ 28 h 38"/>
                    <a:gd name="T20" fmla="*/ 37 w 37"/>
                    <a:gd name="T21" fmla="*/ 20 h 38"/>
                    <a:gd name="T22" fmla="*/ 35 w 37"/>
                    <a:gd name="T23" fmla="*/ 13 h 38"/>
                    <a:gd name="T24" fmla="*/ 32 w 37"/>
                    <a:gd name="T25" fmla="*/ 8 h 38"/>
                    <a:gd name="T26" fmla="*/ 25 w 37"/>
                    <a:gd name="T27" fmla="*/ 3 h 38"/>
                    <a:gd name="T28" fmla="*/ 18 w 37"/>
                    <a:gd name="T29" fmla="*/ 0 h 3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38"/>
                    <a:gd name="T47" fmla="*/ 37 w 37"/>
                    <a:gd name="T48" fmla="*/ 38 h 3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38">
                      <a:moveTo>
                        <a:pt x="18" y="0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5" y="33"/>
                      </a:lnTo>
                      <a:lnTo>
                        <a:pt x="18" y="38"/>
                      </a:lnTo>
                      <a:lnTo>
                        <a:pt x="32" y="33"/>
                      </a:lnTo>
                      <a:lnTo>
                        <a:pt x="35" y="28"/>
                      </a:lnTo>
                      <a:lnTo>
                        <a:pt x="37" y="20"/>
                      </a:lnTo>
                      <a:lnTo>
                        <a:pt x="35" y="13"/>
                      </a:lnTo>
                      <a:lnTo>
                        <a:pt x="32" y="8"/>
                      </a:lnTo>
                      <a:lnTo>
                        <a:pt x="25" y="3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FF4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0" name="Freeform 718"/>
                <p:cNvSpPr>
                  <a:spLocks/>
                </p:cNvSpPr>
                <p:nvPr/>
              </p:nvSpPr>
              <p:spPr bwMode="auto">
                <a:xfrm>
                  <a:off x="3996" y="1224"/>
                  <a:ext cx="35" cy="32"/>
                </a:xfrm>
                <a:custGeom>
                  <a:avLst/>
                  <a:gdLst>
                    <a:gd name="T0" fmla="*/ 16 w 35"/>
                    <a:gd name="T1" fmla="*/ 0 h 32"/>
                    <a:gd name="T2" fmla="*/ 10 w 35"/>
                    <a:gd name="T3" fmla="*/ 2 h 32"/>
                    <a:gd name="T4" fmla="*/ 5 w 35"/>
                    <a:gd name="T5" fmla="*/ 5 h 32"/>
                    <a:gd name="T6" fmla="*/ 3 w 35"/>
                    <a:gd name="T7" fmla="*/ 10 h 32"/>
                    <a:gd name="T8" fmla="*/ 0 w 35"/>
                    <a:gd name="T9" fmla="*/ 17 h 32"/>
                    <a:gd name="T10" fmla="*/ 3 w 35"/>
                    <a:gd name="T11" fmla="*/ 25 h 32"/>
                    <a:gd name="T12" fmla="*/ 5 w 35"/>
                    <a:gd name="T13" fmla="*/ 30 h 32"/>
                    <a:gd name="T14" fmla="*/ 16 w 35"/>
                    <a:gd name="T15" fmla="*/ 32 h 32"/>
                    <a:gd name="T16" fmla="*/ 30 w 35"/>
                    <a:gd name="T17" fmla="*/ 30 h 32"/>
                    <a:gd name="T18" fmla="*/ 33 w 35"/>
                    <a:gd name="T19" fmla="*/ 25 h 32"/>
                    <a:gd name="T20" fmla="*/ 35 w 35"/>
                    <a:gd name="T21" fmla="*/ 17 h 32"/>
                    <a:gd name="T22" fmla="*/ 33 w 35"/>
                    <a:gd name="T23" fmla="*/ 10 h 32"/>
                    <a:gd name="T24" fmla="*/ 30 w 35"/>
                    <a:gd name="T25" fmla="*/ 5 h 32"/>
                    <a:gd name="T26" fmla="*/ 23 w 35"/>
                    <a:gd name="T27" fmla="*/ 2 h 32"/>
                    <a:gd name="T28" fmla="*/ 16 w 35"/>
                    <a:gd name="T29" fmla="*/ 0 h 3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32"/>
                    <a:gd name="T47" fmla="*/ 35 w 35"/>
                    <a:gd name="T48" fmla="*/ 32 h 3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32">
                      <a:moveTo>
                        <a:pt x="16" y="0"/>
                      </a:move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3" y="25"/>
                      </a:lnTo>
                      <a:lnTo>
                        <a:pt x="5" y="30"/>
                      </a:lnTo>
                      <a:lnTo>
                        <a:pt x="16" y="32"/>
                      </a:lnTo>
                      <a:lnTo>
                        <a:pt x="30" y="30"/>
                      </a:lnTo>
                      <a:lnTo>
                        <a:pt x="33" y="25"/>
                      </a:lnTo>
                      <a:lnTo>
                        <a:pt x="35" y="17"/>
                      </a:lnTo>
                      <a:lnTo>
                        <a:pt x="33" y="10"/>
                      </a:lnTo>
                      <a:lnTo>
                        <a:pt x="30" y="5"/>
                      </a:lnTo>
                      <a:lnTo>
                        <a:pt x="23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FF5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1" name="Freeform 719"/>
                <p:cNvSpPr>
                  <a:spLocks/>
                </p:cNvSpPr>
                <p:nvPr/>
              </p:nvSpPr>
              <p:spPr bwMode="auto">
                <a:xfrm>
                  <a:off x="3999" y="1226"/>
                  <a:ext cx="30" cy="30"/>
                </a:xfrm>
                <a:custGeom>
                  <a:avLst/>
                  <a:gdLst>
                    <a:gd name="T0" fmla="*/ 13 w 30"/>
                    <a:gd name="T1" fmla="*/ 0 h 30"/>
                    <a:gd name="T2" fmla="*/ 9 w 30"/>
                    <a:gd name="T3" fmla="*/ 3 h 30"/>
                    <a:gd name="T4" fmla="*/ 4 w 30"/>
                    <a:gd name="T5" fmla="*/ 5 h 30"/>
                    <a:gd name="T6" fmla="*/ 2 w 30"/>
                    <a:gd name="T7" fmla="*/ 10 h 30"/>
                    <a:gd name="T8" fmla="*/ 0 w 30"/>
                    <a:gd name="T9" fmla="*/ 15 h 30"/>
                    <a:gd name="T10" fmla="*/ 2 w 30"/>
                    <a:gd name="T11" fmla="*/ 23 h 30"/>
                    <a:gd name="T12" fmla="*/ 4 w 30"/>
                    <a:gd name="T13" fmla="*/ 28 h 30"/>
                    <a:gd name="T14" fmla="*/ 13 w 30"/>
                    <a:gd name="T15" fmla="*/ 30 h 30"/>
                    <a:gd name="T16" fmla="*/ 25 w 30"/>
                    <a:gd name="T17" fmla="*/ 28 h 30"/>
                    <a:gd name="T18" fmla="*/ 30 w 30"/>
                    <a:gd name="T19" fmla="*/ 23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0 w 30"/>
                    <a:gd name="T27" fmla="*/ 3 h 30"/>
                    <a:gd name="T28" fmla="*/ 13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3" y="0"/>
                      </a:moveTo>
                      <a:lnTo>
                        <a:pt x="9" y="3"/>
                      </a:lnTo>
                      <a:lnTo>
                        <a:pt x="4" y="5"/>
                      </a:lnTo>
                      <a:lnTo>
                        <a:pt x="2" y="10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4" y="28"/>
                      </a:lnTo>
                      <a:lnTo>
                        <a:pt x="13" y="30"/>
                      </a:lnTo>
                      <a:lnTo>
                        <a:pt x="25" y="28"/>
                      </a:lnTo>
                      <a:lnTo>
                        <a:pt x="30" y="23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0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6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2" name="Freeform 720"/>
                <p:cNvSpPr>
                  <a:spLocks/>
                </p:cNvSpPr>
                <p:nvPr/>
              </p:nvSpPr>
              <p:spPr bwMode="auto">
                <a:xfrm>
                  <a:off x="4001" y="1229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2 h 25"/>
                    <a:gd name="T4" fmla="*/ 0 w 25"/>
                    <a:gd name="T5" fmla="*/ 12 h 25"/>
                    <a:gd name="T6" fmla="*/ 2 w 25"/>
                    <a:gd name="T7" fmla="*/ 22 h 25"/>
                    <a:gd name="T8" fmla="*/ 11 w 25"/>
                    <a:gd name="T9" fmla="*/ 25 h 25"/>
                    <a:gd name="T10" fmla="*/ 21 w 25"/>
                    <a:gd name="T11" fmla="*/ 22 h 25"/>
                    <a:gd name="T12" fmla="*/ 25 w 25"/>
                    <a:gd name="T13" fmla="*/ 17 h 25"/>
                    <a:gd name="T14" fmla="*/ 25 w 25"/>
                    <a:gd name="T15" fmla="*/ 12 h 25"/>
                    <a:gd name="T16" fmla="*/ 25 w 25"/>
                    <a:gd name="T17" fmla="*/ 7 h 25"/>
                    <a:gd name="T18" fmla="*/ 21 w 25"/>
                    <a:gd name="T19" fmla="*/ 2 h 25"/>
                    <a:gd name="T20" fmla="*/ 11 w 25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11" y="0"/>
                      </a:moveTo>
                      <a:lnTo>
                        <a:pt x="2" y="2"/>
                      </a:lnTo>
                      <a:lnTo>
                        <a:pt x="0" y="12"/>
                      </a:lnTo>
                      <a:lnTo>
                        <a:pt x="2" y="22"/>
                      </a:lnTo>
                      <a:lnTo>
                        <a:pt x="11" y="25"/>
                      </a:lnTo>
                      <a:lnTo>
                        <a:pt x="21" y="22"/>
                      </a:lnTo>
                      <a:lnTo>
                        <a:pt x="25" y="17"/>
                      </a:ln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1" y="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7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3" name="Freeform 721"/>
                <p:cNvSpPr>
                  <a:spLocks/>
                </p:cNvSpPr>
                <p:nvPr/>
              </p:nvSpPr>
              <p:spPr bwMode="auto">
                <a:xfrm>
                  <a:off x="4003" y="1229"/>
                  <a:ext cx="21" cy="22"/>
                </a:xfrm>
                <a:custGeom>
                  <a:avLst/>
                  <a:gdLst>
                    <a:gd name="T0" fmla="*/ 12 w 21"/>
                    <a:gd name="T1" fmla="*/ 0 h 22"/>
                    <a:gd name="T2" fmla="*/ 3 w 21"/>
                    <a:gd name="T3" fmla="*/ 2 h 22"/>
                    <a:gd name="T4" fmla="*/ 0 w 21"/>
                    <a:gd name="T5" fmla="*/ 12 h 22"/>
                    <a:gd name="T6" fmla="*/ 3 w 21"/>
                    <a:gd name="T7" fmla="*/ 20 h 22"/>
                    <a:gd name="T8" fmla="*/ 12 w 21"/>
                    <a:gd name="T9" fmla="*/ 22 h 22"/>
                    <a:gd name="T10" fmla="*/ 19 w 21"/>
                    <a:gd name="T11" fmla="*/ 20 h 22"/>
                    <a:gd name="T12" fmla="*/ 21 w 21"/>
                    <a:gd name="T13" fmla="*/ 12 h 22"/>
                    <a:gd name="T14" fmla="*/ 19 w 21"/>
                    <a:gd name="T15" fmla="*/ 2 h 22"/>
                    <a:gd name="T16" fmla="*/ 12 w 21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22"/>
                    <a:gd name="T29" fmla="*/ 21 w 21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22">
                      <a:moveTo>
                        <a:pt x="12" y="0"/>
                      </a:moveTo>
                      <a:lnTo>
                        <a:pt x="3" y="2"/>
                      </a:lnTo>
                      <a:lnTo>
                        <a:pt x="0" y="12"/>
                      </a:lnTo>
                      <a:lnTo>
                        <a:pt x="3" y="20"/>
                      </a:lnTo>
                      <a:lnTo>
                        <a:pt x="12" y="22"/>
                      </a:lnTo>
                      <a:lnTo>
                        <a:pt x="19" y="20"/>
                      </a:lnTo>
                      <a:lnTo>
                        <a:pt x="21" y="12"/>
                      </a:lnTo>
                      <a:lnTo>
                        <a:pt x="19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95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4" name="Freeform 722"/>
                <p:cNvSpPr>
                  <a:spLocks/>
                </p:cNvSpPr>
                <p:nvPr/>
              </p:nvSpPr>
              <p:spPr bwMode="auto">
                <a:xfrm>
                  <a:off x="4006" y="1231"/>
                  <a:ext cx="16" cy="18"/>
                </a:xfrm>
                <a:custGeom>
                  <a:avLst/>
                  <a:gdLst>
                    <a:gd name="T0" fmla="*/ 9 w 16"/>
                    <a:gd name="T1" fmla="*/ 0 h 18"/>
                    <a:gd name="T2" fmla="*/ 2 w 16"/>
                    <a:gd name="T3" fmla="*/ 3 h 18"/>
                    <a:gd name="T4" fmla="*/ 0 w 16"/>
                    <a:gd name="T5" fmla="*/ 10 h 18"/>
                    <a:gd name="T6" fmla="*/ 2 w 16"/>
                    <a:gd name="T7" fmla="*/ 15 h 18"/>
                    <a:gd name="T8" fmla="*/ 9 w 16"/>
                    <a:gd name="T9" fmla="*/ 18 h 18"/>
                    <a:gd name="T10" fmla="*/ 13 w 16"/>
                    <a:gd name="T11" fmla="*/ 15 h 18"/>
                    <a:gd name="T12" fmla="*/ 16 w 16"/>
                    <a:gd name="T13" fmla="*/ 10 h 18"/>
                    <a:gd name="T14" fmla="*/ 13 w 16"/>
                    <a:gd name="T15" fmla="*/ 3 h 18"/>
                    <a:gd name="T16" fmla="*/ 9 w 16"/>
                    <a:gd name="T17" fmla="*/ 0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8"/>
                    <a:gd name="T29" fmla="*/ 16 w 16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8">
                      <a:moveTo>
                        <a:pt x="9" y="0"/>
                      </a:move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8"/>
                      </a:lnTo>
                      <a:lnTo>
                        <a:pt x="13" y="15"/>
                      </a:lnTo>
                      <a:lnTo>
                        <a:pt x="16" y="10"/>
                      </a:lnTo>
                      <a:lnTo>
                        <a:pt x="13" y="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A7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5" name="Freeform 723"/>
                <p:cNvSpPr>
                  <a:spLocks/>
                </p:cNvSpPr>
                <p:nvPr/>
              </p:nvSpPr>
              <p:spPr bwMode="auto">
                <a:xfrm>
                  <a:off x="4008" y="1234"/>
                  <a:ext cx="11" cy="12"/>
                </a:xfrm>
                <a:custGeom>
                  <a:avLst/>
                  <a:gdLst>
                    <a:gd name="T0" fmla="*/ 7 w 11"/>
                    <a:gd name="T1" fmla="*/ 0 h 12"/>
                    <a:gd name="T2" fmla="*/ 2 w 11"/>
                    <a:gd name="T3" fmla="*/ 2 h 12"/>
                    <a:gd name="T4" fmla="*/ 0 w 11"/>
                    <a:gd name="T5" fmla="*/ 7 h 12"/>
                    <a:gd name="T6" fmla="*/ 2 w 11"/>
                    <a:gd name="T7" fmla="*/ 10 h 12"/>
                    <a:gd name="T8" fmla="*/ 7 w 11"/>
                    <a:gd name="T9" fmla="*/ 12 h 12"/>
                    <a:gd name="T10" fmla="*/ 9 w 11"/>
                    <a:gd name="T11" fmla="*/ 10 h 12"/>
                    <a:gd name="T12" fmla="*/ 11 w 11"/>
                    <a:gd name="T13" fmla="*/ 7 h 12"/>
                    <a:gd name="T14" fmla="*/ 9 w 11"/>
                    <a:gd name="T15" fmla="*/ 2 h 12"/>
                    <a:gd name="T16" fmla="*/ 7 w 11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2"/>
                    <a:gd name="T29" fmla="*/ 11 w 11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2">
                      <a:moveTo>
                        <a:pt x="7" y="0"/>
                      </a:moveTo>
                      <a:lnTo>
                        <a:pt x="2" y="2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9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FFB5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6" name="Freeform 724"/>
                <p:cNvSpPr>
                  <a:spLocks/>
                </p:cNvSpPr>
                <p:nvPr/>
              </p:nvSpPr>
              <p:spPr bwMode="auto">
                <a:xfrm>
                  <a:off x="4010" y="1236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2 w 9"/>
                    <a:gd name="T3" fmla="*/ 3 h 10"/>
                    <a:gd name="T4" fmla="*/ 0 w 9"/>
                    <a:gd name="T5" fmla="*/ 5 h 10"/>
                    <a:gd name="T6" fmla="*/ 2 w 9"/>
                    <a:gd name="T7" fmla="*/ 8 h 10"/>
                    <a:gd name="T8" fmla="*/ 5 w 9"/>
                    <a:gd name="T9" fmla="*/ 10 h 10"/>
                    <a:gd name="T10" fmla="*/ 7 w 9"/>
                    <a:gd name="T11" fmla="*/ 8 h 10"/>
                    <a:gd name="T12" fmla="*/ 9 w 9"/>
                    <a:gd name="T13" fmla="*/ 5 h 10"/>
                    <a:gd name="T14" fmla="*/ 7 w 9"/>
                    <a:gd name="T15" fmla="*/ 3 h 10"/>
                    <a:gd name="T16" fmla="*/ 5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5" y="0"/>
                      </a:move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5" y="10"/>
                      </a:lnTo>
                      <a:lnTo>
                        <a:pt x="7" y="8"/>
                      </a:lnTo>
                      <a:lnTo>
                        <a:pt x="9" y="5"/>
                      </a:lnTo>
                      <a:lnTo>
                        <a:pt x="7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C0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7" name="Freeform 725"/>
                <p:cNvSpPr>
                  <a:spLocks/>
                </p:cNvSpPr>
                <p:nvPr/>
              </p:nvSpPr>
              <p:spPr bwMode="auto">
                <a:xfrm>
                  <a:off x="4012" y="1239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0 h 5"/>
                    <a:gd name="T4" fmla="*/ 0 w 5"/>
                    <a:gd name="T5" fmla="*/ 2 h 5"/>
                    <a:gd name="T6" fmla="*/ 0 w 5"/>
                    <a:gd name="T7" fmla="*/ 5 h 5"/>
                    <a:gd name="T8" fmla="*/ 3 w 5"/>
                    <a:gd name="T9" fmla="*/ 5 h 5"/>
                    <a:gd name="T10" fmla="*/ 5 w 5"/>
                    <a:gd name="T11" fmla="*/ 5 h 5"/>
                    <a:gd name="T12" fmla="*/ 5 w 5"/>
                    <a:gd name="T13" fmla="*/ 2 h 5"/>
                    <a:gd name="T14" fmla="*/ 5 w 5"/>
                    <a:gd name="T15" fmla="*/ 0 h 5"/>
                    <a:gd name="T16" fmla="*/ 3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C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16" name="Group 726"/>
              <p:cNvGrpSpPr>
                <a:grpSpLocks/>
              </p:cNvGrpSpPr>
              <p:nvPr/>
            </p:nvGrpSpPr>
            <p:grpSpPr bwMode="auto">
              <a:xfrm>
                <a:off x="1613" y="2232"/>
                <a:ext cx="46" cy="43"/>
                <a:chOff x="3783" y="1281"/>
                <a:chExt cx="46" cy="43"/>
              </a:xfrm>
            </p:grpSpPr>
            <p:sp>
              <p:nvSpPr>
                <p:cNvPr id="3318" name="Freeform 727"/>
                <p:cNvSpPr>
                  <a:spLocks/>
                </p:cNvSpPr>
                <p:nvPr/>
              </p:nvSpPr>
              <p:spPr bwMode="auto">
                <a:xfrm>
                  <a:off x="3783" y="1281"/>
                  <a:ext cx="46" cy="43"/>
                </a:xfrm>
                <a:custGeom>
                  <a:avLst/>
                  <a:gdLst>
                    <a:gd name="T0" fmla="*/ 23 w 46"/>
                    <a:gd name="T1" fmla="*/ 0 h 43"/>
                    <a:gd name="T2" fmla="*/ 14 w 46"/>
                    <a:gd name="T3" fmla="*/ 3 h 43"/>
                    <a:gd name="T4" fmla="*/ 7 w 46"/>
                    <a:gd name="T5" fmla="*/ 8 h 43"/>
                    <a:gd name="T6" fmla="*/ 2 w 46"/>
                    <a:gd name="T7" fmla="*/ 15 h 43"/>
                    <a:gd name="T8" fmla="*/ 0 w 46"/>
                    <a:gd name="T9" fmla="*/ 23 h 43"/>
                    <a:gd name="T10" fmla="*/ 2 w 46"/>
                    <a:gd name="T11" fmla="*/ 30 h 43"/>
                    <a:gd name="T12" fmla="*/ 7 w 46"/>
                    <a:gd name="T13" fmla="*/ 38 h 43"/>
                    <a:gd name="T14" fmla="*/ 14 w 46"/>
                    <a:gd name="T15" fmla="*/ 40 h 43"/>
                    <a:gd name="T16" fmla="*/ 23 w 46"/>
                    <a:gd name="T17" fmla="*/ 43 h 43"/>
                    <a:gd name="T18" fmla="*/ 32 w 46"/>
                    <a:gd name="T19" fmla="*/ 40 h 43"/>
                    <a:gd name="T20" fmla="*/ 39 w 46"/>
                    <a:gd name="T21" fmla="*/ 38 h 43"/>
                    <a:gd name="T22" fmla="*/ 44 w 46"/>
                    <a:gd name="T23" fmla="*/ 30 h 43"/>
                    <a:gd name="T24" fmla="*/ 46 w 46"/>
                    <a:gd name="T25" fmla="*/ 23 h 43"/>
                    <a:gd name="T26" fmla="*/ 44 w 46"/>
                    <a:gd name="T27" fmla="*/ 15 h 43"/>
                    <a:gd name="T28" fmla="*/ 39 w 46"/>
                    <a:gd name="T29" fmla="*/ 8 h 43"/>
                    <a:gd name="T30" fmla="*/ 32 w 46"/>
                    <a:gd name="T31" fmla="*/ 3 h 43"/>
                    <a:gd name="T32" fmla="*/ 23 w 46"/>
                    <a:gd name="T33" fmla="*/ 0 h 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6"/>
                    <a:gd name="T52" fmla="*/ 0 h 43"/>
                    <a:gd name="T53" fmla="*/ 46 w 46"/>
                    <a:gd name="T54" fmla="*/ 43 h 4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6" h="43">
                      <a:moveTo>
                        <a:pt x="23" y="0"/>
                      </a:moveTo>
                      <a:lnTo>
                        <a:pt x="14" y="3"/>
                      </a:lnTo>
                      <a:lnTo>
                        <a:pt x="7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7" y="38"/>
                      </a:lnTo>
                      <a:lnTo>
                        <a:pt x="14" y="40"/>
                      </a:lnTo>
                      <a:lnTo>
                        <a:pt x="23" y="43"/>
                      </a:lnTo>
                      <a:lnTo>
                        <a:pt x="32" y="40"/>
                      </a:lnTo>
                      <a:lnTo>
                        <a:pt x="39" y="38"/>
                      </a:lnTo>
                      <a:lnTo>
                        <a:pt x="44" y="30"/>
                      </a:lnTo>
                      <a:lnTo>
                        <a:pt x="46" y="23"/>
                      </a:lnTo>
                      <a:lnTo>
                        <a:pt x="44" y="15"/>
                      </a:lnTo>
                      <a:lnTo>
                        <a:pt x="39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1B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19" name="Freeform 728"/>
                <p:cNvSpPr>
                  <a:spLocks/>
                </p:cNvSpPr>
                <p:nvPr/>
              </p:nvSpPr>
              <p:spPr bwMode="auto">
                <a:xfrm>
                  <a:off x="3788" y="1284"/>
                  <a:ext cx="36" cy="37"/>
                </a:xfrm>
                <a:custGeom>
                  <a:avLst/>
                  <a:gdLst>
                    <a:gd name="T0" fmla="*/ 18 w 36"/>
                    <a:gd name="T1" fmla="*/ 0 h 37"/>
                    <a:gd name="T2" fmla="*/ 11 w 36"/>
                    <a:gd name="T3" fmla="*/ 2 h 37"/>
                    <a:gd name="T4" fmla="*/ 4 w 36"/>
                    <a:gd name="T5" fmla="*/ 7 h 37"/>
                    <a:gd name="T6" fmla="*/ 2 w 36"/>
                    <a:gd name="T7" fmla="*/ 12 h 37"/>
                    <a:gd name="T8" fmla="*/ 0 w 36"/>
                    <a:gd name="T9" fmla="*/ 20 h 37"/>
                    <a:gd name="T10" fmla="*/ 2 w 36"/>
                    <a:gd name="T11" fmla="*/ 27 h 37"/>
                    <a:gd name="T12" fmla="*/ 4 w 36"/>
                    <a:gd name="T13" fmla="*/ 32 h 37"/>
                    <a:gd name="T14" fmla="*/ 18 w 36"/>
                    <a:gd name="T15" fmla="*/ 37 h 37"/>
                    <a:gd name="T16" fmla="*/ 32 w 36"/>
                    <a:gd name="T17" fmla="*/ 32 h 37"/>
                    <a:gd name="T18" fmla="*/ 34 w 36"/>
                    <a:gd name="T19" fmla="*/ 27 h 37"/>
                    <a:gd name="T20" fmla="*/ 36 w 36"/>
                    <a:gd name="T21" fmla="*/ 20 h 37"/>
                    <a:gd name="T22" fmla="*/ 34 w 36"/>
                    <a:gd name="T23" fmla="*/ 12 h 37"/>
                    <a:gd name="T24" fmla="*/ 32 w 36"/>
                    <a:gd name="T25" fmla="*/ 7 h 37"/>
                    <a:gd name="T26" fmla="*/ 25 w 36"/>
                    <a:gd name="T27" fmla="*/ 2 h 37"/>
                    <a:gd name="T28" fmla="*/ 18 w 36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37"/>
                    <a:gd name="T47" fmla="*/ 36 w 36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37">
                      <a:moveTo>
                        <a:pt x="18" y="0"/>
                      </a:moveTo>
                      <a:lnTo>
                        <a:pt x="11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20"/>
                      </a:lnTo>
                      <a:lnTo>
                        <a:pt x="2" y="27"/>
                      </a:lnTo>
                      <a:lnTo>
                        <a:pt x="4" y="32"/>
                      </a:lnTo>
                      <a:lnTo>
                        <a:pt x="18" y="37"/>
                      </a:lnTo>
                      <a:lnTo>
                        <a:pt x="32" y="32"/>
                      </a:lnTo>
                      <a:lnTo>
                        <a:pt x="34" y="27"/>
                      </a:lnTo>
                      <a:lnTo>
                        <a:pt x="36" y="20"/>
                      </a:lnTo>
                      <a:lnTo>
                        <a:pt x="34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0039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20" name="Freeform 729"/>
                <p:cNvSpPr>
                  <a:spLocks/>
                </p:cNvSpPr>
                <p:nvPr/>
              </p:nvSpPr>
              <p:spPr bwMode="auto">
                <a:xfrm>
                  <a:off x="3790" y="1286"/>
                  <a:ext cx="34" cy="33"/>
                </a:xfrm>
                <a:custGeom>
                  <a:avLst/>
                  <a:gdLst>
                    <a:gd name="T0" fmla="*/ 16 w 34"/>
                    <a:gd name="T1" fmla="*/ 0 h 33"/>
                    <a:gd name="T2" fmla="*/ 9 w 34"/>
                    <a:gd name="T3" fmla="*/ 3 h 33"/>
                    <a:gd name="T4" fmla="*/ 5 w 34"/>
                    <a:gd name="T5" fmla="*/ 5 h 33"/>
                    <a:gd name="T6" fmla="*/ 2 w 34"/>
                    <a:gd name="T7" fmla="*/ 10 h 33"/>
                    <a:gd name="T8" fmla="*/ 0 w 34"/>
                    <a:gd name="T9" fmla="*/ 18 h 33"/>
                    <a:gd name="T10" fmla="*/ 2 w 34"/>
                    <a:gd name="T11" fmla="*/ 25 h 33"/>
                    <a:gd name="T12" fmla="*/ 5 w 34"/>
                    <a:gd name="T13" fmla="*/ 30 h 33"/>
                    <a:gd name="T14" fmla="*/ 16 w 34"/>
                    <a:gd name="T15" fmla="*/ 33 h 33"/>
                    <a:gd name="T16" fmla="*/ 30 w 34"/>
                    <a:gd name="T17" fmla="*/ 30 h 33"/>
                    <a:gd name="T18" fmla="*/ 32 w 34"/>
                    <a:gd name="T19" fmla="*/ 25 h 33"/>
                    <a:gd name="T20" fmla="*/ 34 w 34"/>
                    <a:gd name="T21" fmla="*/ 18 h 33"/>
                    <a:gd name="T22" fmla="*/ 32 w 34"/>
                    <a:gd name="T23" fmla="*/ 10 h 33"/>
                    <a:gd name="T24" fmla="*/ 30 w 34"/>
                    <a:gd name="T25" fmla="*/ 5 h 33"/>
                    <a:gd name="T26" fmla="*/ 23 w 34"/>
                    <a:gd name="T27" fmla="*/ 3 h 33"/>
                    <a:gd name="T28" fmla="*/ 16 w 34"/>
                    <a:gd name="T29" fmla="*/ 0 h 3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4"/>
                    <a:gd name="T46" fmla="*/ 0 h 33"/>
                    <a:gd name="T47" fmla="*/ 34 w 34"/>
                    <a:gd name="T48" fmla="*/ 33 h 3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4" h="33">
                      <a:moveTo>
                        <a:pt x="16" y="0"/>
                      </a:moveTo>
                      <a:lnTo>
                        <a:pt x="9" y="3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5" y="30"/>
                      </a:lnTo>
                      <a:lnTo>
                        <a:pt x="16" y="33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18"/>
                      </a:lnTo>
                      <a:lnTo>
                        <a:pt x="32" y="10"/>
                      </a:lnTo>
                      <a:lnTo>
                        <a:pt x="30" y="5"/>
                      </a:lnTo>
                      <a:lnTo>
                        <a:pt x="23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5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21" name="Freeform 730"/>
                <p:cNvSpPr>
                  <a:spLocks/>
                </p:cNvSpPr>
                <p:nvPr/>
              </p:nvSpPr>
              <p:spPr bwMode="auto">
                <a:xfrm>
                  <a:off x="3792" y="1289"/>
                  <a:ext cx="30" cy="30"/>
                </a:xfrm>
                <a:custGeom>
                  <a:avLst/>
                  <a:gdLst>
                    <a:gd name="T0" fmla="*/ 14 w 30"/>
                    <a:gd name="T1" fmla="*/ 0 h 30"/>
                    <a:gd name="T2" fmla="*/ 9 w 30"/>
                    <a:gd name="T3" fmla="*/ 2 h 30"/>
                    <a:gd name="T4" fmla="*/ 5 w 30"/>
                    <a:gd name="T5" fmla="*/ 5 h 30"/>
                    <a:gd name="T6" fmla="*/ 3 w 30"/>
                    <a:gd name="T7" fmla="*/ 10 h 30"/>
                    <a:gd name="T8" fmla="*/ 0 w 30"/>
                    <a:gd name="T9" fmla="*/ 15 h 30"/>
                    <a:gd name="T10" fmla="*/ 3 w 30"/>
                    <a:gd name="T11" fmla="*/ 22 h 30"/>
                    <a:gd name="T12" fmla="*/ 5 w 30"/>
                    <a:gd name="T13" fmla="*/ 27 h 30"/>
                    <a:gd name="T14" fmla="*/ 14 w 30"/>
                    <a:gd name="T15" fmla="*/ 30 h 30"/>
                    <a:gd name="T16" fmla="*/ 25 w 30"/>
                    <a:gd name="T17" fmla="*/ 27 h 30"/>
                    <a:gd name="T18" fmla="*/ 30 w 30"/>
                    <a:gd name="T19" fmla="*/ 22 h 30"/>
                    <a:gd name="T20" fmla="*/ 30 w 30"/>
                    <a:gd name="T21" fmla="*/ 15 h 30"/>
                    <a:gd name="T22" fmla="*/ 30 w 30"/>
                    <a:gd name="T23" fmla="*/ 10 h 30"/>
                    <a:gd name="T24" fmla="*/ 25 w 30"/>
                    <a:gd name="T25" fmla="*/ 5 h 30"/>
                    <a:gd name="T26" fmla="*/ 21 w 30"/>
                    <a:gd name="T27" fmla="*/ 2 h 30"/>
                    <a:gd name="T28" fmla="*/ 14 w 30"/>
                    <a:gd name="T29" fmla="*/ 0 h 3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0"/>
                    <a:gd name="T47" fmla="*/ 30 w 30"/>
                    <a:gd name="T48" fmla="*/ 30 h 3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0">
                      <a:moveTo>
                        <a:pt x="14" y="0"/>
                      </a:moveTo>
                      <a:lnTo>
                        <a:pt x="9" y="2"/>
                      </a:lnTo>
                      <a:lnTo>
                        <a:pt x="5" y="5"/>
                      </a:lnTo>
                      <a:lnTo>
                        <a:pt x="3" y="10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5" y="27"/>
                      </a:lnTo>
                      <a:lnTo>
                        <a:pt x="14" y="30"/>
                      </a:lnTo>
                      <a:lnTo>
                        <a:pt x="25" y="27"/>
                      </a:lnTo>
                      <a:lnTo>
                        <a:pt x="30" y="22"/>
                      </a:lnTo>
                      <a:lnTo>
                        <a:pt x="30" y="15"/>
                      </a:lnTo>
                      <a:lnTo>
                        <a:pt x="30" y="10"/>
                      </a:lnTo>
                      <a:lnTo>
                        <a:pt x="25" y="5"/>
                      </a:lnTo>
                      <a:lnTo>
                        <a:pt x="2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7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22" name="Freeform 731"/>
                <p:cNvSpPr>
                  <a:spLocks/>
                </p:cNvSpPr>
                <p:nvPr/>
              </p:nvSpPr>
              <p:spPr bwMode="auto">
                <a:xfrm>
                  <a:off x="3795" y="1291"/>
                  <a:ext cx="25" cy="25"/>
                </a:xfrm>
                <a:custGeom>
                  <a:avLst/>
                  <a:gdLst>
                    <a:gd name="T0" fmla="*/ 11 w 25"/>
                    <a:gd name="T1" fmla="*/ 0 h 25"/>
                    <a:gd name="T2" fmla="*/ 2 w 25"/>
                    <a:gd name="T3" fmla="*/ 3 h 25"/>
                    <a:gd name="T4" fmla="*/ 0 w 25"/>
                    <a:gd name="T5" fmla="*/ 13 h 25"/>
                    <a:gd name="T6" fmla="*/ 2 w 25"/>
                    <a:gd name="T7" fmla="*/ 23 h 25"/>
                    <a:gd name="T8" fmla="*/ 11 w 25"/>
                    <a:gd name="T9" fmla="*/ 25 h 25"/>
                    <a:gd name="T10" fmla="*/ 22 w 25"/>
                    <a:gd name="T11" fmla="*/ 23 h 25"/>
                    <a:gd name="T12" fmla="*/ 25 w 25"/>
                    <a:gd name="T13" fmla="*/ 13 h 25"/>
                    <a:gd name="T14" fmla="*/ 22 w 25"/>
                    <a:gd name="T15" fmla="*/ 3 h 25"/>
                    <a:gd name="T16" fmla="*/ 11 w 25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5"/>
                    <a:gd name="T28" fmla="*/ 0 h 25"/>
                    <a:gd name="T29" fmla="*/ 25 w 25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5" h="25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11" y="25"/>
                      </a:lnTo>
                      <a:lnTo>
                        <a:pt x="22" y="23"/>
                      </a:lnTo>
                      <a:lnTo>
                        <a:pt x="25" y="13"/>
                      </a:lnTo>
                      <a:lnTo>
                        <a:pt x="22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96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23" name="Freeform 732"/>
                <p:cNvSpPr>
                  <a:spLocks/>
                </p:cNvSpPr>
                <p:nvPr/>
              </p:nvSpPr>
              <p:spPr bwMode="auto">
                <a:xfrm>
                  <a:off x="3797" y="1291"/>
                  <a:ext cx="20" cy="23"/>
                </a:xfrm>
                <a:custGeom>
                  <a:avLst/>
                  <a:gdLst>
                    <a:gd name="T0" fmla="*/ 11 w 20"/>
                    <a:gd name="T1" fmla="*/ 0 h 23"/>
                    <a:gd name="T2" fmla="*/ 2 w 20"/>
                    <a:gd name="T3" fmla="*/ 3 h 23"/>
                    <a:gd name="T4" fmla="*/ 0 w 20"/>
                    <a:gd name="T5" fmla="*/ 13 h 23"/>
                    <a:gd name="T6" fmla="*/ 2 w 20"/>
                    <a:gd name="T7" fmla="*/ 20 h 23"/>
                    <a:gd name="T8" fmla="*/ 11 w 20"/>
                    <a:gd name="T9" fmla="*/ 23 h 23"/>
                    <a:gd name="T10" fmla="*/ 18 w 20"/>
                    <a:gd name="T11" fmla="*/ 20 h 23"/>
                    <a:gd name="T12" fmla="*/ 20 w 20"/>
                    <a:gd name="T13" fmla="*/ 13 h 23"/>
                    <a:gd name="T14" fmla="*/ 18 w 20"/>
                    <a:gd name="T15" fmla="*/ 3 h 23"/>
                    <a:gd name="T16" fmla="*/ 11 w 20"/>
                    <a:gd name="T17" fmla="*/ 0 h 2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3"/>
                    <a:gd name="T29" fmla="*/ 20 w 20"/>
                    <a:gd name="T30" fmla="*/ 23 h 2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3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13"/>
                      </a:lnTo>
                      <a:lnTo>
                        <a:pt x="2" y="20"/>
                      </a:lnTo>
                      <a:lnTo>
                        <a:pt x="11" y="23"/>
                      </a:lnTo>
                      <a:lnTo>
                        <a:pt x="18" y="20"/>
                      </a:lnTo>
                      <a:lnTo>
                        <a:pt x="20" y="13"/>
                      </a:lnTo>
                      <a:lnTo>
                        <a:pt x="18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B4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24" name="Freeform 733"/>
                <p:cNvSpPr>
                  <a:spLocks/>
                </p:cNvSpPr>
                <p:nvPr/>
              </p:nvSpPr>
              <p:spPr bwMode="auto">
                <a:xfrm>
                  <a:off x="3799" y="1294"/>
                  <a:ext cx="16" cy="17"/>
                </a:xfrm>
                <a:custGeom>
                  <a:avLst/>
                  <a:gdLst>
                    <a:gd name="T0" fmla="*/ 9 w 16"/>
                    <a:gd name="T1" fmla="*/ 0 h 17"/>
                    <a:gd name="T2" fmla="*/ 2 w 16"/>
                    <a:gd name="T3" fmla="*/ 2 h 17"/>
                    <a:gd name="T4" fmla="*/ 0 w 16"/>
                    <a:gd name="T5" fmla="*/ 10 h 17"/>
                    <a:gd name="T6" fmla="*/ 2 w 16"/>
                    <a:gd name="T7" fmla="*/ 15 h 17"/>
                    <a:gd name="T8" fmla="*/ 9 w 16"/>
                    <a:gd name="T9" fmla="*/ 17 h 17"/>
                    <a:gd name="T10" fmla="*/ 14 w 16"/>
                    <a:gd name="T11" fmla="*/ 15 h 17"/>
                    <a:gd name="T12" fmla="*/ 16 w 16"/>
                    <a:gd name="T13" fmla="*/ 10 h 17"/>
                    <a:gd name="T14" fmla="*/ 14 w 16"/>
                    <a:gd name="T15" fmla="*/ 2 h 17"/>
                    <a:gd name="T16" fmla="*/ 9 w 16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7"/>
                    <a:gd name="T29" fmla="*/ 16 w 16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7">
                      <a:moveTo>
                        <a:pt x="9" y="0"/>
                      </a:moveTo>
                      <a:lnTo>
                        <a:pt x="2" y="2"/>
                      </a:lnTo>
                      <a:lnTo>
                        <a:pt x="0" y="10"/>
                      </a:lnTo>
                      <a:lnTo>
                        <a:pt x="2" y="15"/>
                      </a:lnTo>
                      <a:lnTo>
                        <a:pt x="9" y="17"/>
                      </a:lnTo>
                      <a:lnTo>
                        <a:pt x="14" y="15"/>
                      </a:lnTo>
                      <a:lnTo>
                        <a:pt x="16" y="10"/>
                      </a:lnTo>
                      <a:lnTo>
                        <a:pt x="14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C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25" name="Freeform 734"/>
                <p:cNvSpPr>
                  <a:spLocks/>
                </p:cNvSpPr>
                <p:nvPr/>
              </p:nvSpPr>
              <p:spPr bwMode="auto">
                <a:xfrm>
                  <a:off x="3801" y="1296"/>
                  <a:ext cx="12" cy="13"/>
                </a:xfrm>
                <a:custGeom>
                  <a:avLst/>
                  <a:gdLst>
                    <a:gd name="T0" fmla="*/ 7 w 12"/>
                    <a:gd name="T1" fmla="*/ 0 h 13"/>
                    <a:gd name="T2" fmla="*/ 3 w 12"/>
                    <a:gd name="T3" fmla="*/ 3 h 13"/>
                    <a:gd name="T4" fmla="*/ 0 w 12"/>
                    <a:gd name="T5" fmla="*/ 8 h 13"/>
                    <a:gd name="T6" fmla="*/ 3 w 12"/>
                    <a:gd name="T7" fmla="*/ 10 h 13"/>
                    <a:gd name="T8" fmla="*/ 7 w 12"/>
                    <a:gd name="T9" fmla="*/ 13 h 13"/>
                    <a:gd name="T10" fmla="*/ 10 w 12"/>
                    <a:gd name="T11" fmla="*/ 10 h 13"/>
                    <a:gd name="T12" fmla="*/ 12 w 12"/>
                    <a:gd name="T13" fmla="*/ 8 h 13"/>
                    <a:gd name="T14" fmla="*/ 10 w 12"/>
                    <a:gd name="T15" fmla="*/ 3 h 13"/>
                    <a:gd name="T16" fmla="*/ 7 w 12"/>
                    <a:gd name="T17" fmla="*/ 0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3"/>
                    <a:gd name="T29" fmla="*/ 12 w 12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3">
                      <a:moveTo>
                        <a:pt x="7" y="0"/>
                      </a:moveTo>
                      <a:lnTo>
                        <a:pt x="3" y="3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0" y="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26" name="Freeform 735"/>
                <p:cNvSpPr>
                  <a:spLocks/>
                </p:cNvSpPr>
                <p:nvPr/>
              </p:nvSpPr>
              <p:spPr bwMode="auto">
                <a:xfrm>
                  <a:off x="3804" y="1299"/>
                  <a:ext cx="9" cy="10"/>
                </a:xfrm>
                <a:custGeom>
                  <a:avLst/>
                  <a:gdLst>
                    <a:gd name="T0" fmla="*/ 4 w 9"/>
                    <a:gd name="T1" fmla="*/ 0 h 10"/>
                    <a:gd name="T2" fmla="*/ 2 w 9"/>
                    <a:gd name="T3" fmla="*/ 2 h 10"/>
                    <a:gd name="T4" fmla="*/ 0 w 9"/>
                    <a:gd name="T5" fmla="*/ 5 h 10"/>
                    <a:gd name="T6" fmla="*/ 2 w 9"/>
                    <a:gd name="T7" fmla="*/ 7 h 10"/>
                    <a:gd name="T8" fmla="*/ 4 w 9"/>
                    <a:gd name="T9" fmla="*/ 10 h 10"/>
                    <a:gd name="T10" fmla="*/ 7 w 9"/>
                    <a:gd name="T11" fmla="*/ 7 h 10"/>
                    <a:gd name="T12" fmla="*/ 9 w 9"/>
                    <a:gd name="T13" fmla="*/ 5 h 10"/>
                    <a:gd name="T14" fmla="*/ 7 w 9"/>
                    <a:gd name="T15" fmla="*/ 2 h 10"/>
                    <a:gd name="T16" fmla="*/ 4 w 9"/>
                    <a:gd name="T17" fmla="*/ 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"/>
                    <a:gd name="T28" fmla="*/ 0 h 10"/>
                    <a:gd name="T29" fmla="*/ 9 w 9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" h="10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EF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27" name="Freeform 736"/>
                <p:cNvSpPr>
                  <a:spLocks/>
                </p:cNvSpPr>
                <p:nvPr/>
              </p:nvSpPr>
              <p:spPr bwMode="auto">
                <a:xfrm>
                  <a:off x="3806" y="1301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2 w 5"/>
                    <a:gd name="T9" fmla="*/ 5 h 5"/>
                    <a:gd name="T10" fmla="*/ 5 w 5"/>
                    <a:gd name="T11" fmla="*/ 5 h 5"/>
                    <a:gd name="T12" fmla="*/ 5 w 5"/>
                    <a:gd name="T13" fmla="*/ 3 h 5"/>
                    <a:gd name="T14" fmla="*/ 5 w 5"/>
                    <a:gd name="T15" fmla="*/ 0 h 5"/>
                    <a:gd name="T16" fmla="*/ 2 w 5"/>
                    <a:gd name="T17" fmla="*/ 0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5"/>
                    <a:gd name="T29" fmla="*/ 5 w 5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5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F8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317" name="Oval 737"/>
              <p:cNvSpPr>
                <a:spLocks noChangeArrowheads="1"/>
              </p:cNvSpPr>
              <p:nvPr/>
            </p:nvSpPr>
            <p:spPr bwMode="auto">
              <a:xfrm>
                <a:off x="1138" y="2137"/>
                <a:ext cx="74" cy="80"/>
              </a:xfrm>
              <a:prstGeom prst="ellipse">
                <a:avLst/>
              </a:prstGeom>
              <a:solidFill>
                <a:srgbClr val="99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lr>
                    <a:schemeClr val="folHlink"/>
                  </a:buClr>
                  <a:buSzPct val="90000"/>
                  <a:buFont typeface="Wingdings" pitchFamily="2" charset="2"/>
                  <a:buChar char="w"/>
                  <a:defRPr sz="32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spcBef>
                    <a:spcPct val="20000"/>
                  </a:spcBef>
                  <a:buClr>
                    <a:schemeClr val="hlink"/>
                  </a:buClr>
                  <a:buSzPct val="95000"/>
                  <a:buFont typeface="Wingdings" pitchFamily="2" charset="2"/>
                  <a:buChar char="ª"/>
                  <a:defRPr sz="28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4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spcBef>
                    <a:spcPct val="20000"/>
                  </a:spcBef>
                  <a:buClr>
                    <a:schemeClr val="hlink"/>
                  </a:buClr>
                  <a:buFont typeface="Wingdings" pitchFamily="2" charset="2"/>
                  <a:buChar char="ª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spcBef>
                    <a:spcPct val="20000"/>
                  </a:spcBef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itchFamily="2" charset="2"/>
                  <a:buChar char="w"/>
                  <a:defRPr sz="2000"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zh-CN" altLang="zh-CN" sz="1800">
                  <a:solidFill>
                    <a:srgbClr val="000000"/>
                  </a:solidFill>
                  <a:latin typeface="Calibri" pitchFamily="34" charset="0"/>
                </a:endParaRPr>
              </a:p>
            </p:txBody>
          </p:sp>
        </p:grpSp>
      </p:grpSp>
      <p:cxnSp>
        <p:nvCxnSpPr>
          <p:cNvPr id="6160" name="直接连接符 6159"/>
          <p:cNvCxnSpPr/>
          <p:nvPr/>
        </p:nvCxnSpPr>
        <p:spPr>
          <a:xfrm>
            <a:off x="5717894" y="4595073"/>
            <a:ext cx="12032" cy="694557"/>
          </a:xfrm>
          <a:prstGeom prst="line">
            <a:avLst/>
          </a:prstGeom>
          <a:ln w="444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77" name="任意多边形 6176"/>
          <p:cNvSpPr/>
          <p:nvPr/>
        </p:nvSpPr>
        <p:spPr>
          <a:xfrm>
            <a:off x="4560426" y="5208606"/>
            <a:ext cx="1157468" cy="150471"/>
          </a:xfrm>
          <a:custGeom>
            <a:avLst/>
            <a:gdLst>
              <a:gd name="connsiteX0" fmla="*/ 1157468 w 1157468"/>
              <a:gd name="connsiteY0" fmla="*/ 23149 h 150471"/>
              <a:gd name="connsiteX1" fmla="*/ 1145894 w 1157468"/>
              <a:gd name="connsiteY1" fmla="*/ 81023 h 150471"/>
              <a:gd name="connsiteX2" fmla="*/ 1006997 w 1157468"/>
              <a:gd name="connsiteY2" fmla="*/ 138896 h 150471"/>
              <a:gd name="connsiteX3" fmla="*/ 868101 w 1157468"/>
              <a:gd name="connsiteY3" fmla="*/ 150471 h 150471"/>
              <a:gd name="connsiteX4" fmla="*/ 694481 w 1157468"/>
              <a:gd name="connsiteY4" fmla="*/ 138896 h 150471"/>
              <a:gd name="connsiteX5" fmla="*/ 659757 w 1157468"/>
              <a:gd name="connsiteY5" fmla="*/ 127322 h 150471"/>
              <a:gd name="connsiteX6" fmla="*/ 636608 w 1157468"/>
              <a:gd name="connsiteY6" fmla="*/ 104172 h 150471"/>
              <a:gd name="connsiteX7" fmla="*/ 567159 w 1157468"/>
              <a:gd name="connsiteY7" fmla="*/ 57873 h 150471"/>
              <a:gd name="connsiteX8" fmla="*/ 497711 w 1157468"/>
              <a:gd name="connsiteY8" fmla="*/ 34724 h 150471"/>
              <a:gd name="connsiteX9" fmla="*/ 277792 w 1157468"/>
              <a:gd name="connsiteY9" fmla="*/ 46299 h 150471"/>
              <a:gd name="connsiteX10" fmla="*/ 243068 w 1157468"/>
              <a:gd name="connsiteY10" fmla="*/ 69448 h 150471"/>
              <a:gd name="connsiteX11" fmla="*/ 81023 w 1157468"/>
              <a:gd name="connsiteY11" fmla="*/ 57873 h 150471"/>
              <a:gd name="connsiteX12" fmla="*/ 46299 w 1157468"/>
              <a:gd name="connsiteY12" fmla="*/ 46299 h 150471"/>
              <a:gd name="connsiteX13" fmla="*/ 23149 w 1157468"/>
              <a:gd name="connsiteY13" fmla="*/ 23149 h 150471"/>
              <a:gd name="connsiteX14" fmla="*/ 0 w 1157468"/>
              <a:gd name="connsiteY14" fmla="*/ 0 h 150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57468" h="150471">
                <a:moveTo>
                  <a:pt x="1157468" y="23149"/>
                </a:moveTo>
                <a:cubicBezTo>
                  <a:pt x="1153610" y="42440"/>
                  <a:pt x="1155448" y="63825"/>
                  <a:pt x="1145894" y="81023"/>
                </a:cubicBezTo>
                <a:cubicBezTo>
                  <a:pt x="1110917" y="143982"/>
                  <a:pt x="1073767" y="132219"/>
                  <a:pt x="1006997" y="138896"/>
                </a:cubicBezTo>
                <a:cubicBezTo>
                  <a:pt x="960768" y="143519"/>
                  <a:pt x="914400" y="146613"/>
                  <a:pt x="868101" y="150471"/>
                </a:cubicBezTo>
                <a:cubicBezTo>
                  <a:pt x="810228" y="146613"/>
                  <a:pt x="752128" y="145301"/>
                  <a:pt x="694481" y="138896"/>
                </a:cubicBezTo>
                <a:cubicBezTo>
                  <a:pt x="682355" y="137549"/>
                  <a:pt x="670219" y="133599"/>
                  <a:pt x="659757" y="127322"/>
                </a:cubicBezTo>
                <a:cubicBezTo>
                  <a:pt x="650399" y="121707"/>
                  <a:pt x="645338" y="110720"/>
                  <a:pt x="636608" y="104172"/>
                </a:cubicBezTo>
                <a:cubicBezTo>
                  <a:pt x="614350" y="87478"/>
                  <a:pt x="593554" y="66671"/>
                  <a:pt x="567159" y="57873"/>
                </a:cubicBezTo>
                <a:lnTo>
                  <a:pt x="497711" y="34724"/>
                </a:lnTo>
                <a:cubicBezTo>
                  <a:pt x="424405" y="38582"/>
                  <a:pt x="350527" y="36381"/>
                  <a:pt x="277792" y="46299"/>
                </a:cubicBezTo>
                <a:cubicBezTo>
                  <a:pt x="264009" y="48179"/>
                  <a:pt x="256955" y="68631"/>
                  <a:pt x="243068" y="69448"/>
                </a:cubicBezTo>
                <a:cubicBezTo>
                  <a:pt x="189009" y="72628"/>
                  <a:pt x="135038" y="61731"/>
                  <a:pt x="81023" y="57873"/>
                </a:cubicBezTo>
                <a:cubicBezTo>
                  <a:pt x="69448" y="54015"/>
                  <a:pt x="56761" y="52576"/>
                  <a:pt x="46299" y="46299"/>
                </a:cubicBezTo>
                <a:cubicBezTo>
                  <a:pt x="36941" y="40684"/>
                  <a:pt x="30866" y="30866"/>
                  <a:pt x="23149" y="23149"/>
                </a:cubicBezTo>
                <a:lnTo>
                  <a:pt x="0" y="0"/>
                </a:lnTo>
              </a:path>
            </a:pathLst>
          </a:custGeom>
          <a:noFill/>
          <a:ln w="31750">
            <a:solidFill>
              <a:srgbClr val="5F5F5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552" name="直接连接符 4551"/>
          <p:cNvCxnSpPr/>
          <p:nvPr/>
        </p:nvCxnSpPr>
        <p:spPr>
          <a:xfrm flipH="1">
            <a:off x="3495554" y="5448913"/>
            <a:ext cx="935905" cy="1"/>
          </a:xfrm>
          <a:prstGeom prst="line">
            <a:avLst/>
          </a:prstGeom>
          <a:ln w="635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8" name="直接连接符 4557"/>
          <p:cNvCxnSpPr/>
          <p:nvPr/>
        </p:nvCxnSpPr>
        <p:spPr>
          <a:xfrm flipV="1">
            <a:off x="3520631" y="4792597"/>
            <a:ext cx="1" cy="666376"/>
          </a:xfrm>
          <a:prstGeom prst="line">
            <a:avLst/>
          </a:prstGeom>
          <a:ln w="635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0" name="直接连接符 4559"/>
          <p:cNvCxnSpPr/>
          <p:nvPr/>
        </p:nvCxnSpPr>
        <p:spPr>
          <a:xfrm flipH="1">
            <a:off x="2603195" y="4813146"/>
            <a:ext cx="935905" cy="1"/>
          </a:xfrm>
          <a:prstGeom prst="line">
            <a:avLst/>
          </a:prstGeom>
          <a:ln w="635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2" name="直接连接符 4561"/>
          <p:cNvCxnSpPr>
            <a:cxnSpLocks/>
          </p:cNvCxnSpPr>
          <p:nvPr/>
        </p:nvCxnSpPr>
        <p:spPr>
          <a:xfrm flipH="1">
            <a:off x="2603195" y="4792001"/>
            <a:ext cx="1" cy="416605"/>
          </a:xfrm>
          <a:prstGeom prst="line">
            <a:avLst/>
          </a:prstGeom>
          <a:ln w="635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5" name="直接连接符 4564"/>
          <p:cNvCxnSpPr/>
          <p:nvPr/>
        </p:nvCxnSpPr>
        <p:spPr>
          <a:xfrm flipV="1">
            <a:off x="1824944" y="4296357"/>
            <a:ext cx="1" cy="645729"/>
          </a:xfrm>
          <a:prstGeom prst="line">
            <a:avLst/>
          </a:prstGeom>
          <a:ln w="635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07" name="矩形 4506"/>
          <p:cNvSpPr/>
          <p:nvPr/>
        </p:nvSpPr>
        <p:spPr>
          <a:xfrm>
            <a:off x="5567423" y="4583548"/>
            <a:ext cx="5335929" cy="474587"/>
          </a:xfrm>
          <a:prstGeom prst="rect">
            <a:avLst/>
          </a:prstGeom>
          <a:solidFill>
            <a:schemeClr val="accent1">
              <a:lumMod val="40000"/>
              <a:lumOff val="60000"/>
              <a:alpha val="3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116" name="直接连接符 9115"/>
          <p:cNvCxnSpPr/>
          <p:nvPr/>
        </p:nvCxnSpPr>
        <p:spPr>
          <a:xfrm>
            <a:off x="6318136" y="2100797"/>
            <a:ext cx="5427502" cy="0"/>
          </a:xfrm>
          <a:prstGeom prst="line">
            <a:avLst/>
          </a:prstGeom>
          <a:ln w="412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17" name="直接连接符 9116"/>
          <p:cNvCxnSpPr/>
          <p:nvPr/>
        </p:nvCxnSpPr>
        <p:spPr>
          <a:xfrm>
            <a:off x="5442312" y="3264528"/>
            <a:ext cx="5627239" cy="0"/>
          </a:xfrm>
          <a:prstGeom prst="line">
            <a:avLst/>
          </a:prstGeom>
          <a:ln w="412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18" name="直接连接符 9117"/>
          <p:cNvCxnSpPr/>
          <p:nvPr/>
        </p:nvCxnSpPr>
        <p:spPr>
          <a:xfrm>
            <a:off x="5866364" y="2683240"/>
            <a:ext cx="5427502" cy="0"/>
          </a:xfrm>
          <a:prstGeom prst="line">
            <a:avLst/>
          </a:prstGeom>
          <a:ln w="412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19" name="直接连接符 9118"/>
          <p:cNvCxnSpPr/>
          <p:nvPr/>
        </p:nvCxnSpPr>
        <p:spPr>
          <a:xfrm>
            <a:off x="6780543" y="1516258"/>
            <a:ext cx="5308477" cy="0"/>
          </a:xfrm>
          <a:prstGeom prst="line">
            <a:avLst/>
          </a:prstGeom>
          <a:ln w="412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19" name="同心圆 4518"/>
          <p:cNvSpPr/>
          <p:nvPr/>
        </p:nvSpPr>
        <p:spPr>
          <a:xfrm>
            <a:off x="1169044" y="3276103"/>
            <a:ext cx="405116" cy="430823"/>
          </a:xfrm>
          <a:prstGeom prst="donu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cxnSp>
        <p:nvCxnSpPr>
          <p:cNvPr id="4523" name="直接连接符 4522"/>
          <p:cNvCxnSpPr/>
          <p:nvPr/>
        </p:nvCxnSpPr>
        <p:spPr>
          <a:xfrm flipV="1">
            <a:off x="1377390" y="3646943"/>
            <a:ext cx="0" cy="2337171"/>
          </a:xfrm>
          <a:prstGeom prst="line">
            <a:avLst/>
          </a:prstGeom>
          <a:ln w="25400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0" name="直接连接符 9119"/>
          <p:cNvCxnSpPr/>
          <p:nvPr/>
        </p:nvCxnSpPr>
        <p:spPr>
          <a:xfrm flipH="1">
            <a:off x="1377391" y="5972539"/>
            <a:ext cx="709913" cy="0"/>
          </a:xfrm>
          <a:prstGeom prst="line">
            <a:avLst/>
          </a:prstGeom>
          <a:ln w="25400">
            <a:solidFill>
              <a:srgbClr val="3333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41" name="直接连接符 4540"/>
          <p:cNvCxnSpPr>
            <a:stCxn id="2" idx="3"/>
          </p:cNvCxnSpPr>
          <p:nvPr/>
        </p:nvCxnSpPr>
        <p:spPr>
          <a:xfrm>
            <a:off x="3055716" y="5741042"/>
            <a:ext cx="48338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1" name="直接连接符 9120"/>
          <p:cNvCxnSpPr/>
          <p:nvPr/>
        </p:nvCxnSpPr>
        <p:spPr>
          <a:xfrm>
            <a:off x="2272499" y="6110467"/>
            <a:ext cx="12666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2" name="直接连接符 9121"/>
          <p:cNvCxnSpPr/>
          <p:nvPr/>
        </p:nvCxnSpPr>
        <p:spPr>
          <a:xfrm>
            <a:off x="5725240" y="4849300"/>
            <a:ext cx="1467637" cy="53292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3" name="直接连接符 9122"/>
          <p:cNvCxnSpPr/>
          <p:nvPr/>
        </p:nvCxnSpPr>
        <p:spPr>
          <a:xfrm>
            <a:off x="4798428" y="2236806"/>
            <a:ext cx="143140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4" name="直接连接符 9123"/>
          <p:cNvCxnSpPr/>
          <p:nvPr/>
        </p:nvCxnSpPr>
        <p:spPr>
          <a:xfrm>
            <a:off x="4518720" y="5336273"/>
            <a:ext cx="1556157" cy="54366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5" name="直接连接符 9124"/>
          <p:cNvCxnSpPr/>
          <p:nvPr/>
        </p:nvCxnSpPr>
        <p:spPr>
          <a:xfrm>
            <a:off x="1574160" y="3491514"/>
            <a:ext cx="55558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48" name="TextBox 4547"/>
          <p:cNvSpPr txBox="1"/>
          <p:nvPr/>
        </p:nvSpPr>
        <p:spPr>
          <a:xfrm>
            <a:off x="2107559" y="3245560"/>
            <a:ext cx="10667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Open Sans"/>
              </a:rPr>
              <a:t>Timer</a:t>
            </a:r>
            <a:endParaRPr lang="zh-CN" altLang="en-US" dirty="0">
              <a:latin typeface="Open Sans"/>
            </a:endParaRPr>
          </a:p>
        </p:txBody>
      </p:sp>
      <p:sp>
        <p:nvSpPr>
          <p:cNvPr id="9126" name="TextBox 9125"/>
          <p:cNvSpPr txBox="1"/>
          <p:nvPr/>
        </p:nvSpPr>
        <p:spPr>
          <a:xfrm>
            <a:off x="3578406" y="5931240"/>
            <a:ext cx="10667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Open Sans"/>
              </a:rPr>
              <a:t>Pump</a:t>
            </a:r>
            <a:endParaRPr lang="zh-CN" altLang="en-US" dirty="0">
              <a:latin typeface="Open Sans"/>
            </a:endParaRPr>
          </a:p>
        </p:txBody>
      </p:sp>
      <p:sp>
        <p:nvSpPr>
          <p:cNvPr id="9127" name="TextBox 9126"/>
          <p:cNvSpPr txBox="1"/>
          <p:nvPr/>
        </p:nvSpPr>
        <p:spPr>
          <a:xfrm>
            <a:off x="3539100" y="5504339"/>
            <a:ext cx="21394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Open Sans"/>
              </a:rPr>
              <a:t>Nutrient Tank</a:t>
            </a:r>
            <a:endParaRPr lang="zh-CN" altLang="en-US" dirty="0">
              <a:latin typeface="Open Sans"/>
            </a:endParaRPr>
          </a:p>
        </p:txBody>
      </p:sp>
      <p:sp>
        <p:nvSpPr>
          <p:cNvPr id="9128" name="TextBox 9127"/>
          <p:cNvSpPr txBox="1"/>
          <p:nvPr/>
        </p:nvSpPr>
        <p:spPr>
          <a:xfrm>
            <a:off x="6063756" y="5772484"/>
            <a:ext cx="21394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Open Sans"/>
              </a:rPr>
              <a:t>Catchment Pipe</a:t>
            </a:r>
            <a:endParaRPr lang="zh-CN" altLang="en-US" dirty="0">
              <a:latin typeface="Open Sans"/>
            </a:endParaRPr>
          </a:p>
        </p:txBody>
      </p:sp>
      <p:sp>
        <p:nvSpPr>
          <p:cNvPr id="9129" name="TextBox 9128"/>
          <p:cNvSpPr txBox="1"/>
          <p:nvPr/>
        </p:nvSpPr>
        <p:spPr>
          <a:xfrm>
            <a:off x="3174545" y="2008204"/>
            <a:ext cx="17392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Open Sans"/>
              </a:rPr>
              <a:t>Supply Pipe</a:t>
            </a:r>
            <a:endParaRPr lang="zh-CN" altLang="en-US" dirty="0">
              <a:latin typeface="Open Sans"/>
            </a:endParaRPr>
          </a:p>
        </p:txBody>
      </p:sp>
      <p:sp>
        <p:nvSpPr>
          <p:cNvPr id="9130" name="TextBox 9129"/>
          <p:cNvSpPr txBox="1"/>
          <p:nvPr/>
        </p:nvSpPr>
        <p:spPr>
          <a:xfrm>
            <a:off x="7243132" y="5182172"/>
            <a:ext cx="31417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Open Sans"/>
              </a:rPr>
              <a:t>Water Level Controller</a:t>
            </a:r>
            <a:endParaRPr lang="zh-CN" altLang="en-US" dirty="0">
              <a:latin typeface="Open Sans"/>
            </a:endParaRPr>
          </a:p>
        </p:txBody>
      </p:sp>
      <p:pic>
        <p:nvPicPr>
          <p:cNvPr id="4530" name="Immagine 6">
            <a:extLst>
              <a:ext uri="{FF2B5EF4-FFF2-40B4-BE49-F238E27FC236}">
                <a16:creationId xmlns:a16="http://schemas.microsoft.com/office/drawing/2014/main" id="{5C706054-22A1-3F8E-96ED-F1D1BD696E0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4531" name="图片 4530" descr="联合国粮食署">
            <a:extLst>
              <a:ext uri="{FF2B5EF4-FFF2-40B4-BE49-F238E27FC236}">
                <a16:creationId xmlns:a16="http://schemas.microsoft.com/office/drawing/2014/main" id="{7D79409F-38E3-0891-C66A-78224043D7A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4532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5B9323EB-6C44-DB18-DDE3-AE59574E798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4533" name="Picture 13" descr="Icon&#10;&#10;Description automatically generated">
            <a:extLst>
              <a:ext uri="{FF2B5EF4-FFF2-40B4-BE49-F238E27FC236}">
                <a16:creationId xmlns:a16="http://schemas.microsoft.com/office/drawing/2014/main" id="{89062674-1C1B-B69D-F86C-E591088F12C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4534" name="图片 4533" descr="WFP SSC-白">
            <a:extLst>
              <a:ext uri="{FF2B5EF4-FFF2-40B4-BE49-F238E27FC236}">
                <a16:creationId xmlns:a16="http://schemas.microsoft.com/office/drawing/2014/main" id="{5FCBB975-8532-087E-20A4-ED1D7463930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4714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>
          <a:xfrm>
            <a:off x="7181044" y="1705735"/>
            <a:ext cx="2777441" cy="963232"/>
          </a:xfrm>
        </p:spPr>
        <p:txBody>
          <a:bodyPr/>
          <a:lstStyle/>
          <a:p>
            <a:pPr algn="ctr" eaLnBrk="1" hangingPunct="1"/>
            <a:r>
              <a:rPr lang="en-US" altLang="zh-CN" sz="3600" dirty="0">
                <a:latin typeface="Open Sans"/>
                <a:ea typeface="Arial Unicode MS" pitchFamily="34" charset="-122"/>
                <a:cs typeface="Arial Unicode MS" pitchFamily="34" charset="-122"/>
              </a:rPr>
              <a:t>DFT</a:t>
            </a:r>
          </a:p>
        </p:txBody>
      </p:sp>
      <p:pic>
        <p:nvPicPr>
          <p:cNvPr id="7171" name="内容占位符 5" descr="IMG_4004.JPG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05402" y="1055768"/>
            <a:ext cx="4739260" cy="2665538"/>
          </a:xfrm>
        </p:spPr>
      </p:pic>
      <p:pic>
        <p:nvPicPr>
          <p:cNvPr id="7172" name="Picture 3" descr="DFT phot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2731" y="3508478"/>
            <a:ext cx="5768358" cy="3033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矩形 4"/>
          <p:cNvSpPr/>
          <p:nvPr/>
        </p:nvSpPr>
        <p:spPr>
          <a:xfrm>
            <a:off x="579364" y="4164663"/>
            <a:ext cx="444404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2400" dirty="0">
                <a:latin typeface="Open Sans"/>
                <a:ea typeface="Arial Unicode MS" panose="020B0604020202020204" pitchFamily="34" charset="-122"/>
                <a:cs typeface="Arial Unicode MS" panose="020B0604020202020204" pitchFamily="34" charset="-122"/>
              </a:rPr>
              <a:t>The biggest difference of DFT system from NFT is that the growing bed can not have a slope.</a:t>
            </a:r>
            <a:endParaRPr lang="zh-CN" altLang="en-US" sz="2400" dirty="0">
              <a:latin typeface="Open Sans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pic>
        <p:nvPicPr>
          <p:cNvPr id="6" name="Immagine 6">
            <a:extLst>
              <a:ext uri="{FF2B5EF4-FFF2-40B4-BE49-F238E27FC236}">
                <a16:creationId xmlns:a16="http://schemas.microsoft.com/office/drawing/2014/main" id="{E8F2929D-A68B-B412-2E07-5E2B6C25F54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7" name="图片 6" descr="联合国粮食署">
            <a:extLst>
              <a:ext uri="{FF2B5EF4-FFF2-40B4-BE49-F238E27FC236}">
                <a16:creationId xmlns:a16="http://schemas.microsoft.com/office/drawing/2014/main" id="{23C5A0B1-7E86-80FD-E668-0F38EF6A1C58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8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1D77CCAD-52F4-2BF4-3128-43B16CD298D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9" name="Picture 13" descr="Icon&#10;&#10;Description automatically generated">
            <a:extLst>
              <a:ext uri="{FF2B5EF4-FFF2-40B4-BE49-F238E27FC236}">
                <a16:creationId xmlns:a16="http://schemas.microsoft.com/office/drawing/2014/main" id="{03CB242A-E3B5-A8F1-802E-BA1EA1DA00C5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10" name="图片 9" descr="WFP SSC-白">
            <a:extLst>
              <a:ext uri="{FF2B5EF4-FFF2-40B4-BE49-F238E27FC236}">
                <a16:creationId xmlns:a16="http://schemas.microsoft.com/office/drawing/2014/main" id="{B387B7E5-1414-0BFD-9AF8-8F4C1D0B5237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8944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5"/>
          <p:cNvSpPr>
            <a:spLocks noGrp="1" noChangeArrowheads="1"/>
          </p:cNvSpPr>
          <p:nvPr>
            <p:ph type="title"/>
          </p:nvPr>
        </p:nvSpPr>
        <p:spPr>
          <a:xfrm>
            <a:off x="322179" y="877327"/>
            <a:ext cx="4665456" cy="1219200"/>
          </a:xfrm>
        </p:spPr>
        <p:txBody>
          <a:bodyPr/>
          <a:lstStyle/>
          <a:p>
            <a:pPr algn="ctr" eaLnBrk="1" hangingPunct="1"/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Tube culture</a:t>
            </a:r>
          </a:p>
        </p:txBody>
      </p:sp>
      <p:sp>
        <p:nvSpPr>
          <p:cNvPr id="2" name="矩形 1"/>
          <p:cNvSpPr/>
          <p:nvPr/>
        </p:nvSpPr>
        <p:spPr>
          <a:xfrm>
            <a:off x="935623" y="1486927"/>
            <a:ext cx="363059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latin typeface="Open Sans"/>
                <a:ea typeface="Arial Unicode MS" panose="020B0604020202020204" pitchFamily="34" charset="-122"/>
                <a:cs typeface="Arial Unicode MS" panose="020B0604020202020204" pitchFamily="34" charset="-122"/>
              </a:rPr>
              <a:t>Tube culture is a modification of NFT. </a:t>
            </a:r>
            <a:endParaRPr lang="zh-CN" altLang="en-US" sz="2400" dirty="0">
              <a:latin typeface="Open Sans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pic>
        <p:nvPicPr>
          <p:cNvPr id="4" name="内容占位符 3"/>
          <p:cNvPicPr>
            <a:picLocks noGrp="1" noChangeAspect="1"/>
          </p:cNvPicPr>
          <p:nvPr>
            <p:ph idx="1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76" t="5394" r="6043" b="6559"/>
          <a:stretch/>
        </p:blipFill>
        <p:spPr>
          <a:xfrm>
            <a:off x="5280796" y="1072510"/>
            <a:ext cx="6589025" cy="4923176"/>
          </a:xfrm>
        </p:spPr>
      </p:pic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47"/>
          <a:stretch/>
        </p:blipFill>
        <p:spPr>
          <a:xfrm>
            <a:off x="478421" y="2352553"/>
            <a:ext cx="4544996" cy="3628120"/>
          </a:xfrm>
          <a:prstGeom prst="rect">
            <a:avLst/>
          </a:prstGeom>
        </p:spPr>
      </p:pic>
      <p:sp>
        <p:nvSpPr>
          <p:cNvPr id="6" name="椭圆 5"/>
          <p:cNvSpPr/>
          <p:nvPr/>
        </p:nvSpPr>
        <p:spPr>
          <a:xfrm>
            <a:off x="6991109" y="1817225"/>
            <a:ext cx="2164466" cy="671332"/>
          </a:xfrm>
          <a:prstGeom prst="ellipse">
            <a:avLst/>
          </a:prstGeom>
          <a:solidFill>
            <a:schemeClr val="accent2">
              <a:alpha val="0"/>
            </a:schemeClr>
          </a:solidFill>
          <a:ln w="254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箭头连接符 10"/>
          <p:cNvCxnSpPr/>
          <p:nvPr/>
        </p:nvCxnSpPr>
        <p:spPr>
          <a:xfrm flipH="1">
            <a:off x="3981691" y="2187615"/>
            <a:ext cx="3009418" cy="1446836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Immagine 6">
            <a:extLst>
              <a:ext uri="{FF2B5EF4-FFF2-40B4-BE49-F238E27FC236}">
                <a16:creationId xmlns:a16="http://schemas.microsoft.com/office/drawing/2014/main" id="{7D0C76C8-1329-5744-DDDE-A31503AE6B97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12" name="图片 11" descr="联合国粮食署">
            <a:extLst>
              <a:ext uri="{FF2B5EF4-FFF2-40B4-BE49-F238E27FC236}">
                <a16:creationId xmlns:a16="http://schemas.microsoft.com/office/drawing/2014/main" id="{4F1C015F-BF82-1096-A072-EA43A2F75E5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13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537588C6-5B0C-B6DD-C9A5-37B932347A18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14" name="Picture 13" descr="Icon&#10;&#10;Description automatically generated">
            <a:extLst>
              <a:ext uri="{FF2B5EF4-FFF2-40B4-BE49-F238E27FC236}">
                <a16:creationId xmlns:a16="http://schemas.microsoft.com/office/drawing/2014/main" id="{F8BA5DBD-82CC-81B4-74F7-D9EBE249587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15" name="图片 14" descr="WFP SSC-白">
            <a:extLst>
              <a:ext uri="{FF2B5EF4-FFF2-40B4-BE49-F238E27FC236}">
                <a16:creationId xmlns:a16="http://schemas.microsoft.com/office/drawing/2014/main" id="{4538805A-4722-D2D9-AEF2-CAC11153602C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0337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7" name="图片 2" descr="IMG_4006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996" y="766446"/>
            <a:ext cx="10829428" cy="6091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8" name="矩形 3"/>
          <p:cNvSpPr>
            <a:spLocks noChangeArrowheads="1"/>
          </p:cNvSpPr>
          <p:nvPr/>
        </p:nvSpPr>
        <p:spPr bwMode="auto">
          <a:xfrm>
            <a:off x="1652752" y="1367632"/>
            <a:ext cx="4032251" cy="646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zh-CN" sz="3600" i="1" u="sng" dirty="0">
                <a:latin typeface="Open Sans"/>
                <a:ea typeface="Arial Unicode MS" pitchFamily="34" charset="-122"/>
                <a:cs typeface="Arial Unicode MS" pitchFamily="34" charset="-122"/>
              </a:rPr>
              <a:t>Tube culture</a:t>
            </a:r>
            <a:endParaRPr lang="zh-CN" altLang="en-US" sz="3600" i="1" u="sng" dirty="0">
              <a:latin typeface="Open Sans"/>
              <a:ea typeface="Arial Unicode MS" pitchFamily="34" charset="-122"/>
              <a:cs typeface="Arial Unicode MS" pitchFamily="34" charset="-122"/>
            </a:endParaRPr>
          </a:p>
        </p:txBody>
      </p:sp>
      <p:pic>
        <p:nvPicPr>
          <p:cNvPr id="5" name="Immagine 6">
            <a:extLst>
              <a:ext uri="{FF2B5EF4-FFF2-40B4-BE49-F238E27FC236}">
                <a16:creationId xmlns:a16="http://schemas.microsoft.com/office/drawing/2014/main" id="{4D38444C-E040-79D0-9FF6-FE6AD7A6CAE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48895" y="-27305"/>
            <a:ext cx="12298045" cy="812800"/>
          </a:xfrm>
          <a:prstGeom prst="rect">
            <a:avLst/>
          </a:prstGeom>
        </p:spPr>
      </p:pic>
      <p:pic>
        <p:nvPicPr>
          <p:cNvPr id="6" name="图片 5" descr="联合国粮食署">
            <a:extLst>
              <a:ext uri="{FF2B5EF4-FFF2-40B4-BE49-F238E27FC236}">
                <a16:creationId xmlns:a16="http://schemas.microsoft.com/office/drawing/2014/main" id="{90D24F63-0DDD-5164-0DED-0B703CEEAC3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815" y="-96520"/>
            <a:ext cx="2600325" cy="965200"/>
          </a:xfrm>
          <a:prstGeom prst="rect">
            <a:avLst/>
          </a:prstGeom>
        </p:spPr>
      </p:pic>
      <p:pic>
        <p:nvPicPr>
          <p:cNvPr id="7" name="Picture 15" descr="A picture containing window&#10;&#10;Description automatically generated">
            <a:extLst>
              <a:ext uri="{FF2B5EF4-FFF2-40B4-BE49-F238E27FC236}">
                <a16:creationId xmlns:a16="http://schemas.microsoft.com/office/drawing/2014/main" id="{F21F5ED8-44E7-2A76-FB77-9E98BDA380A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8090" y="131428"/>
            <a:ext cx="528843" cy="529200"/>
          </a:xfrm>
          <a:prstGeom prst="rect">
            <a:avLst/>
          </a:prstGeom>
        </p:spPr>
      </p:pic>
      <p:pic>
        <p:nvPicPr>
          <p:cNvPr id="8" name="Picture 13" descr="Icon&#10;&#10;Description automatically generated">
            <a:extLst>
              <a:ext uri="{FF2B5EF4-FFF2-40B4-BE49-F238E27FC236}">
                <a16:creationId xmlns:a16="http://schemas.microsoft.com/office/drawing/2014/main" id="{22D5EF1D-1F9F-2453-B6B4-B5B274B3DC4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82587" y="124910"/>
            <a:ext cx="527674" cy="527674"/>
          </a:xfrm>
          <a:prstGeom prst="rect">
            <a:avLst/>
          </a:prstGeom>
        </p:spPr>
      </p:pic>
      <p:pic>
        <p:nvPicPr>
          <p:cNvPr id="9" name="图片 8" descr="WFP SSC-白">
            <a:extLst>
              <a:ext uri="{FF2B5EF4-FFF2-40B4-BE49-F238E27FC236}">
                <a16:creationId xmlns:a16="http://schemas.microsoft.com/office/drawing/2014/main" id="{489E4C67-484A-6143-9B3A-4F11811D3D4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93170" y="55246"/>
            <a:ext cx="1002453" cy="647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0804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 advTm="0">
        <p:random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b4c7732435421dbf6a6252843a45f9a13ab19dc0"/>
  <p:tag name="ISPRING_ULTRA_SCORM_COURSE_ID" val="421E1B97-57A3-4AB9-8D6A-B189CAEF2073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PRESENTATION_TITLE" val="1468"/>
</p:tagLst>
</file>

<file path=ppt/theme/_rels/them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Office 主题">
  <a:themeElements>
    <a:clrScheme name="自定义 98">
      <a:dk1>
        <a:sysClr val="windowText" lastClr="000000"/>
      </a:dk1>
      <a:lt1>
        <a:sysClr val="window" lastClr="FFFFFF"/>
      </a:lt1>
      <a:dk2>
        <a:srgbClr val="212745"/>
      </a:dk2>
      <a:lt2>
        <a:srgbClr val="7F7F7F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56C7AA"/>
      </a:hlink>
      <a:folHlink>
        <a:srgbClr val="59A8D1"/>
      </a:folHlink>
    </a:clrScheme>
    <a:fontScheme name="自定义 8">
      <a:majorFont>
        <a:latin typeface="ITC Avant Garde Std Md"/>
        <a:ea typeface="方正兰亭黑简体"/>
        <a:cs typeface=""/>
      </a:majorFont>
      <a:minorFont>
        <a:latin typeface="ITC Avant Garde Std XLt"/>
        <a:ea typeface="方正兰亭黑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龙腾四海">
  <a:themeElements>
    <a:clrScheme name="龙腾四海">
      <a:dk1>
        <a:sysClr val="windowText" lastClr="000000"/>
      </a:dk1>
      <a:lt1>
        <a:sysClr val="window" lastClr="FFFFFF"/>
      </a:lt1>
      <a:dk2>
        <a:srgbClr val="001B36"/>
      </a:dk2>
      <a:lt2>
        <a:srgbClr val="EDF8FE"/>
      </a:lt2>
      <a:accent1>
        <a:srgbClr val="477AB1"/>
      </a:accent1>
      <a:accent2>
        <a:srgbClr val="51848E"/>
      </a:accent2>
      <a:accent3>
        <a:srgbClr val="7B9B57"/>
      </a:accent3>
      <a:accent4>
        <a:srgbClr val="8B8D8C"/>
      </a:accent4>
      <a:accent5>
        <a:srgbClr val="8B7396"/>
      </a:accent5>
      <a:accent6>
        <a:srgbClr val="E89A53"/>
      </a:accent6>
      <a:hlink>
        <a:srgbClr val="0080FF"/>
      </a:hlink>
      <a:folHlink>
        <a:srgbClr val="FF00FF"/>
      </a:folHlink>
    </a:clrScheme>
    <a:fontScheme name="龙腾四海">
      <a:majorFont>
        <a:latin typeface="Maiandra GD"/>
        <a:ea typeface=""/>
        <a:cs typeface=""/>
        <a:font script="CYRL" typeface="Times New Roman"/>
        <a:font script="GREK" typeface="Times New Roman"/>
        <a:font script="Jpan" typeface="ＭＳ Ｐゴシック"/>
        <a:font script="Hang" typeface="HY중고딕"/>
        <a:font script="Hans" typeface="隶书"/>
        <a:font script="Hant" typeface="微軟正黑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ambria"/>
        <a:ea typeface=""/>
        <a:cs typeface=""/>
        <a:font script="Jpan" typeface="ＭＳ Ｐ明朝"/>
        <a:font script="Hang" typeface="HY견명조"/>
        <a:font script="Hans" typeface="华文楷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龙腾四海">
      <a:fillStyleLst>
        <a:solidFill>
          <a:schemeClr val="phClr">
            <a:tint val="100000"/>
            <a:shade val="100000"/>
            <a:hueMod val="100000"/>
            <a:satMod val="100000"/>
          </a:schemeClr>
        </a:solidFill>
        <a:gradFill rotWithShape="1">
          <a:gsLst>
            <a:gs pos="0">
              <a:schemeClr val="phClr">
                <a:tint val="100000"/>
                <a:shade val="50000"/>
                <a:hueMod val="100000"/>
                <a:satMod val="250000"/>
              </a:schemeClr>
            </a:gs>
            <a:gs pos="75000">
              <a:schemeClr val="phClr">
                <a:tint val="80000"/>
                <a:shade val="100000"/>
                <a:hueMod val="100000"/>
                <a:satMod val="375000"/>
              </a:schemeClr>
            </a:gs>
            <a:gs pos="100000">
              <a:schemeClr val="phClr">
                <a:tint val="50000"/>
                <a:shade val="100000"/>
                <a:hueMod val="100000"/>
                <a:satMod val="500000"/>
              </a:schemeClr>
            </a:gs>
          </a:gsLst>
          <a:lin ang="16200000" scaled="1"/>
        </a:gradFill>
        <a:blipFill>
          <a:blip xmlns:r="http://schemas.openxmlformats.org/officeDocument/2006/relationships" r:embed="rId1">
            <a:duotone>
              <a:schemeClr val="phClr">
                <a:tint val="100000"/>
                <a:shade val="50000"/>
                <a:hueMod val="100000"/>
                <a:satMod val="100000"/>
              </a:schemeClr>
              <a:schemeClr val="phClr">
                <a:tint val="100000"/>
                <a:shade val="75000"/>
                <a:hueMod val="100000"/>
                <a:satMod val="100000"/>
              </a:schemeClr>
            </a:duotone>
          </a:blip>
          <a:tile tx="0" ty="0" sx="50000" sy="50000" flip="none" algn="ctr"/>
        </a:blipFill>
      </a:fillStyleLst>
      <a:lnStyleLst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glow>
              <a:schemeClr val="phClr">
                <a:tint val="100000"/>
                <a:shade val="100000"/>
                <a:hueMod val="100000"/>
                <a:satMod val="100000"/>
              </a:schemeClr>
            </a:glow>
          </a:effectLst>
        </a:effectStyle>
        <a:effectStyle>
          <a:effectLst>
            <a:glow>
              <a:schemeClr val="phClr">
                <a:tint val="100000"/>
                <a:shade val="100000"/>
                <a:hueMod val="100000"/>
                <a:satMod val="100000"/>
              </a:schemeClr>
            </a:glow>
          </a:effectLst>
          <a:scene3d>
            <a:camera prst="orthographicFront" fov="0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2700" h="12700" prst="relaxedInset"/>
            <a:contourClr>
              <a:schemeClr val="phClr">
                <a:tint val="100000"/>
                <a:shade val="100000"/>
                <a:hueMod val="100000"/>
                <a:satMod val="100000"/>
              </a:schemeClr>
            </a:contourClr>
          </a:sp3d>
        </a:effectStyle>
        <a:effectStyle>
          <a:effectLst>
            <a:glow>
              <a:schemeClr val="phClr">
                <a:tint val="100000"/>
                <a:shade val="100000"/>
                <a:hueMod val="100000"/>
                <a:satMod val="100000"/>
              </a:schemeClr>
            </a:glow>
            <a:outerShdw blurRad="44450" dist="50800" dir="3300000" sx="99000" sy="99000" algn="tl" rotWithShape="0">
              <a:srgbClr val="000000">
                <a:alpha val="55000"/>
              </a:srgbClr>
            </a:outerShdw>
          </a:effectLst>
          <a:scene3d>
            <a:camera prst="orthographicFront">
              <a:rot lat="0" lon="0" rev="0"/>
            </a:camera>
            <a:lightRig rig="contrasting" dir="tl">
              <a:rot lat="0" lon="0" rev="14220000"/>
            </a:lightRig>
          </a:scene3d>
          <a:sp3d prstMaterial="dkEdge">
            <a:bevelT w="63500" h="63500"/>
            <a:bevelB w="0" h="0"/>
            <a:contourClr>
              <a:schemeClr val="phClr">
                <a:tint val="100000"/>
                <a:shade val="100000"/>
                <a:hueMod val="100000"/>
                <a:satMod val="100000"/>
              </a:schemeClr>
            </a:contourClr>
          </a:sp3d>
        </a:effectStyle>
      </a:effectStyleLst>
      <a:bgFillStyleLst>
        <a:solidFill>
          <a:schemeClr val="phClr">
            <a:tint val="100000"/>
            <a:shade val="100000"/>
            <a:hueMod val="100000"/>
            <a:satMod val="100000"/>
          </a:schemeClr>
        </a:solidFill>
        <a:gradFill rotWithShape="1">
          <a:gsLst>
            <a:gs pos="0">
              <a:schemeClr val="bg1">
                <a:tint val="100000"/>
                <a:shade val="100000"/>
                <a:hueMod val="100000"/>
                <a:satMod val="150000"/>
              </a:schemeClr>
            </a:gs>
            <a:gs pos="55000">
              <a:schemeClr val="bg1">
                <a:tint val="100000"/>
                <a:shade val="90000"/>
                <a:hueMod val="100000"/>
                <a:satMod val="375000"/>
              </a:schemeClr>
            </a:gs>
            <a:gs pos="100000">
              <a:schemeClr val="phClr">
                <a:tint val="88000"/>
                <a:shade val="100000"/>
                <a:hueMod val="100000"/>
                <a:satMod val="500000"/>
              </a:schemeClr>
            </a:gs>
          </a:gsLst>
          <a:lin ang="5400000" scaled="1"/>
        </a:gradFill>
        <a:blipFill>
          <a:blip xmlns:r="http://schemas.openxmlformats.org/officeDocument/2006/relationships" r:embed="rId2">
            <a:duotone>
              <a:schemeClr val="phClr">
                <a:shade val="30000"/>
                <a:satMod val="555000"/>
              </a:schemeClr>
              <a:schemeClr val="phClr">
                <a:tint val="96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844</TotalTime>
  <Words>389</Words>
  <Application>Microsoft Office PowerPoint</Application>
  <PresentationFormat>宽屏</PresentationFormat>
  <Paragraphs>114</Paragraphs>
  <Slides>26</Slides>
  <Notes>4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26</vt:i4>
      </vt:variant>
    </vt:vector>
  </HeadingPairs>
  <TitlesOfParts>
    <vt:vector size="39" baseType="lpstr">
      <vt:lpstr>ITC Avant Garde Std Md</vt:lpstr>
      <vt:lpstr>ITC Avant Garde Std XLt</vt:lpstr>
      <vt:lpstr>Open Sans Regular</vt:lpstr>
      <vt:lpstr>Arial</vt:lpstr>
      <vt:lpstr>Calibri</vt:lpstr>
      <vt:lpstr>Cambria</vt:lpstr>
      <vt:lpstr>Maiandra GD</vt:lpstr>
      <vt:lpstr>Open Sans</vt:lpstr>
      <vt:lpstr>Times New Roman</vt:lpstr>
      <vt:lpstr>Wingdings</vt:lpstr>
      <vt:lpstr>Wingdings 2</vt:lpstr>
      <vt:lpstr>Office 主题</vt:lpstr>
      <vt:lpstr>龙腾四海</vt:lpstr>
      <vt:lpstr>PowerPoint 演示文稿</vt:lpstr>
      <vt:lpstr>PowerPoint 演示文稿</vt:lpstr>
      <vt:lpstr>Systems and Methods of Soilless Culture </vt:lpstr>
      <vt:lpstr>Allen Cooper’s Nutrient Film Technique (NFT)</vt:lpstr>
      <vt:lpstr>NFT</vt:lpstr>
      <vt:lpstr>Deep Flow Technique ( DFT) System  </vt:lpstr>
      <vt:lpstr>DFT</vt:lpstr>
      <vt:lpstr>Tube culture</vt:lpstr>
      <vt:lpstr>PowerPoint 演示文稿</vt:lpstr>
      <vt:lpstr>PowerPoint 演示文稿</vt:lpstr>
      <vt:lpstr>Aeroponics (Spray culture )</vt:lpstr>
      <vt:lpstr>PowerPoint 演示文稿</vt:lpstr>
      <vt:lpstr>Aeroponics</vt:lpstr>
      <vt:lpstr>Plan of Medium Culture</vt:lpstr>
      <vt:lpstr>Cross Section of Medium Culture Bed</vt:lpstr>
      <vt:lpstr>Medium culture bed</vt:lpstr>
      <vt:lpstr>Bag culture</vt:lpstr>
      <vt:lpstr>Box Culture</vt:lpstr>
      <vt:lpstr>Box Culture</vt:lpstr>
      <vt:lpstr>Coir Growbag</vt:lpstr>
      <vt:lpstr>Coir</vt:lpstr>
      <vt:lpstr>Column Culture</vt:lpstr>
      <vt:lpstr>PowerPoint 演示文稿</vt:lpstr>
      <vt:lpstr> Micro-garden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熊猫办公PPT</dc:title>
  <dc:creator>熊猫办公</dc:creator>
  <cp:keywords>www.tukuppt.com</cp:keywords>
  <cp:lastModifiedBy>知 韵</cp:lastModifiedBy>
  <cp:revision>108</cp:revision>
  <dcterms:created xsi:type="dcterms:W3CDTF">2022-04-26T03:34:38Z</dcterms:created>
  <dcterms:modified xsi:type="dcterms:W3CDTF">2022-05-16T05:04:07Z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FB18EB146D74445A9A794D3DC2E2B224</vt:lpwstr>
  </property>
  <property fmtid="{D5CDD505-2E9C-101B-9397-08002B2CF9AE}" pid="3" name="KSOProductBuildVer">
    <vt:lpwstr>2052-4.2.0.6717</vt:lpwstr>
  </property>
</Properties>
</file>